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77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FBB69-C95A-43AB-A36E-5E987A624572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1DD39-84FE-43BB-B78A-A3ACCBAA1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DD39-84FE-43BB-B78A-A3ACCBAA19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DD39-84FE-43BB-B78A-A3ACCBAA19A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DD39-84FE-43BB-B78A-A3ACCBAA19A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DD39-84FE-43BB-B78A-A3ACCBAA19A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1DD39-84FE-43BB-B78A-A3ACCBAA19A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9D4E0F2-203B-482E-9B5B-7EE117279040}" type="datetimeFigureOut">
              <a:rPr lang="en-US" smtClean="0"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889A8D-1F80-4824-BF9E-CC9CD28684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CIRI-CIRI PEMIMPIN </a:t>
            </a:r>
            <a:r>
              <a:rPr lang="en-US" dirty="0" smtClean="0"/>
              <a:t>SUKSES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(STOGDILL; 1974)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42" y="928662"/>
            <a:ext cx="5429250" cy="646176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/>
              <a:t>Adaptable to situations </a:t>
            </a:r>
          </a:p>
          <a:p>
            <a:pPr lvl="0"/>
            <a:r>
              <a:rPr lang="en-US" sz="3600" b="1" dirty="0" smtClean="0"/>
              <a:t>Alert to social environment </a:t>
            </a:r>
          </a:p>
          <a:p>
            <a:pPr lvl="0"/>
            <a:r>
              <a:rPr lang="en-US" sz="3600" b="1" dirty="0" smtClean="0"/>
              <a:t>Ambitious and achievement oriented </a:t>
            </a:r>
          </a:p>
          <a:p>
            <a:pPr lvl="0"/>
            <a:r>
              <a:rPr lang="en-US" sz="3600" b="1" dirty="0" smtClean="0"/>
              <a:t>Assertive </a:t>
            </a:r>
          </a:p>
          <a:p>
            <a:pPr lvl="0"/>
            <a:r>
              <a:rPr lang="en-US" sz="3600" b="1" dirty="0" smtClean="0"/>
              <a:t>Cooperative </a:t>
            </a:r>
          </a:p>
          <a:p>
            <a:pPr lvl="0"/>
            <a:r>
              <a:rPr lang="en-US" sz="3600" b="1" dirty="0" smtClean="0"/>
              <a:t>Decisive </a:t>
            </a:r>
          </a:p>
          <a:p>
            <a:pPr lvl="0"/>
            <a:r>
              <a:rPr lang="en-US" sz="3600" b="1" dirty="0" smtClean="0"/>
              <a:t>Dependable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8"/>
            <a:ext cx="5429250" cy="7215206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n-US" sz="3600" dirty="0" smtClean="0"/>
              <a:t>Dominant (desire to influence others) </a:t>
            </a:r>
            <a:endParaRPr lang="en-US" sz="3600" dirty="0" smtClean="0"/>
          </a:p>
          <a:p>
            <a:pPr lvl="0" algn="ctr">
              <a:buNone/>
            </a:pPr>
            <a:endParaRPr lang="en-US" sz="1000" dirty="0" smtClean="0"/>
          </a:p>
          <a:p>
            <a:pPr lvl="0" algn="ctr">
              <a:buNone/>
            </a:pPr>
            <a:r>
              <a:rPr lang="en-US" sz="3600" dirty="0" smtClean="0"/>
              <a:t>Energetic (high activity level) </a:t>
            </a:r>
            <a:endParaRPr lang="en-US" sz="3600" dirty="0" smtClean="0"/>
          </a:p>
          <a:p>
            <a:pPr lvl="0" algn="ctr">
              <a:buNone/>
            </a:pPr>
            <a:endParaRPr lang="en-US" sz="1000" dirty="0" smtClean="0"/>
          </a:p>
          <a:p>
            <a:pPr lvl="0" algn="ctr">
              <a:buNone/>
            </a:pPr>
            <a:r>
              <a:rPr lang="en-US" sz="3600" dirty="0" smtClean="0"/>
              <a:t>Persistent </a:t>
            </a:r>
            <a:endParaRPr lang="en-US" sz="3600" dirty="0" smtClean="0"/>
          </a:p>
          <a:p>
            <a:pPr lvl="0" algn="ctr">
              <a:buNone/>
            </a:pPr>
            <a:endParaRPr lang="en-US" sz="1000" dirty="0" smtClean="0"/>
          </a:p>
          <a:p>
            <a:pPr lvl="0" algn="ctr">
              <a:buNone/>
            </a:pPr>
            <a:r>
              <a:rPr lang="en-US" sz="3600" dirty="0" smtClean="0"/>
              <a:t>Self-Confident </a:t>
            </a:r>
            <a:endParaRPr lang="en-US" sz="3600" dirty="0" smtClean="0"/>
          </a:p>
          <a:p>
            <a:pPr lvl="0" algn="ctr">
              <a:buNone/>
            </a:pPr>
            <a:endParaRPr lang="en-US" sz="1000" dirty="0" smtClean="0"/>
          </a:p>
          <a:p>
            <a:pPr lvl="0" algn="ctr">
              <a:buNone/>
            </a:pPr>
            <a:r>
              <a:rPr lang="en-US" sz="3600" dirty="0" smtClean="0"/>
              <a:t>Tolerant of Stress </a:t>
            </a:r>
            <a:endParaRPr lang="en-US" sz="3600" dirty="0" smtClean="0"/>
          </a:p>
          <a:p>
            <a:pPr lvl="0" algn="ctr">
              <a:buNone/>
            </a:pPr>
            <a:endParaRPr lang="en-US" sz="1000" dirty="0" smtClean="0"/>
          </a:p>
          <a:p>
            <a:pPr lvl="0" algn="ctr">
              <a:buNone/>
            </a:pPr>
            <a:r>
              <a:rPr lang="en-US" sz="3600" dirty="0" smtClean="0"/>
              <a:t>Willing to assume responsibility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PEMIMPIN SUKSES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Clever </a:t>
            </a:r>
          </a:p>
          <a:p>
            <a:pPr lvl="0"/>
            <a:r>
              <a:rPr lang="en-US" sz="3200" dirty="0" smtClean="0"/>
              <a:t>Conceptually skilled </a:t>
            </a:r>
          </a:p>
          <a:p>
            <a:pPr lvl="0"/>
            <a:r>
              <a:rPr lang="en-US" sz="3200" dirty="0" smtClean="0"/>
              <a:t>Creative </a:t>
            </a:r>
          </a:p>
          <a:p>
            <a:pPr lvl="0"/>
            <a:r>
              <a:rPr lang="en-US" sz="3200" dirty="0" smtClean="0"/>
              <a:t>Diplomatic and tactful </a:t>
            </a:r>
          </a:p>
          <a:p>
            <a:pPr lvl="0"/>
            <a:r>
              <a:rPr lang="en-US" sz="3200" dirty="0" smtClean="0"/>
              <a:t>Fluent in speaking </a:t>
            </a:r>
          </a:p>
          <a:p>
            <a:pPr lvl="0"/>
            <a:r>
              <a:rPr lang="en-US" sz="3200" dirty="0" smtClean="0"/>
              <a:t>Knowledgeable about group task </a:t>
            </a:r>
          </a:p>
          <a:p>
            <a:pPr lvl="0"/>
            <a:r>
              <a:rPr lang="en-US" sz="3200" dirty="0" smtClean="0"/>
              <a:t>Organized (administrative ability) </a:t>
            </a:r>
          </a:p>
          <a:p>
            <a:pPr lvl="0"/>
            <a:r>
              <a:rPr lang="en-US" sz="3200" dirty="0" smtClean="0"/>
              <a:t>Persuasive </a:t>
            </a:r>
          </a:p>
          <a:p>
            <a:pPr lvl="0"/>
            <a:r>
              <a:rPr lang="en-US" sz="3200" dirty="0" smtClean="0"/>
              <a:t>Socially Skilled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04" y="3071802"/>
            <a:ext cx="5429250" cy="1524000"/>
          </a:xfrm>
        </p:spPr>
        <p:txBody>
          <a:bodyPr/>
          <a:lstStyle/>
          <a:p>
            <a:pPr algn="ctr"/>
            <a:r>
              <a:rPr lang="en-US" dirty="0" smtClean="0"/>
              <a:t>TERIMA  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77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CIRI-CIRI PEMIMPIN SUKSES</vt:lpstr>
      <vt:lpstr>Slide 2</vt:lpstr>
      <vt:lpstr>Slide 3</vt:lpstr>
      <vt:lpstr>SKILLS PEMIMPIN SUKSES </vt:lpstr>
      <vt:lpstr>TERIMA 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CIRI-CIRI PEMIMPIN SUKSES</dc:title>
  <dc:creator>Valued Acer Customer</dc:creator>
  <cp:lastModifiedBy>Valued Acer Customer</cp:lastModifiedBy>
  <cp:revision>2</cp:revision>
  <dcterms:created xsi:type="dcterms:W3CDTF">2010-01-11T22:56:40Z</dcterms:created>
  <dcterms:modified xsi:type="dcterms:W3CDTF">2010-01-11T23:05:03Z</dcterms:modified>
</cp:coreProperties>
</file>