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D05-0E33-49B8-8AF6-4A2A0A2615FE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3156-5771-4A1D-8DBF-1C6E0A307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D05-0E33-49B8-8AF6-4A2A0A2615FE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3156-5771-4A1D-8DBF-1C6E0A307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D05-0E33-49B8-8AF6-4A2A0A2615FE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3156-5771-4A1D-8DBF-1C6E0A307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D05-0E33-49B8-8AF6-4A2A0A2615FE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3156-5771-4A1D-8DBF-1C6E0A307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D05-0E33-49B8-8AF6-4A2A0A2615FE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3156-5771-4A1D-8DBF-1C6E0A307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D05-0E33-49B8-8AF6-4A2A0A2615FE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3156-5771-4A1D-8DBF-1C6E0A307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D05-0E33-49B8-8AF6-4A2A0A2615FE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3156-5771-4A1D-8DBF-1C6E0A307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D05-0E33-49B8-8AF6-4A2A0A2615FE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093156-5771-4A1D-8DBF-1C6E0A3074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D05-0E33-49B8-8AF6-4A2A0A2615FE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3156-5771-4A1D-8DBF-1C6E0A307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D05-0E33-49B8-8AF6-4A2A0A2615FE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7093156-5771-4A1D-8DBF-1C6E0A307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C26BD05-0E33-49B8-8AF6-4A2A0A2615FE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3156-5771-4A1D-8DBF-1C6E0A307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26BD05-0E33-49B8-8AF6-4A2A0A2615FE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093156-5771-4A1D-8DBF-1C6E0A307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NEGARA BERKEMBANG DAN SISTEM PEMBAGIAN KERJA INTERNASIONAL BARU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Triwahyuni</a:t>
            </a:r>
            <a:endParaRPr lang="en-US" dirty="0"/>
          </a:p>
        </p:txBody>
      </p:sp>
      <p:sp>
        <p:nvSpPr>
          <p:cNvPr id="4" name="Up Ribbon 3"/>
          <p:cNvSpPr/>
          <p:nvPr/>
        </p:nvSpPr>
        <p:spPr>
          <a:xfrm>
            <a:off x="2971800" y="990600"/>
            <a:ext cx="3048000" cy="9144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BAB VIII</a:t>
            </a:r>
            <a:endParaRPr 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800" dirty="0" err="1" smtClean="0"/>
              <a:t>Ankie</a:t>
            </a:r>
            <a:r>
              <a:rPr lang="en-US" sz="2800" dirty="0" smtClean="0"/>
              <a:t> </a:t>
            </a:r>
            <a:r>
              <a:rPr lang="en-US" sz="2800" dirty="0" err="1" smtClean="0"/>
              <a:t>Hoogvelt</a:t>
            </a:r>
            <a:r>
              <a:rPr lang="en-US" sz="2800" dirty="0" smtClean="0"/>
              <a:t> (1987: 67 – 69) </a:t>
            </a:r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setidaknya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3 </a:t>
            </a:r>
            <a:r>
              <a:rPr lang="en-US" sz="2800" dirty="0" err="1" smtClean="0"/>
              <a:t>macam</a:t>
            </a:r>
            <a:r>
              <a:rPr lang="en-US" sz="2800" dirty="0" smtClean="0"/>
              <a:t> </a:t>
            </a:r>
            <a:r>
              <a:rPr lang="en-US" sz="2800" dirty="0" err="1" smtClean="0"/>
              <a:t>sumbangan</a:t>
            </a:r>
            <a:r>
              <a:rPr lang="en-US" sz="2800" dirty="0" smtClean="0"/>
              <a:t> NIDL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Negara </a:t>
            </a:r>
            <a:r>
              <a:rPr lang="en-US" dirty="0" err="1" smtClean="0"/>
              <a:t>berkembang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relokasi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(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GDP)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serap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berbobot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NIDL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525963"/>
          </a:xfrm>
        </p:spPr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Pendalaman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(</a:t>
            </a:r>
            <a:r>
              <a:rPr lang="en-US" i="1" dirty="0" smtClean="0"/>
              <a:t>global capital deepening</a:t>
            </a:r>
            <a:r>
              <a:rPr lang="en-US" dirty="0" smtClean="0"/>
              <a:t>) yang  </a:t>
            </a:r>
            <a:r>
              <a:rPr lang="en-US" dirty="0" err="1" smtClean="0"/>
              <a:t>diwarnai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modal </a:t>
            </a:r>
            <a:r>
              <a:rPr lang="en-US" dirty="0" err="1" smtClean="0"/>
              <a:t>antar-negara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, </a:t>
            </a:r>
            <a:r>
              <a:rPr lang="en-US" dirty="0" err="1" smtClean="0"/>
              <a:t>standarisasi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pemberlakuan</a:t>
            </a:r>
            <a:r>
              <a:rPr lang="en-US" dirty="0" smtClean="0"/>
              <a:t> </a:t>
            </a:r>
            <a:r>
              <a:rPr lang="en-US" dirty="0" err="1" smtClean="0"/>
              <a:t>kontral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</a:t>
            </a:r>
            <a:r>
              <a:rPr lang="en-US" i="1" dirty="0" smtClean="0"/>
              <a:t>quality control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177800" indent="-177800" algn="ctr"/>
            <a:r>
              <a:rPr lang="en-US" dirty="0" smtClean="0"/>
              <a:t> </a:t>
            </a:r>
            <a:r>
              <a:rPr lang="en-US" sz="4000" dirty="0" err="1" smtClean="0"/>
              <a:t>Dampak</a:t>
            </a:r>
            <a:r>
              <a:rPr lang="en-US" sz="4000" dirty="0" smtClean="0"/>
              <a:t> </a:t>
            </a:r>
            <a:r>
              <a:rPr lang="en-US" sz="4000" dirty="0" err="1" smtClean="0"/>
              <a:t>Politis</a:t>
            </a:r>
            <a:r>
              <a:rPr lang="en-US" sz="4000" dirty="0" smtClean="0"/>
              <a:t> </a:t>
            </a: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Pembagian</a:t>
            </a:r>
            <a:r>
              <a:rPr lang="en-US" sz="4000" dirty="0" smtClean="0"/>
              <a:t> </a:t>
            </a:r>
            <a:r>
              <a:rPr lang="en-US" sz="4000" dirty="0" err="1" smtClean="0"/>
              <a:t>Kerja</a:t>
            </a:r>
            <a:r>
              <a:rPr lang="en-US" sz="4000" dirty="0" smtClean="0"/>
              <a:t> </a:t>
            </a:r>
            <a:r>
              <a:rPr lang="en-US" sz="4000" dirty="0" err="1" smtClean="0"/>
              <a:t>Internasional</a:t>
            </a:r>
            <a:r>
              <a:rPr lang="en-US" sz="4000" dirty="0" smtClean="0"/>
              <a:t> </a:t>
            </a:r>
            <a:r>
              <a:rPr lang="en-US" sz="4000" dirty="0" err="1" smtClean="0"/>
              <a:t>Baru</a:t>
            </a:r>
            <a:r>
              <a:rPr lang="en-US" sz="4000" dirty="0" smtClean="0"/>
              <a:t> (NIDL)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fontScale="92500"/>
          </a:bodyPr>
          <a:lstStyle/>
          <a:p>
            <a:pPr marL="53975" indent="-17463" algn="just">
              <a:buNone/>
            </a:pP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yang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NIDL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relokasi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meragukan</a:t>
            </a:r>
            <a:r>
              <a:rPr lang="en-US" dirty="0" smtClean="0"/>
              <a:t> –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sungguh2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?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yang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NIDL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memperburuk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represi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600200"/>
            <a:ext cx="8001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Marxis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Relokasi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Ekonom</a:t>
            </a:r>
            <a:r>
              <a:rPr lang="en-US" dirty="0" smtClean="0"/>
              <a:t> </a:t>
            </a:r>
            <a:r>
              <a:rPr lang="en-US" dirty="0" err="1" smtClean="0"/>
              <a:t>Marxis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(PMN)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anti-union (anti-</a:t>
            </a:r>
            <a:r>
              <a:rPr lang="en-US" dirty="0" err="1" smtClean="0"/>
              <a:t>serikat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Lemahnya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tawar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relokasi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vis-à-vis </a:t>
            </a:r>
            <a:r>
              <a:rPr lang="en-US" dirty="0" err="1" smtClean="0"/>
              <a:t>dengan</a:t>
            </a:r>
            <a:r>
              <a:rPr lang="en-US" dirty="0" smtClean="0"/>
              <a:t> PMN,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Non-</a:t>
            </a:r>
            <a:r>
              <a:rPr lang="en-US" dirty="0" err="1" smtClean="0"/>
              <a:t>Marxis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Relokasi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menstimulasi</a:t>
            </a:r>
            <a:r>
              <a:rPr lang="en-US" dirty="0" smtClean="0"/>
              <a:t> </a:t>
            </a:r>
            <a:r>
              <a:rPr lang="en-US" dirty="0" err="1" smtClean="0"/>
              <a:t>kemunculan</a:t>
            </a:r>
            <a:r>
              <a:rPr lang="en-US" dirty="0" smtClean="0"/>
              <a:t> </a:t>
            </a:r>
            <a:r>
              <a:rPr lang="en-US" dirty="0" err="1" smtClean="0"/>
              <a:t>rezim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r>
              <a:rPr lang="en-US" dirty="0" smtClean="0"/>
              <a:t> (</a:t>
            </a:r>
            <a:r>
              <a:rPr lang="en-US" dirty="0" err="1" smtClean="0"/>
              <a:t>hoogvelt</a:t>
            </a:r>
            <a:r>
              <a:rPr lang="en-US" dirty="0" smtClean="0"/>
              <a:t>, 1987:70) yang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. </a:t>
            </a:r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birokratis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: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legitimasinya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962406" lvl="1" indent="-514350">
              <a:buFont typeface="+mj-lt"/>
              <a:buAutoNum type="arabicPeriod"/>
            </a:pPr>
            <a:r>
              <a:rPr lang="en-US" dirty="0" err="1" smtClean="0"/>
              <a:t>Eksklusif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mengeliminasi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aktor-aktor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marL="962406" lvl="1" indent="-514350">
              <a:buFont typeface="+mj-lt"/>
              <a:buAutoNum type="arabicPeriod"/>
            </a:pPr>
            <a:r>
              <a:rPr lang="en-US" dirty="0" err="1" smtClean="0"/>
              <a:t>Korporatis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agar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endParaRPr lang="en-US" dirty="0" smtClean="0"/>
          </a:p>
          <a:p>
            <a:pPr marL="962406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NIDL (</a:t>
            </a:r>
            <a:r>
              <a:rPr lang="en-US" i="1" dirty="0" smtClean="0"/>
              <a:t>New International Division of </a:t>
            </a:r>
            <a:r>
              <a:rPr lang="en-US" i="1" dirty="0" err="1" smtClean="0"/>
              <a:t>Labour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“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sektor-sektor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“</a:t>
            </a:r>
            <a:r>
              <a:rPr lang="en-US" dirty="0" err="1" smtClean="0"/>
              <a:t>pusat</a:t>
            </a:r>
            <a:r>
              <a:rPr lang="en-US" dirty="0" smtClean="0"/>
              <a:t>”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“</a:t>
            </a:r>
            <a:r>
              <a:rPr lang="en-US" dirty="0" err="1" smtClean="0"/>
              <a:t>pinggiran</a:t>
            </a:r>
            <a:r>
              <a:rPr lang="en-US" dirty="0" smtClean="0"/>
              <a:t>”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pusat-pusat</a:t>
            </a:r>
            <a:r>
              <a:rPr lang="en-US" dirty="0" smtClean="0"/>
              <a:t> (</a:t>
            </a:r>
            <a:r>
              <a:rPr lang="en-US" dirty="0" err="1" smtClean="0"/>
              <a:t>industri</a:t>
            </a:r>
            <a:r>
              <a:rPr lang="en-US" dirty="0" smtClean="0"/>
              <a:t>) </a:t>
            </a:r>
            <a:r>
              <a:rPr lang="en-US" dirty="0" err="1" smtClean="0"/>
              <a:t>baru</a:t>
            </a:r>
            <a:r>
              <a:rPr lang="en-US" dirty="0" smtClean="0"/>
              <a:t>” (</a:t>
            </a:r>
            <a:r>
              <a:rPr lang="en-US" dirty="0" err="1" smtClean="0"/>
              <a:t>Hoogvelt</a:t>
            </a:r>
            <a:r>
              <a:rPr lang="en-US" dirty="0" smtClean="0"/>
              <a:t>, 1987:65)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Perubahan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Pembagian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LAMA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(AS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Barat)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BARU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direlokasi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pinggiran</a:t>
            </a:r>
            <a:r>
              <a:rPr lang="en-US" dirty="0" smtClean="0"/>
              <a:t> (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latin</a:t>
            </a:r>
            <a:r>
              <a:rPr lang="en-US" dirty="0" smtClean="0"/>
              <a:t>, </a:t>
            </a:r>
            <a:r>
              <a:rPr lang="en-US" dirty="0" err="1" smtClean="0"/>
              <a:t>eropa</a:t>
            </a:r>
            <a:r>
              <a:rPr lang="en-US" dirty="0" smtClean="0"/>
              <a:t> Selatan, Asia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Tenggara)</a:t>
            </a:r>
          </a:p>
          <a:p>
            <a:pPr lvl="1"/>
            <a:r>
              <a:rPr lang="en-US" dirty="0" smtClean="0"/>
              <a:t>Negara </a:t>
            </a:r>
            <a:r>
              <a:rPr lang="en-US" dirty="0" err="1" smtClean="0"/>
              <a:t>pinggiran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NIDL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i="1" dirty="0" smtClean="0"/>
              <a:t>Neo-</a:t>
            </a:r>
            <a:r>
              <a:rPr lang="en-US" i="1" dirty="0" err="1" smtClean="0"/>
              <a:t>Smithian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(Frobel, Heinrich, </a:t>
            </a:r>
            <a:r>
              <a:rPr lang="en-US" dirty="0" err="1" smtClean="0"/>
              <a:t>Kreye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penganut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“</a:t>
            </a:r>
            <a:r>
              <a:rPr lang="en-US" i="1" dirty="0" smtClean="0"/>
              <a:t>absolute advantage</a:t>
            </a:r>
            <a:r>
              <a:rPr lang="en-US" dirty="0" smtClean="0"/>
              <a:t>”, Adam Smith.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600" dirty="0" err="1" smtClean="0"/>
              <a:t>Mereka</a:t>
            </a:r>
            <a:r>
              <a:rPr lang="en-US" sz="2600" dirty="0" smtClean="0"/>
              <a:t> </a:t>
            </a:r>
            <a:r>
              <a:rPr lang="en-US" sz="2600" dirty="0" err="1" smtClean="0"/>
              <a:t>meyakini</a:t>
            </a:r>
            <a:r>
              <a:rPr lang="en-US" sz="2600" dirty="0" smtClean="0"/>
              <a:t> </a:t>
            </a:r>
            <a:r>
              <a:rPr lang="en-US" sz="2600" dirty="0" err="1" smtClean="0"/>
              <a:t>bahwa</a:t>
            </a:r>
            <a:r>
              <a:rPr lang="en-US" sz="2600" dirty="0" smtClean="0"/>
              <a:t> </a:t>
            </a:r>
            <a:r>
              <a:rPr lang="en-US" sz="2600" dirty="0" err="1" smtClean="0"/>
              <a:t>faktor-faktor</a:t>
            </a:r>
            <a:r>
              <a:rPr lang="en-US" sz="2600" dirty="0" smtClean="0"/>
              <a:t> </a:t>
            </a:r>
            <a:r>
              <a:rPr lang="en-US" sz="2600" dirty="0" err="1" smtClean="0"/>
              <a:t>seperti</a:t>
            </a:r>
            <a:r>
              <a:rPr lang="en-US" sz="2600" dirty="0" smtClean="0"/>
              <a:t> </a:t>
            </a:r>
            <a:r>
              <a:rPr lang="en-US" sz="2600" dirty="0" err="1" smtClean="0"/>
              <a:t>peningkatan</a:t>
            </a:r>
            <a:r>
              <a:rPr lang="en-US" sz="2600" dirty="0" smtClean="0"/>
              <a:t> </a:t>
            </a:r>
            <a:r>
              <a:rPr lang="en-US" sz="2600" dirty="0" err="1" smtClean="0"/>
              <a:t>suplai</a:t>
            </a:r>
            <a:r>
              <a:rPr lang="en-US" sz="2600" dirty="0" smtClean="0"/>
              <a:t> </a:t>
            </a:r>
            <a:r>
              <a:rPr lang="en-US" sz="2600" dirty="0" err="1" smtClean="0"/>
              <a:t>tenaga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seluruh</a:t>
            </a:r>
            <a:r>
              <a:rPr lang="en-US" sz="2600" dirty="0" smtClean="0"/>
              <a:t> </a:t>
            </a:r>
            <a:r>
              <a:rPr lang="en-US" sz="2600" dirty="0" err="1" smtClean="0"/>
              <a:t>dunia</a:t>
            </a:r>
            <a:r>
              <a:rPr lang="en-US" sz="2600" dirty="0" smtClean="0"/>
              <a:t>, </a:t>
            </a:r>
            <a:r>
              <a:rPr lang="en-US" sz="2600" dirty="0" err="1" smtClean="0"/>
              <a:t>perkembangan</a:t>
            </a:r>
            <a:r>
              <a:rPr lang="en-US" sz="2600" dirty="0" smtClean="0"/>
              <a:t> </a:t>
            </a:r>
            <a:r>
              <a:rPr lang="en-US" sz="2600" dirty="0" err="1" smtClean="0"/>
              <a:t>baru</a:t>
            </a:r>
            <a:r>
              <a:rPr lang="en-US" sz="2600" dirty="0" smtClean="0"/>
              <a:t> </a:t>
            </a:r>
            <a:r>
              <a:rPr lang="en-US" sz="2600" dirty="0" err="1" smtClean="0"/>
              <a:t>teknik</a:t>
            </a:r>
            <a:r>
              <a:rPr lang="en-US" sz="2600" dirty="0" smtClean="0"/>
              <a:t> </a:t>
            </a:r>
            <a:r>
              <a:rPr lang="en-US" sz="2600" dirty="0" err="1" smtClean="0"/>
              <a:t>produksi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hanya</a:t>
            </a:r>
            <a:r>
              <a:rPr lang="en-US" sz="2600" dirty="0" smtClean="0"/>
              <a:t> </a:t>
            </a:r>
            <a:r>
              <a:rPr lang="en-US" sz="2600" dirty="0" err="1" smtClean="0"/>
              <a:t>membutuhkan</a:t>
            </a:r>
            <a:r>
              <a:rPr lang="en-US" sz="2600" dirty="0" smtClean="0"/>
              <a:t> </a:t>
            </a:r>
            <a:r>
              <a:rPr lang="en-US" sz="2600" dirty="0" err="1" smtClean="0"/>
              <a:t>tenaga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keterampilan</a:t>
            </a:r>
            <a:r>
              <a:rPr lang="en-US" sz="2600" dirty="0" smtClean="0"/>
              <a:t> ala </a:t>
            </a:r>
            <a:r>
              <a:rPr lang="en-US" sz="2600" dirty="0" err="1" smtClean="0"/>
              <a:t>kadarnya</a:t>
            </a:r>
            <a:r>
              <a:rPr lang="en-US" sz="2600" dirty="0" smtClean="0"/>
              <a:t>, </a:t>
            </a:r>
            <a:r>
              <a:rPr lang="en-US" sz="2600" dirty="0" err="1" smtClean="0"/>
              <a:t>semakin</a:t>
            </a:r>
            <a:r>
              <a:rPr lang="en-US" sz="2600" dirty="0" smtClean="0"/>
              <a:t> </a:t>
            </a:r>
            <a:r>
              <a:rPr lang="en-US" sz="2600" dirty="0" err="1" smtClean="0"/>
              <a:t>berkembangnya</a:t>
            </a:r>
            <a:r>
              <a:rPr lang="en-US" sz="2600" dirty="0" smtClean="0"/>
              <a:t> </a:t>
            </a:r>
            <a:r>
              <a:rPr lang="en-US" sz="2600" dirty="0" err="1" smtClean="0"/>
              <a:t>teknologi</a:t>
            </a:r>
            <a:r>
              <a:rPr lang="en-US" sz="2600" dirty="0" smtClean="0"/>
              <a:t> </a:t>
            </a:r>
            <a:r>
              <a:rPr lang="en-US" sz="2600" dirty="0" err="1" smtClean="0"/>
              <a:t>transportasi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telekomunikasi</a:t>
            </a:r>
            <a:r>
              <a:rPr lang="en-US" sz="2600" dirty="0" smtClean="0"/>
              <a:t> </a:t>
            </a:r>
            <a:r>
              <a:rPr lang="en-US" sz="2600" dirty="0" err="1" smtClean="0"/>
              <a:t>telah</a:t>
            </a:r>
            <a:r>
              <a:rPr lang="en-US" sz="2600" dirty="0" smtClean="0"/>
              <a:t> </a:t>
            </a:r>
            <a:r>
              <a:rPr lang="en-US" sz="2600" dirty="0" err="1" smtClean="0"/>
              <a:t>membuat</a:t>
            </a:r>
            <a:r>
              <a:rPr lang="en-US" sz="2600" dirty="0" smtClean="0"/>
              <a:t> </a:t>
            </a:r>
            <a:r>
              <a:rPr lang="en-US" sz="2600" dirty="0" err="1" smtClean="0"/>
              <a:t>perusahaan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berpindah-pindah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leluasa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lokasi-lokasi</a:t>
            </a:r>
            <a:r>
              <a:rPr lang="en-US" sz="2600" dirty="0" smtClean="0"/>
              <a:t> </a:t>
            </a:r>
            <a:r>
              <a:rPr lang="en-US" sz="2600" dirty="0" err="1" smtClean="0"/>
              <a:t>baru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seluruh</a:t>
            </a:r>
            <a:r>
              <a:rPr lang="en-US" sz="2600" dirty="0" smtClean="0"/>
              <a:t> </a:t>
            </a:r>
            <a:r>
              <a:rPr lang="en-US" sz="2600" dirty="0" err="1" smtClean="0"/>
              <a:t>dunia</a:t>
            </a:r>
            <a:r>
              <a:rPr lang="en-US" sz="2600" dirty="0" smtClean="0"/>
              <a:t>. </a:t>
            </a:r>
            <a:r>
              <a:rPr lang="en-US" sz="2600" dirty="0" err="1" smtClean="0"/>
              <a:t>Maka</a:t>
            </a:r>
            <a:r>
              <a:rPr lang="en-US" sz="2600" dirty="0" smtClean="0"/>
              <a:t>,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pelbagai</a:t>
            </a:r>
            <a:r>
              <a:rPr lang="en-US" sz="2600" dirty="0" smtClean="0"/>
              <a:t> </a:t>
            </a:r>
            <a:r>
              <a:rPr lang="en-US" sz="2600" dirty="0" err="1" smtClean="0"/>
              <a:t>kemudahan</a:t>
            </a:r>
            <a:r>
              <a:rPr lang="en-US" sz="2600" dirty="0" smtClean="0"/>
              <a:t> </a:t>
            </a:r>
            <a:r>
              <a:rPr lang="en-US" sz="2600" dirty="0" err="1" smtClean="0"/>
              <a:t>teknik</a:t>
            </a:r>
            <a:r>
              <a:rPr lang="en-US" sz="2600" dirty="0" smtClean="0"/>
              <a:t> </a:t>
            </a:r>
            <a:r>
              <a:rPr lang="en-US" sz="2600" dirty="0" err="1" smtClean="0"/>
              <a:t>produksi</a:t>
            </a:r>
            <a:r>
              <a:rPr lang="en-US" sz="2600" dirty="0" smtClean="0"/>
              <a:t>, PMN </a:t>
            </a:r>
            <a:r>
              <a:rPr lang="en-US" sz="2600" dirty="0" err="1" smtClean="0"/>
              <a:t>berangsur-angsur</a:t>
            </a:r>
            <a:r>
              <a:rPr lang="en-US" sz="2600" dirty="0" smtClean="0"/>
              <a:t> </a:t>
            </a:r>
            <a:r>
              <a:rPr lang="en-US" sz="2600" dirty="0" err="1" smtClean="0"/>
              <a:t>memindahkan</a:t>
            </a:r>
            <a:r>
              <a:rPr lang="en-US" sz="2600" dirty="0" smtClean="0"/>
              <a:t> basis </a:t>
            </a:r>
            <a:r>
              <a:rPr lang="en-US" sz="2600" dirty="0" err="1" smtClean="0"/>
              <a:t>produksinya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negara-negara</a:t>
            </a:r>
            <a:r>
              <a:rPr lang="en-US" sz="2600" dirty="0" smtClean="0"/>
              <a:t> </a:t>
            </a:r>
            <a:r>
              <a:rPr lang="en-US" sz="2600" dirty="0" err="1" smtClean="0"/>
              <a:t>berkembang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menekankan</a:t>
            </a:r>
            <a:r>
              <a:rPr lang="en-US" sz="2600" dirty="0" smtClean="0"/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biaya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produksi</a:t>
            </a:r>
            <a:r>
              <a:rPr lang="en-US" sz="2600" dirty="0" smtClean="0"/>
              <a:t> </a:t>
            </a:r>
            <a:r>
              <a:rPr lang="en-US" sz="2600" dirty="0" err="1" smtClean="0"/>
              <a:t>serendah-rendahnya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524000"/>
            <a:ext cx="7924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i="1" dirty="0" smtClean="0"/>
              <a:t>Neo-</a:t>
            </a:r>
            <a:r>
              <a:rPr lang="en-US" i="1" dirty="0" err="1" smtClean="0"/>
              <a:t>Ricardian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penganut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“</a:t>
            </a:r>
            <a:r>
              <a:rPr lang="en-US" i="1" dirty="0" smtClean="0"/>
              <a:t>comparative advantage</a:t>
            </a:r>
            <a:r>
              <a:rPr lang="en-US" dirty="0" smtClean="0"/>
              <a:t>” David Ricardo.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menganalisa</a:t>
            </a:r>
            <a:r>
              <a:rPr lang="en-US" sz="2800" dirty="0" smtClean="0"/>
              <a:t> NIDL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penurunan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marjin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keuntungan</a:t>
            </a:r>
            <a:r>
              <a:rPr lang="en-US" sz="2800" dirty="0" smtClean="0"/>
              <a:t> perusahaan2 </a:t>
            </a:r>
            <a:r>
              <a:rPr lang="en-US" sz="2800" dirty="0" err="1" smtClean="0"/>
              <a:t>di</a:t>
            </a:r>
            <a:r>
              <a:rPr lang="en-US" sz="2800" dirty="0" smtClean="0"/>
              <a:t> negara2 Barat. </a:t>
            </a:r>
            <a:r>
              <a:rPr lang="en-US" sz="2800" dirty="0" err="1" smtClean="0"/>
              <a:t>Sejak</a:t>
            </a:r>
            <a:r>
              <a:rPr lang="en-US" sz="2800" dirty="0" smtClean="0"/>
              <a:t> 1960-an </a:t>
            </a:r>
            <a:r>
              <a:rPr lang="en-US" sz="2800" dirty="0" err="1" smtClean="0"/>
              <a:t>marjin</a:t>
            </a:r>
            <a:r>
              <a:rPr lang="en-US" sz="2800" dirty="0" smtClean="0"/>
              <a:t> perusahaan2 yang </a:t>
            </a:r>
            <a:r>
              <a:rPr lang="en-US" sz="2800" dirty="0" err="1" smtClean="0"/>
              <a:t>beroperasi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negara-negara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</a:t>
            </a:r>
            <a:r>
              <a:rPr lang="en-US" sz="2800" dirty="0" err="1" smtClean="0"/>
              <a:t>maju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Barat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menurun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kenaikan</a:t>
            </a:r>
            <a:r>
              <a:rPr lang="en-US" sz="2800" dirty="0" smtClean="0"/>
              <a:t> </a:t>
            </a:r>
            <a:r>
              <a:rPr lang="en-US" sz="2800" dirty="0" err="1" smtClean="0"/>
              <a:t>upah</a:t>
            </a:r>
            <a:r>
              <a:rPr lang="en-US" sz="2800" dirty="0" smtClean="0"/>
              <a:t> </a:t>
            </a:r>
            <a:r>
              <a:rPr lang="en-US" sz="2800" dirty="0" err="1" smtClean="0"/>
              <a:t>buruh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 marL="53975" indent="-17463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3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143000"/>
            <a:ext cx="8001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otomatisasi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likuidasi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unit-unit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divisi-divisi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bangkrut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Ketiga</a:t>
            </a:r>
            <a:r>
              <a:rPr lang="en-US" dirty="0" smtClean="0"/>
              <a:t>,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menyeret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kearah</a:t>
            </a:r>
            <a:r>
              <a:rPr lang="en-US" dirty="0" smtClean="0"/>
              <a:t> </a:t>
            </a:r>
            <a:r>
              <a:rPr lang="en-US" dirty="0" err="1" smtClean="0"/>
              <a:t>kebangkrutan</a:t>
            </a:r>
            <a:r>
              <a:rPr lang="en-US" dirty="0" smtClean="0"/>
              <a:t> total</a:t>
            </a:r>
          </a:p>
          <a:p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NIDL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153400" cy="5211763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Relokasi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95400" y="1981200"/>
            <a:ext cx="1905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NEGARA INDUSTRI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562600" y="2057400"/>
            <a:ext cx="2590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NEGARA BERKEMBANG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 rot="16200000">
            <a:off x="4229100" y="2095500"/>
            <a:ext cx="381000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67000" y="4953000"/>
            <a:ext cx="34676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KEUNTUNGAN ?</a:t>
            </a:r>
            <a:endParaRPr lang="en-US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</TotalTime>
  <Words>498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NEGARA BERKEMBANG DAN SISTEM PEMBAGIAN KERJA INTERNASIONAL BARU</vt:lpstr>
      <vt:lpstr>Sistem Kerja Internasional Baru</vt:lpstr>
      <vt:lpstr>Perubahan Sistem Pembagian Kerja</vt:lpstr>
      <vt:lpstr>Pandangan Beberapa kelompok mengenai NIDL</vt:lpstr>
      <vt:lpstr>Kaum Neo-Smithian  (Frobel, Heinrich, Kreye)</vt:lpstr>
      <vt:lpstr>Kaum Neo-Ricardian </vt:lpstr>
      <vt:lpstr>Slide 7</vt:lpstr>
      <vt:lpstr>Slide 8</vt:lpstr>
      <vt:lpstr>NIDL</vt:lpstr>
      <vt:lpstr>Ankie Hoogvelt (1987: 67 – 69) mengidentifikasi setidaknya ada 3 macam sumbangan NIDL terhadap perkembangan industrialisasi negara berkembang :</vt:lpstr>
      <vt:lpstr>Ada dua faktor yang menentukan terjadinya NIDL :</vt:lpstr>
      <vt:lpstr> Dampak Politis Sistem Pembagian Kerja Internasional Baru (NIDL)</vt:lpstr>
      <vt:lpstr>Kritik kelompok Marxis :</vt:lpstr>
      <vt:lpstr>Kritik kelompok Non-Marxis: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Mabil</dc:creator>
  <cp:lastModifiedBy>Mabil</cp:lastModifiedBy>
  <cp:revision>32</cp:revision>
  <dcterms:created xsi:type="dcterms:W3CDTF">2009-06-02T12:46:16Z</dcterms:created>
  <dcterms:modified xsi:type="dcterms:W3CDTF">2010-01-15T05:08:17Z</dcterms:modified>
</cp:coreProperties>
</file>