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31C545-D41F-4C56-A678-D7ED84F25922}" type="datetimeFigureOut">
              <a:rPr lang="en-US" smtClean="0"/>
              <a:t>10/31/2011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39C5EA-6209-449D-B3EC-565B070F7ED1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PRAKTEK  PEMOTRETAN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Nurul</a:t>
            </a:r>
            <a:r>
              <a:rPr lang="en-US" dirty="0" smtClean="0"/>
              <a:t> Huda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696200" cy="66751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Cara </a:t>
            </a:r>
            <a:r>
              <a:rPr lang="en-US" b="1" dirty="0" err="1" smtClean="0"/>
              <a:t>Memegang</a:t>
            </a:r>
            <a:r>
              <a:rPr lang="en-US" b="1" dirty="0" smtClean="0"/>
              <a:t> </a:t>
            </a:r>
            <a:r>
              <a:rPr lang="en-US" b="1" dirty="0" err="1" smtClean="0"/>
              <a:t>Kamera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3429000" cy="38862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, </a:t>
            </a:r>
            <a:r>
              <a:rPr lang="en-US" dirty="0" err="1" smtClean="0"/>
              <a:t>jari</a:t>
            </a:r>
            <a:r>
              <a:rPr lang="en-US" dirty="0" smtClean="0"/>
              <a:t> </a:t>
            </a:r>
            <a:r>
              <a:rPr lang="en-US" dirty="0" err="1" smtClean="0"/>
              <a:t>teluntuk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tombol</a:t>
            </a:r>
            <a:r>
              <a:rPr lang="en-US" dirty="0" smtClean="0"/>
              <a:t> </a:t>
            </a:r>
            <a:r>
              <a:rPr lang="en-US" dirty="0" err="1" smtClean="0"/>
              <a:t>pelepas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tangan</a:t>
            </a:r>
            <a:r>
              <a:rPr lang="en-US" dirty="0" smtClean="0"/>
              <a:t> </a:t>
            </a:r>
            <a:r>
              <a:rPr lang="en-US" dirty="0" err="1" smtClean="0"/>
              <a:t>kiri</a:t>
            </a:r>
            <a:r>
              <a:rPr lang="en-US" dirty="0" smtClean="0"/>
              <a:t> </a:t>
            </a:r>
            <a:r>
              <a:rPr lang="en-US" dirty="0" err="1" smtClean="0"/>
              <a:t>menyangga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jari-jari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fokus</a:t>
            </a:r>
            <a:r>
              <a:rPr lang="en-US" dirty="0" smtClean="0"/>
              <a:t>,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yang </a:t>
            </a:r>
            <a:r>
              <a:rPr lang="en-US" dirty="0" err="1" smtClean="0"/>
              <a:t>memakai</a:t>
            </a:r>
            <a:r>
              <a:rPr lang="en-US" dirty="0" smtClean="0"/>
              <a:t> </a:t>
            </a:r>
            <a:r>
              <a:rPr lang="en-US" dirty="0" err="1" smtClean="0"/>
              <a:t>lensa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1447800"/>
            <a:ext cx="2124075" cy="215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1371600"/>
            <a:ext cx="267652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3124200"/>
            <a:ext cx="2814667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57600" y="3657600"/>
            <a:ext cx="2133600" cy="129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5181600"/>
            <a:ext cx="321339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67000" y="5105400"/>
            <a:ext cx="30480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1534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Pengambilan</a:t>
            </a:r>
            <a:r>
              <a:rPr lang="en-US" b="1" dirty="0" smtClean="0"/>
              <a:t> </a:t>
            </a:r>
            <a:r>
              <a:rPr lang="en-US" b="1" dirty="0" err="1" smtClean="0"/>
              <a:t>Sudut</a:t>
            </a:r>
            <a:r>
              <a:rPr lang="en-US" b="1" dirty="0" smtClean="0"/>
              <a:t> </a:t>
            </a:r>
            <a:r>
              <a:rPr lang="en-US" b="1" dirty="0" err="1" smtClean="0"/>
              <a:t>Kamera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305800" cy="5867400"/>
          </a:xfrm>
        </p:spPr>
        <p:txBody>
          <a:bodyPr>
            <a:normAutofit fontScale="32500" lnSpcReduction="20000"/>
          </a:bodyPr>
          <a:lstStyle/>
          <a:p>
            <a:pPr fontAlgn="base">
              <a:buNone/>
            </a:pPr>
            <a:r>
              <a:rPr lang="en-US" sz="6200" b="1" i="1" dirty="0" smtClean="0"/>
              <a:t>ISTILAH PENGAMBILAN SUDUT GAMBAR</a:t>
            </a:r>
          </a:p>
          <a:p>
            <a:pPr fontAlgn="base">
              <a:buNone/>
            </a:pPr>
            <a:endParaRPr lang="en-US" sz="2900" b="1" i="1" dirty="0" smtClean="0"/>
          </a:p>
          <a:p>
            <a:pPr fontAlgn="base"/>
            <a:r>
              <a:rPr lang="en-US" sz="4900" i="1" dirty="0" smtClean="0"/>
              <a:t>Very </a:t>
            </a:r>
            <a:r>
              <a:rPr lang="en-US" sz="4900" i="1" dirty="0" smtClean="0"/>
              <a:t>Long Shot</a:t>
            </a:r>
            <a:r>
              <a:rPr lang="en-US" sz="4900" dirty="0" smtClean="0"/>
              <a:t> </a:t>
            </a:r>
            <a:r>
              <a:rPr lang="en-US" sz="4900" dirty="0" err="1" smtClean="0"/>
              <a:t>atau</a:t>
            </a:r>
            <a:r>
              <a:rPr lang="en-US" sz="4900" dirty="0" smtClean="0"/>
              <a:t> </a:t>
            </a:r>
            <a:r>
              <a:rPr lang="en-US" sz="4900" i="1" dirty="0" smtClean="0"/>
              <a:t>Extreme Long Shot </a:t>
            </a:r>
            <a:r>
              <a:rPr lang="en-US" sz="4900" dirty="0" smtClean="0"/>
              <a:t>(ELS)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mencakup</a:t>
            </a:r>
            <a:r>
              <a:rPr lang="en-US" sz="4900" dirty="0" smtClean="0"/>
              <a:t> </a:t>
            </a:r>
            <a:r>
              <a:rPr lang="en-US" sz="4900" dirty="0" err="1" smtClean="0"/>
              <a:t>suatu</a:t>
            </a:r>
            <a:r>
              <a:rPr lang="en-US" sz="4900" dirty="0" smtClean="0"/>
              <a:t> </a:t>
            </a:r>
            <a:r>
              <a:rPr lang="en-US" sz="4900" dirty="0" err="1" smtClean="0"/>
              <a:t>daerah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lebih</a:t>
            </a:r>
            <a:r>
              <a:rPr lang="en-US" sz="4900" dirty="0" smtClean="0"/>
              <a:t> </a:t>
            </a:r>
            <a:r>
              <a:rPr lang="en-US" sz="4900" dirty="0" err="1" smtClean="0"/>
              <a:t>lebar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Long Shot </a:t>
            </a:r>
            <a:r>
              <a:rPr lang="en-US" sz="4900" dirty="0" smtClean="0"/>
              <a:t>(LS) </a:t>
            </a:r>
            <a:r>
              <a:rPr lang="en-US" sz="4900" dirty="0" err="1" smtClean="0"/>
              <a:t>atau</a:t>
            </a:r>
            <a:r>
              <a:rPr lang="en-US" sz="4900" dirty="0" smtClean="0"/>
              <a:t> </a:t>
            </a:r>
            <a:r>
              <a:rPr lang="en-US" sz="4900" i="1" dirty="0" smtClean="0"/>
              <a:t>Full Shot </a:t>
            </a:r>
            <a:r>
              <a:rPr lang="en-US" sz="4900" dirty="0" smtClean="0"/>
              <a:t>(FS)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dari</a:t>
            </a:r>
            <a:r>
              <a:rPr lang="en-US" sz="4900" dirty="0" smtClean="0"/>
              <a:t> </a:t>
            </a:r>
            <a:r>
              <a:rPr lang="en-US" sz="4900" dirty="0" err="1" smtClean="0"/>
              <a:t>jarak</a:t>
            </a:r>
            <a:r>
              <a:rPr lang="en-US" sz="4900" dirty="0" smtClean="0"/>
              <a:t> yang </a:t>
            </a:r>
            <a:r>
              <a:rPr lang="en-US" sz="4900" dirty="0" err="1" smtClean="0"/>
              <a:t>cukup</a:t>
            </a:r>
            <a:r>
              <a:rPr lang="en-US" sz="4900" dirty="0" smtClean="0"/>
              <a:t> </a:t>
            </a:r>
            <a:r>
              <a:rPr lang="en-US" sz="4900" dirty="0" err="1" smtClean="0"/>
              <a:t>jauh</a:t>
            </a:r>
            <a:r>
              <a:rPr lang="en-US" sz="4900" dirty="0" smtClean="0"/>
              <a:t> </a:t>
            </a:r>
            <a:r>
              <a:rPr lang="en-US" sz="4900" dirty="0" err="1" smtClean="0"/>
              <a:t>hingga</a:t>
            </a:r>
            <a:r>
              <a:rPr lang="en-US" sz="4900" dirty="0" smtClean="0"/>
              <a:t> </a:t>
            </a:r>
            <a:r>
              <a:rPr lang="en-US" sz="4900" dirty="0" err="1" smtClean="0"/>
              <a:t>seluruh</a:t>
            </a:r>
            <a:r>
              <a:rPr lang="en-US" sz="4900" dirty="0" smtClean="0"/>
              <a:t> </a:t>
            </a:r>
            <a:r>
              <a:rPr lang="en-US" sz="4900" dirty="0" err="1" smtClean="0"/>
              <a:t>subjek</a:t>
            </a:r>
            <a:r>
              <a:rPr lang="en-US" sz="4900" dirty="0" smtClean="0"/>
              <a:t> </a:t>
            </a:r>
            <a:r>
              <a:rPr lang="en-US" sz="4900" dirty="0" err="1" smtClean="0"/>
              <a:t>dan</a:t>
            </a:r>
            <a:r>
              <a:rPr lang="en-US" sz="4900" dirty="0" smtClean="0"/>
              <a:t> </a:t>
            </a:r>
            <a:r>
              <a:rPr lang="en-US" sz="4900" dirty="0" err="1" smtClean="0"/>
              <a:t>pemandangan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Medium Long Shot </a:t>
            </a:r>
            <a:r>
              <a:rPr lang="en-US" sz="4900" dirty="0" smtClean="0"/>
              <a:t>(MLS)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dari</a:t>
            </a:r>
            <a:r>
              <a:rPr lang="en-US" sz="4900" dirty="0" smtClean="0"/>
              <a:t> </a:t>
            </a:r>
            <a:r>
              <a:rPr lang="en-US" sz="4900" dirty="0" err="1" smtClean="0"/>
              <a:t>lutut</a:t>
            </a:r>
            <a:r>
              <a:rPr lang="en-US" sz="4900" dirty="0" smtClean="0"/>
              <a:t> </a:t>
            </a:r>
            <a:r>
              <a:rPr lang="en-US" sz="4900" dirty="0" err="1" smtClean="0"/>
              <a:t>hingga</a:t>
            </a:r>
            <a:r>
              <a:rPr lang="en-US" sz="4900" dirty="0" smtClean="0"/>
              <a:t> </a:t>
            </a:r>
            <a:r>
              <a:rPr lang="en-US" sz="4900" dirty="0" err="1" smtClean="0"/>
              <a:t>ke</a:t>
            </a:r>
            <a:r>
              <a:rPr lang="en-US" sz="4900" dirty="0" smtClean="0"/>
              <a:t> </a:t>
            </a:r>
            <a:r>
              <a:rPr lang="en-US" sz="4900" dirty="0" err="1" smtClean="0"/>
              <a:t>atas</a:t>
            </a:r>
            <a:r>
              <a:rPr lang="en-US" sz="4900" dirty="0" smtClean="0"/>
              <a:t> </a:t>
            </a:r>
            <a:r>
              <a:rPr lang="en-US" sz="4900" dirty="0" err="1" smtClean="0"/>
              <a:t>tubuh</a:t>
            </a:r>
            <a:r>
              <a:rPr lang="en-US" sz="4900" dirty="0" smtClean="0"/>
              <a:t> </a:t>
            </a:r>
            <a:r>
              <a:rPr lang="en-US" sz="4900" dirty="0" err="1" smtClean="0"/>
              <a:t>manusia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Medium Close Up </a:t>
            </a:r>
            <a:r>
              <a:rPr lang="en-US" sz="4900" dirty="0" smtClean="0"/>
              <a:t>(MCU)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menampakkan</a:t>
            </a:r>
            <a:r>
              <a:rPr lang="en-US" sz="4900" dirty="0" smtClean="0"/>
              <a:t> </a:t>
            </a:r>
            <a:r>
              <a:rPr lang="en-US" sz="4900" dirty="0" err="1" smtClean="0"/>
              <a:t>kepala</a:t>
            </a:r>
            <a:r>
              <a:rPr lang="en-US" sz="4900" dirty="0" smtClean="0"/>
              <a:t>, </a:t>
            </a:r>
            <a:r>
              <a:rPr lang="en-US" sz="4900" dirty="0" err="1" smtClean="0"/>
              <a:t>bahu</a:t>
            </a:r>
            <a:r>
              <a:rPr lang="en-US" sz="4900" dirty="0" smtClean="0"/>
              <a:t>, </a:t>
            </a:r>
            <a:r>
              <a:rPr lang="en-US" sz="4900" dirty="0" err="1" smtClean="0"/>
              <a:t>dan</a:t>
            </a:r>
            <a:r>
              <a:rPr lang="en-US" sz="4900" dirty="0" smtClean="0"/>
              <a:t> </a:t>
            </a:r>
            <a:r>
              <a:rPr lang="en-US" sz="4900" dirty="0" err="1" smtClean="0"/>
              <a:t>bagian</a:t>
            </a:r>
            <a:r>
              <a:rPr lang="en-US" sz="4900" dirty="0" smtClean="0"/>
              <a:t> </a:t>
            </a:r>
            <a:r>
              <a:rPr lang="en-US" sz="4900" dirty="0" err="1" smtClean="0"/>
              <a:t>atas</a:t>
            </a:r>
            <a:r>
              <a:rPr lang="en-US" sz="4900" dirty="0" smtClean="0"/>
              <a:t> dada </a:t>
            </a:r>
            <a:r>
              <a:rPr lang="en-US" sz="4900" dirty="0" err="1" smtClean="0"/>
              <a:t>orang</a:t>
            </a:r>
            <a:r>
              <a:rPr lang="en-US" sz="4900" dirty="0" smtClean="0"/>
              <a:t> </a:t>
            </a:r>
            <a:r>
              <a:rPr lang="en-US" sz="4900" dirty="0" err="1" smtClean="0"/>
              <a:t>hingga</a:t>
            </a:r>
            <a:r>
              <a:rPr lang="en-US" sz="4900" dirty="0" smtClean="0"/>
              <a:t> </a:t>
            </a:r>
            <a:r>
              <a:rPr lang="en-US" sz="4900" dirty="0" err="1" smtClean="0"/>
              <a:t>memenuhi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Close Up </a:t>
            </a:r>
            <a:r>
              <a:rPr lang="en-US" sz="4900" dirty="0" smtClean="0"/>
              <a:t>(CU)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menonjolkan</a:t>
            </a:r>
            <a:r>
              <a:rPr lang="en-US" sz="4900" dirty="0" smtClean="0"/>
              <a:t> </a:t>
            </a:r>
            <a:r>
              <a:rPr lang="en-US" sz="4900" dirty="0" err="1" smtClean="0"/>
              <a:t>bagian</a:t>
            </a:r>
            <a:r>
              <a:rPr lang="en-US" sz="4900" dirty="0" smtClean="0"/>
              <a:t> </a:t>
            </a:r>
            <a:r>
              <a:rPr lang="en-US" sz="4900" dirty="0" err="1" smtClean="0"/>
              <a:t>bahu</a:t>
            </a:r>
            <a:r>
              <a:rPr lang="en-US" sz="4900" dirty="0" smtClean="0"/>
              <a:t> </a:t>
            </a:r>
            <a:r>
              <a:rPr lang="en-US" sz="4900" dirty="0" err="1" smtClean="0"/>
              <a:t>dan</a:t>
            </a:r>
            <a:r>
              <a:rPr lang="en-US" sz="4900" dirty="0" smtClean="0"/>
              <a:t> </a:t>
            </a:r>
            <a:r>
              <a:rPr lang="en-US" sz="4900" dirty="0" err="1" smtClean="0"/>
              <a:t>kepala</a:t>
            </a:r>
            <a:r>
              <a:rPr lang="en-US" sz="4900" dirty="0" smtClean="0"/>
              <a:t> </a:t>
            </a:r>
            <a:r>
              <a:rPr lang="en-US" sz="4900" dirty="0" err="1" smtClean="0"/>
              <a:t>seseorang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err="1" smtClean="0"/>
              <a:t>Exstreme</a:t>
            </a:r>
            <a:r>
              <a:rPr lang="en-US" sz="4900" i="1" dirty="0" smtClean="0"/>
              <a:t> Close Up </a:t>
            </a:r>
            <a:r>
              <a:rPr lang="en-US" sz="4900" dirty="0" smtClean="0"/>
              <a:t>(ECU)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sebesar</a:t>
            </a:r>
            <a:r>
              <a:rPr lang="en-US" sz="4900" dirty="0" smtClean="0"/>
              <a:t> </a:t>
            </a:r>
            <a:r>
              <a:rPr lang="en-US" sz="4900" dirty="0" err="1" smtClean="0"/>
              <a:t>mungkin</a:t>
            </a:r>
            <a:r>
              <a:rPr lang="en-US" sz="4900" dirty="0" smtClean="0"/>
              <a:t> </a:t>
            </a:r>
            <a:r>
              <a:rPr lang="en-US" sz="4900" dirty="0" err="1" smtClean="0"/>
              <a:t>pada</a:t>
            </a:r>
            <a:r>
              <a:rPr lang="en-US" sz="4900" dirty="0" smtClean="0"/>
              <a:t> </a:t>
            </a:r>
            <a:r>
              <a:rPr lang="en-US" sz="4900" dirty="0" err="1" smtClean="0"/>
              <a:t>bagian</a:t>
            </a:r>
            <a:r>
              <a:rPr lang="en-US" sz="4900" dirty="0" smtClean="0"/>
              <a:t> </a:t>
            </a:r>
            <a:r>
              <a:rPr lang="en-US" sz="4900" dirty="0" err="1" smtClean="0"/>
              <a:t>mata</a:t>
            </a:r>
            <a:r>
              <a:rPr lang="en-US" sz="4900" dirty="0" smtClean="0"/>
              <a:t>, </a:t>
            </a:r>
            <a:r>
              <a:rPr lang="en-US" sz="4900" dirty="0" err="1" smtClean="0"/>
              <a:t>mulut</a:t>
            </a:r>
            <a:r>
              <a:rPr lang="en-US" sz="4900" dirty="0" smtClean="0"/>
              <a:t>, </a:t>
            </a:r>
            <a:r>
              <a:rPr lang="en-US" sz="4900" dirty="0" err="1" smtClean="0"/>
              <a:t>dan</a:t>
            </a:r>
            <a:r>
              <a:rPr lang="en-US" sz="4900" dirty="0" smtClean="0"/>
              <a:t> </a:t>
            </a:r>
            <a:r>
              <a:rPr lang="en-US" sz="4900" dirty="0" err="1" smtClean="0"/>
              <a:t>sebagainya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Big Close Up </a:t>
            </a:r>
            <a:r>
              <a:rPr lang="en-US" sz="4900" dirty="0" smtClean="0"/>
              <a:t>(BCU)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pada</a:t>
            </a:r>
            <a:r>
              <a:rPr lang="en-US" sz="4900" dirty="0" smtClean="0"/>
              <a:t> </a:t>
            </a:r>
            <a:r>
              <a:rPr lang="en-US" sz="4900" dirty="0" err="1" smtClean="0"/>
              <a:t>daerah</a:t>
            </a:r>
            <a:r>
              <a:rPr lang="en-US" sz="4900" dirty="0" smtClean="0"/>
              <a:t> </a:t>
            </a:r>
            <a:r>
              <a:rPr lang="en-US" sz="4900" dirty="0" err="1" smtClean="0"/>
              <a:t>kepala</a:t>
            </a:r>
            <a:r>
              <a:rPr lang="en-US" sz="4900" dirty="0" smtClean="0"/>
              <a:t> </a:t>
            </a:r>
            <a:r>
              <a:rPr lang="en-US" sz="4900" dirty="0" err="1" smtClean="0"/>
              <a:t>untuk</a:t>
            </a:r>
            <a:r>
              <a:rPr lang="en-US" sz="4900" dirty="0" smtClean="0"/>
              <a:t> </a:t>
            </a:r>
            <a:r>
              <a:rPr lang="en-US" sz="4900" dirty="0" err="1" smtClean="0"/>
              <a:t>menonjolkan</a:t>
            </a:r>
            <a:r>
              <a:rPr lang="en-US" sz="4900" dirty="0" smtClean="0"/>
              <a:t> </a:t>
            </a:r>
            <a:r>
              <a:rPr lang="en-US" sz="4900" dirty="0" err="1" smtClean="0"/>
              <a:t>karakter</a:t>
            </a:r>
            <a:r>
              <a:rPr lang="en-US" sz="4900" dirty="0" smtClean="0"/>
              <a:t> </a:t>
            </a:r>
            <a:r>
              <a:rPr lang="en-US" sz="4900" dirty="0" err="1" smtClean="0"/>
              <a:t>subjek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One Shot 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hanya</a:t>
            </a:r>
            <a:r>
              <a:rPr lang="en-US" sz="4900" dirty="0" smtClean="0"/>
              <a:t> </a:t>
            </a:r>
            <a:r>
              <a:rPr lang="en-US" sz="4900" dirty="0" err="1" smtClean="0"/>
              <a:t>menampilkan</a:t>
            </a:r>
            <a:r>
              <a:rPr lang="en-US" sz="4900" dirty="0" smtClean="0"/>
              <a:t> </a:t>
            </a:r>
            <a:r>
              <a:rPr lang="en-US" sz="4900" dirty="0" err="1" smtClean="0"/>
              <a:t>satu</a:t>
            </a:r>
            <a:r>
              <a:rPr lang="en-US" sz="4900" dirty="0" smtClean="0"/>
              <a:t> </a:t>
            </a:r>
            <a:r>
              <a:rPr lang="en-US" sz="4900" dirty="0" err="1" smtClean="0"/>
              <a:t>orang</a:t>
            </a:r>
            <a:r>
              <a:rPr lang="en-US" sz="4900" dirty="0" smtClean="0"/>
              <a:t> </a:t>
            </a:r>
            <a:r>
              <a:rPr lang="en-US" sz="4900" dirty="0" err="1" smtClean="0"/>
              <a:t>atau</a:t>
            </a:r>
            <a:r>
              <a:rPr lang="en-US" sz="4900" dirty="0" smtClean="0"/>
              <a:t> </a:t>
            </a:r>
            <a:r>
              <a:rPr lang="en-US" sz="4900" dirty="0" err="1" smtClean="0"/>
              <a:t>benda</a:t>
            </a:r>
            <a:r>
              <a:rPr lang="en-US" sz="4900" dirty="0" smtClean="0"/>
              <a:t> </a:t>
            </a:r>
            <a:r>
              <a:rPr lang="en-US" sz="4900" dirty="0" err="1" smtClean="0"/>
              <a:t>saja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Two Shot 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menampilkan</a:t>
            </a:r>
            <a:r>
              <a:rPr lang="en-US" sz="4900" dirty="0" smtClean="0"/>
              <a:t> </a:t>
            </a:r>
            <a:r>
              <a:rPr lang="en-US" sz="4900" dirty="0" err="1" smtClean="0"/>
              <a:t>dua</a:t>
            </a:r>
            <a:r>
              <a:rPr lang="en-US" sz="4900" dirty="0" smtClean="0"/>
              <a:t> </a:t>
            </a:r>
            <a:r>
              <a:rPr lang="en-US" sz="4900" dirty="0" err="1" smtClean="0"/>
              <a:t>orang</a:t>
            </a:r>
            <a:r>
              <a:rPr lang="en-US" sz="4900" dirty="0" smtClean="0"/>
              <a:t> </a:t>
            </a:r>
            <a:r>
              <a:rPr lang="en-US" sz="4900" dirty="0" err="1" smtClean="0"/>
              <a:t>atau</a:t>
            </a:r>
            <a:r>
              <a:rPr lang="en-US" sz="4900" dirty="0" smtClean="0"/>
              <a:t> </a:t>
            </a:r>
            <a:r>
              <a:rPr lang="en-US" sz="4900" dirty="0" err="1" smtClean="0"/>
              <a:t>benda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Three Shot 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yang </a:t>
            </a:r>
            <a:r>
              <a:rPr lang="en-US" sz="4900" dirty="0" err="1" smtClean="0"/>
              <a:t>menampilkan</a:t>
            </a:r>
            <a:r>
              <a:rPr lang="en-US" sz="4900" dirty="0" smtClean="0"/>
              <a:t> </a:t>
            </a:r>
            <a:r>
              <a:rPr lang="en-US" sz="4900" dirty="0" err="1" smtClean="0"/>
              <a:t>tiga</a:t>
            </a:r>
            <a:r>
              <a:rPr lang="en-US" sz="4900" dirty="0" smtClean="0"/>
              <a:t> </a:t>
            </a:r>
            <a:r>
              <a:rPr lang="en-US" sz="4900" dirty="0" err="1" smtClean="0"/>
              <a:t>orang</a:t>
            </a:r>
            <a:r>
              <a:rPr lang="en-US" sz="4900" dirty="0" smtClean="0"/>
              <a:t> </a:t>
            </a:r>
            <a:r>
              <a:rPr lang="en-US" sz="4900" dirty="0" err="1" smtClean="0"/>
              <a:t>atau</a:t>
            </a:r>
            <a:r>
              <a:rPr lang="en-US" sz="4900" dirty="0" smtClean="0"/>
              <a:t> </a:t>
            </a:r>
            <a:r>
              <a:rPr lang="en-US" sz="4900" dirty="0" err="1" smtClean="0"/>
              <a:t>benda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Group Shot 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sekelompok</a:t>
            </a:r>
            <a:r>
              <a:rPr lang="en-US" sz="4900" dirty="0" smtClean="0"/>
              <a:t> </a:t>
            </a:r>
            <a:r>
              <a:rPr lang="en-US" sz="4900" dirty="0" err="1" smtClean="0"/>
              <a:t>orang</a:t>
            </a:r>
            <a:r>
              <a:rPr lang="en-US" sz="4900" dirty="0" smtClean="0"/>
              <a:t>.</a:t>
            </a:r>
          </a:p>
          <a:p>
            <a:pPr fontAlgn="base"/>
            <a:r>
              <a:rPr lang="en-US" sz="4900" i="1" dirty="0" smtClean="0"/>
              <a:t>Over Shoulder Shot </a:t>
            </a:r>
            <a:r>
              <a:rPr lang="en-US" sz="4900" dirty="0" smtClean="0"/>
              <a:t>(OSS) </a:t>
            </a:r>
            <a:r>
              <a:rPr lang="en-US" sz="4900" dirty="0" err="1" smtClean="0"/>
              <a:t>adalah</a:t>
            </a:r>
            <a:r>
              <a:rPr lang="en-US" sz="4900" dirty="0" smtClean="0"/>
              <a:t>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</a:t>
            </a:r>
            <a:r>
              <a:rPr lang="en-US" sz="4900" dirty="0" smtClean="0"/>
              <a:t> </a:t>
            </a:r>
            <a:r>
              <a:rPr lang="en-US" sz="4900" dirty="0" err="1" smtClean="0"/>
              <a:t>dua</a:t>
            </a:r>
            <a:r>
              <a:rPr lang="en-US" sz="4900" dirty="0" smtClean="0"/>
              <a:t> </a:t>
            </a:r>
            <a:r>
              <a:rPr lang="en-US" sz="4900" dirty="0" err="1" smtClean="0"/>
              <a:t>orang</a:t>
            </a:r>
            <a:r>
              <a:rPr lang="en-US" sz="4900" dirty="0" smtClean="0"/>
              <a:t> yang </a:t>
            </a:r>
            <a:r>
              <a:rPr lang="en-US" sz="4900" dirty="0" err="1" smtClean="0"/>
              <a:t>saling</a:t>
            </a:r>
            <a:r>
              <a:rPr lang="en-US" sz="4900" dirty="0" smtClean="0"/>
              <a:t> </a:t>
            </a:r>
            <a:r>
              <a:rPr lang="en-US" sz="4900" dirty="0" err="1" smtClean="0"/>
              <a:t>bertatap</a:t>
            </a:r>
            <a:r>
              <a:rPr lang="en-US" sz="4900" dirty="0" smtClean="0"/>
              <a:t> </a:t>
            </a:r>
            <a:r>
              <a:rPr lang="en-US" sz="4900" dirty="0" err="1" smtClean="0"/>
              <a:t>muka</a:t>
            </a:r>
            <a:r>
              <a:rPr lang="en-US" sz="4900" dirty="0" smtClean="0"/>
              <a:t>, </a:t>
            </a:r>
            <a:r>
              <a:rPr lang="en-US" sz="4900" dirty="0" err="1" smtClean="0"/>
              <a:t>pengambilan</a:t>
            </a:r>
            <a:r>
              <a:rPr lang="en-US" sz="4900" dirty="0" smtClean="0"/>
              <a:t> </a:t>
            </a:r>
            <a:r>
              <a:rPr lang="en-US" sz="4900" dirty="0" err="1" smtClean="0"/>
              <a:t>gambarnya</a:t>
            </a:r>
            <a:r>
              <a:rPr lang="en-US" sz="4900" dirty="0" smtClean="0"/>
              <a:t> </a:t>
            </a:r>
            <a:r>
              <a:rPr lang="en-US" sz="4900" dirty="0" err="1" smtClean="0"/>
              <a:t>melalui</a:t>
            </a:r>
            <a:r>
              <a:rPr lang="en-US" sz="4900" dirty="0" smtClean="0"/>
              <a:t> </a:t>
            </a:r>
            <a:r>
              <a:rPr lang="en-US" sz="4900" dirty="0" err="1" smtClean="0"/>
              <a:t>belakang</a:t>
            </a:r>
            <a:r>
              <a:rPr lang="en-US" sz="4900" dirty="0" smtClean="0"/>
              <a:t> </a:t>
            </a:r>
            <a:r>
              <a:rPr lang="en-US" sz="4900" dirty="0" err="1" smtClean="0"/>
              <a:t>bahu</a:t>
            </a:r>
            <a:r>
              <a:rPr lang="en-US" sz="4900" dirty="0" smtClean="0"/>
              <a:t> </a:t>
            </a:r>
            <a:r>
              <a:rPr lang="en-US" sz="4900" dirty="0" err="1" smtClean="0"/>
              <a:t>seseorang</a:t>
            </a:r>
            <a:r>
              <a:rPr lang="en-US" sz="4900" dirty="0" smtClean="0"/>
              <a:t> </a:t>
            </a:r>
            <a:r>
              <a:rPr lang="en-US" sz="4900" dirty="0" err="1" smtClean="0"/>
              <a:t>subjek</a:t>
            </a:r>
            <a:r>
              <a:rPr lang="en-US" sz="49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848600" cy="91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(</a:t>
            </a:r>
            <a:r>
              <a:rPr lang="en-US" i="1" dirty="0" smtClean="0"/>
              <a:t>camera angel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6880"/>
            <a:ext cx="8229600" cy="4389120"/>
          </a:xfrm>
        </p:spPr>
        <p:txBody>
          <a:bodyPr/>
          <a:lstStyle/>
          <a:p>
            <a:pPr lvl="0" fontAlgn="base"/>
            <a:r>
              <a:rPr lang="en-US" i="1" dirty="0" smtClean="0"/>
              <a:t>Bird Eye </a:t>
            </a:r>
            <a:r>
              <a:rPr lang="en-US" i="1" dirty="0" err="1" smtClean="0"/>
              <a:t>Viev</a:t>
            </a:r>
            <a:r>
              <a:rPr lang="en-US" i="1" dirty="0" smtClean="0"/>
              <a:t>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kameranya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, </a:t>
            </a:r>
            <a:r>
              <a:rPr lang="en-US" dirty="0" err="1" smtClean="0"/>
              <a:t>diumpamakan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pandangan</a:t>
            </a:r>
            <a:r>
              <a:rPr lang="en-US" dirty="0" smtClean="0"/>
              <a:t> </a:t>
            </a:r>
            <a:r>
              <a:rPr lang="en-US" dirty="0" err="1" smtClean="0"/>
              <a:t>burung</a:t>
            </a:r>
            <a:r>
              <a:rPr lang="en-US" dirty="0" smtClean="0"/>
              <a:t> yang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langit</a:t>
            </a:r>
            <a:r>
              <a:rPr lang="en-US" dirty="0" smtClean="0"/>
              <a:t>.</a:t>
            </a:r>
          </a:p>
          <a:p>
            <a:pPr lvl="0" fontAlgn="base"/>
            <a:r>
              <a:rPr lang="en-US" i="1" dirty="0" smtClean="0"/>
              <a:t>Eye Level View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kameranya</a:t>
            </a:r>
            <a:r>
              <a:rPr lang="en-US" dirty="0" smtClean="0"/>
              <a:t> </a:t>
            </a:r>
            <a:r>
              <a:rPr lang="en-US" dirty="0" err="1" smtClean="0"/>
              <a:t>sejajar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</a:t>
            </a:r>
          </a:p>
          <a:p>
            <a:pPr lvl="0" fontAlgn="base"/>
            <a:r>
              <a:rPr lang="en-US" i="1" dirty="0" smtClean="0"/>
              <a:t>Low Level View 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arah</a:t>
            </a:r>
            <a:r>
              <a:rPr lang="en-US" dirty="0" smtClean="0"/>
              <a:t> </a:t>
            </a:r>
            <a:r>
              <a:rPr lang="en-US" dirty="0" err="1" smtClean="0"/>
              <a:t>kameranya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.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jongkok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tiarap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9288"/>
            <a:ext cx="7924800" cy="51511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Langkah</a:t>
            </a:r>
            <a:r>
              <a:rPr lang="en-US" b="1" dirty="0" smtClean="0"/>
              <a:t> </a:t>
            </a:r>
            <a:r>
              <a:rPr lang="en-US" b="1" dirty="0" err="1" smtClean="0"/>
              <a:t>Persiapan</a:t>
            </a:r>
            <a:r>
              <a:rPr lang="en-US" b="1" dirty="0" smtClean="0"/>
              <a:t> </a:t>
            </a:r>
            <a:r>
              <a:rPr lang="en-US" b="1" dirty="0" err="1" smtClean="0"/>
              <a:t>Pemotretan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05800" cy="5334000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ASA/ISO yang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ASA/ISO film.</a:t>
            </a:r>
          </a:p>
          <a:p>
            <a:pPr lvl="0" fontAlgn="base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pemandangan</a:t>
            </a:r>
            <a:r>
              <a:rPr lang="en-US" dirty="0" smtClean="0"/>
              <a:t>, </a:t>
            </a:r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mati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 smtClean="0"/>
              <a:t>rana</a:t>
            </a:r>
            <a:r>
              <a:rPr lang="en-US" dirty="0" smtClean="0"/>
              <a:t> agar </a:t>
            </a:r>
            <a:r>
              <a:rPr lang="en-US" dirty="0" err="1" smtClean="0"/>
              <a:t>didapatkan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yang </a:t>
            </a:r>
            <a:r>
              <a:rPr lang="en-US" dirty="0" err="1" smtClean="0"/>
              <a:t>menarik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bukaan</a:t>
            </a:r>
            <a:r>
              <a:rPr lang="en-US" dirty="0" smtClean="0"/>
              <a:t> </a:t>
            </a:r>
            <a:r>
              <a:rPr lang="en-US" dirty="0" err="1" smtClean="0"/>
              <a:t>diafragma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banyaknya</a:t>
            </a:r>
            <a:r>
              <a:rPr lang="en-US" dirty="0" smtClean="0"/>
              <a:t> </a:t>
            </a:r>
            <a:r>
              <a:rPr lang="en-US" dirty="0" err="1" smtClean="0"/>
              <a:t>cahaya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tajamnya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Memilih</a:t>
            </a:r>
            <a:r>
              <a:rPr lang="en-US" dirty="0" smtClean="0"/>
              <a:t> </a:t>
            </a: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penempatan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bingkai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 lvl="0" fontAlgn="base"/>
            <a:r>
              <a:rPr lang="en-US" dirty="0" err="1" smtClean="0"/>
              <a:t>Menajamkan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 </a:t>
            </a:r>
            <a:r>
              <a:rPr lang="en-US" i="1" dirty="0" smtClean="0"/>
              <a:t>focusing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Menunggu</a:t>
            </a:r>
            <a:r>
              <a:rPr lang="en-US" dirty="0" smtClean="0"/>
              <a:t> </a:t>
            </a:r>
            <a:r>
              <a:rPr lang="en-US" dirty="0" err="1" smtClean="0"/>
              <a:t>momen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memotret</a:t>
            </a:r>
            <a:r>
              <a:rPr lang="en-US" dirty="0" smtClean="0"/>
              <a:t> </a:t>
            </a:r>
            <a:r>
              <a:rPr lang="en-US" dirty="0" err="1" smtClean="0"/>
              <a:t>subjek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135</Words>
  <Application>Microsoft Office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PRAKTEK  PEMOTRETAN</vt:lpstr>
      <vt:lpstr>Cara Memegang Kamera</vt:lpstr>
      <vt:lpstr>Pengambilan Sudut Kamera</vt:lpstr>
      <vt:lpstr>Sudut kamera (camera angel)</vt:lpstr>
      <vt:lpstr>Langkah Persiapan Pemotretan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PRAKTEK  PEMOTRETAN</dc:title>
  <dc:creator>TURION64</dc:creator>
  <cp:lastModifiedBy>TURION64</cp:lastModifiedBy>
  <cp:revision>3</cp:revision>
  <dcterms:created xsi:type="dcterms:W3CDTF">2011-10-31T04:25:55Z</dcterms:created>
  <dcterms:modified xsi:type="dcterms:W3CDTF">2011-10-31T04:48:08Z</dcterms:modified>
</cp:coreProperties>
</file>