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7" autoAdjust="0"/>
    <p:restoredTop sz="94660"/>
  </p:normalViewPr>
  <p:slideViewPr>
    <p:cSldViewPr>
      <p:cViewPr varScale="1">
        <p:scale>
          <a:sx n="51" d="100"/>
          <a:sy n="51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24DBFD-C7A5-4369-BB82-3E770EA1E062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BELAJAR JAVA FUNDAMENTAL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F:\IMAGE\LOGO\UNIKOM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038" y="3505200"/>
            <a:ext cx="1587022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1005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MENGENAL BAHASA JAVA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675466"/>
            <a:ext cx="8077199" cy="380153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Pertama</a:t>
            </a:r>
            <a:r>
              <a:rPr lang="en-US" sz="2800" dirty="0" smtClean="0"/>
              <a:t> kali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1995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b="1" dirty="0" smtClean="0"/>
              <a:t>Sun Microsystem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Java </a:t>
            </a:r>
            <a:r>
              <a:rPr lang="en-US" sz="2800" dirty="0" err="1" smtClean="0"/>
              <a:t>awalnya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pemograman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konsumer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b="1" i="1" dirty="0" smtClean="0"/>
              <a:t>cable TV box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Java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pemograman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internet.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Netscape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lisensi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Java </a:t>
            </a:r>
            <a:r>
              <a:rPr lang="en-US" sz="2800" dirty="0" err="1" smtClean="0"/>
              <a:t>dari</a:t>
            </a:r>
            <a:r>
              <a:rPr lang="en-US" sz="2800" dirty="0" smtClean="0"/>
              <a:t> Sun.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Sejarah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Singkat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159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JAVA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definisi</a:t>
            </a:r>
            <a:r>
              <a:rPr lang="en-US" sz="3200" dirty="0" smtClean="0"/>
              <a:t> </a:t>
            </a:r>
            <a:r>
              <a:rPr lang="en-US" sz="3200" dirty="0" err="1"/>
              <a:t>dari</a:t>
            </a:r>
            <a:r>
              <a:rPr lang="en-US" sz="3200" dirty="0"/>
              <a:t> Sun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 smtClean="0"/>
              <a:t>sekumpulan</a:t>
            </a:r>
            <a:r>
              <a:rPr lang="en-US" sz="3200" dirty="0" smtClean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menjalankan</a:t>
            </a:r>
            <a:r>
              <a:rPr lang="en-US" sz="3200" dirty="0"/>
              <a:t> </a:t>
            </a:r>
            <a:r>
              <a:rPr lang="en-US" sz="3200" dirty="0" err="1"/>
              <a:t>perangkat</a:t>
            </a:r>
            <a:r>
              <a:rPr lang="en-US" sz="3200" dirty="0"/>
              <a:t> </a:t>
            </a:r>
            <a:r>
              <a:rPr lang="en-US" sz="3200" dirty="0" err="1"/>
              <a:t>lunak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 </a:t>
            </a:r>
            <a:r>
              <a:rPr lang="en-US" sz="3200" i="1" dirty="0"/>
              <a:t>standalone </a:t>
            </a:r>
            <a:r>
              <a:rPr lang="en-US" sz="3200" dirty="0" err="1"/>
              <a:t>ataupun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Definisi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4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23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Edisi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3124200" y="2033239"/>
            <a:ext cx="2743200" cy="42672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2 Enterprise Edition</a:t>
            </a:r>
          </a:p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(J2EE)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019800" y="2025805"/>
            <a:ext cx="2743200" cy="42672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2 Micro Edition</a:t>
            </a:r>
          </a:p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(J2ME)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 Diagonal Corner Rectangle 3"/>
          <p:cNvSpPr/>
          <p:nvPr/>
        </p:nvSpPr>
        <p:spPr>
          <a:xfrm>
            <a:off x="228600" y="2033239"/>
            <a:ext cx="2743200" cy="42672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2 Standard Edition</a:t>
            </a:r>
          </a:p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(J2SE)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080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7"/>
            <a:ext cx="8686799" cy="34506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pemograman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pemograman</a:t>
            </a:r>
            <a:r>
              <a:rPr lang="en-US" sz="2800" dirty="0"/>
              <a:t> </a:t>
            </a:r>
            <a:r>
              <a:rPr lang="en-US" sz="2800" dirty="0" err="1"/>
              <a:t>berorientasi</a:t>
            </a:r>
            <a:r>
              <a:rPr lang="en-US" sz="2800" dirty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i="1" dirty="0"/>
              <a:t>open </a:t>
            </a:r>
            <a:r>
              <a:rPr lang="en-US" sz="2800" i="1" dirty="0" smtClean="0"/>
              <a:t>source.</a:t>
            </a:r>
            <a:endParaRPr lang="en-US" sz="2800" i="1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i="1" dirty="0" smtClean="0"/>
              <a:t>case-</a:t>
            </a:r>
            <a:r>
              <a:rPr lang="en-US" sz="2800" i="1" dirty="0" err="1" smtClean="0"/>
              <a:t>sentitive</a:t>
            </a:r>
            <a:r>
              <a:rPr lang="en-US" sz="2800" i="1" dirty="0" smtClean="0"/>
              <a:t>.</a:t>
            </a:r>
            <a:endParaRPr lang="en-US" sz="2800" i="1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i="1" dirty="0" smtClean="0"/>
              <a:t>multi-platform.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Tentang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29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148</TotalTime>
  <Words>134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BELAJAR JAVA FUNDAMENTAL</vt:lpstr>
      <vt:lpstr>MENGENAL BAHASA JAVA</vt:lpstr>
      <vt:lpstr>Sejarah Singkat Java</vt:lpstr>
      <vt:lpstr>Definisi Java</vt:lpstr>
      <vt:lpstr>Edisi Java</vt:lpstr>
      <vt:lpstr>Tentang Java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BELAJAR JAVA FUNDAMENTAL</dc:title>
  <dc:creator>Phantom Assassin</dc:creator>
  <cp:lastModifiedBy>Phantom Assassin</cp:lastModifiedBy>
  <cp:revision>27</cp:revision>
  <dcterms:created xsi:type="dcterms:W3CDTF">2011-11-22T08:58:01Z</dcterms:created>
  <dcterms:modified xsi:type="dcterms:W3CDTF">2011-11-28T03:55:19Z</dcterms:modified>
</cp:coreProperties>
</file>