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9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4D03-32DA-47B7-B134-BB4B0311E5A8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21F9-FDF5-4BD4-96F5-8D8E5137E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4D03-32DA-47B7-B134-BB4B0311E5A8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21F9-FDF5-4BD4-96F5-8D8E5137E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4D03-32DA-47B7-B134-BB4B0311E5A8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21F9-FDF5-4BD4-96F5-8D8E5137E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4D03-32DA-47B7-B134-BB4B0311E5A8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21F9-FDF5-4BD4-96F5-8D8E5137E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4D03-32DA-47B7-B134-BB4B0311E5A8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21F9-FDF5-4BD4-96F5-8D8E5137E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4D03-32DA-47B7-B134-BB4B0311E5A8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21F9-FDF5-4BD4-96F5-8D8E5137E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4D03-32DA-47B7-B134-BB4B0311E5A8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21F9-FDF5-4BD4-96F5-8D8E5137E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4D03-32DA-47B7-B134-BB4B0311E5A8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21F9-FDF5-4BD4-96F5-8D8E5137E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4D03-32DA-47B7-B134-BB4B0311E5A8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21F9-FDF5-4BD4-96F5-8D8E5137E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4D03-32DA-47B7-B134-BB4B0311E5A8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21F9-FDF5-4BD4-96F5-8D8E5137E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4D03-32DA-47B7-B134-BB4B0311E5A8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21F9-FDF5-4BD4-96F5-8D8E5137E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94D03-32DA-47B7-B134-BB4B0311E5A8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221F9-FDF5-4BD4-96F5-8D8E5137E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enggunakan%20Fungsi%20Tanggal%20dan%20Waktu.docx" TargetMode="External"/><Relationship Id="rId2" Type="http://schemas.openxmlformats.org/officeDocument/2006/relationships/hyperlink" Target="Fungsi%20Statistik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LEFT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excel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format </a:t>
            </a:r>
            <a:r>
              <a:rPr lang="en-US" dirty="0" err="1" smtClean="0"/>
              <a:t>dalam</a:t>
            </a:r>
            <a:r>
              <a:rPr lang="en-US" dirty="0" smtClean="0"/>
              <a:t>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Cara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proteksi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excel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14350" indent="-6350"/>
            <a:r>
              <a:rPr lang="en-US" dirty="0"/>
              <a:t>	</a:t>
            </a:r>
            <a:r>
              <a:rPr lang="en-US" dirty="0" err="1" smtClean="0"/>
              <a:t>pilih</a:t>
            </a:r>
            <a:r>
              <a:rPr lang="en-US" dirty="0" smtClean="0"/>
              <a:t> sheet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diproteksi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yang </a:t>
            </a:r>
            <a:r>
              <a:rPr lang="en-US" dirty="0" err="1" smtClean="0"/>
              <a:t>namanya</a:t>
            </a:r>
            <a:r>
              <a:rPr lang="en-US" dirty="0" smtClean="0"/>
              <a:t> protect sheet.</a:t>
            </a:r>
          </a:p>
          <a:p>
            <a:pPr marL="514350" indent="-6350"/>
            <a:r>
              <a:rPr lang="en-US" dirty="0" smtClean="0"/>
              <a:t>  </a:t>
            </a:r>
            <a:r>
              <a:rPr lang="en-US" dirty="0" err="1" smtClean="0"/>
              <a:t>Masukkan</a:t>
            </a:r>
            <a:r>
              <a:rPr lang="en-US" dirty="0" smtClean="0"/>
              <a:t> password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inginkan</a:t>
            </a:r>
            <a:r>
              <a:rPr lang="en-US" dirty="0" smtClean="0"/>
              <a:t>.</a:t>
            </a:r>
          </a:p>
          <a:p>
            <a:pPr marL="514350" indent="-6350"/>
            <a:r>
              <a:rPr lang="en-US" dirty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proteksi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unprotect sheet.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Menghilangkan</a:t>
            </a:r>
            <a:r>
              <a:rPr lang="en-US" dirty="0" smtClean="0"/>
              <a:t> gridlines 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Gridlines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worksheet</a:t>
            </a:r>
          </a:p>
          <a:p>
            <a:r>
              <a:rPr lang="en-US" dirty="0" err="1" smtClean="0"/>
              <a:t>Kliklah</a:t>
            </a:r>
            <a:r>
              <a:rPr lang="en-US" dirty="0" smtClean="0"/>
              <a:t> tab page layout </a:t>
            </a:r>
          </a:p>
          <a:p>
            <a:r>
              <a:rPr lang="en-US" dirty="0" err="1" smtClean="0"/>
              <a:t>Kliklahlah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isian</a:t>
            </a:r>
            <a:r>
              <a:rPr lang="en-US" dirty="0" smtClean="0"/>
              <a:t> view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gridlines(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cek</a:t>
            </a:r>
            <a:r>
              <a:rPr lang="en-US" dirty="0" smtClean="0"/>
              <a:t> marks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view).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format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menu insert</a:t>
            </a:r>
          </a:p>
          <a:p>
            <a:r>
              <a:rPr lang="en-US" dirty="0" err="1" smtClean="0"/>
              <a:t>Pilih</a:t>
            </a:r>
            <a:r>
              <a:rPr lang="en-US" dirty="0" smtClean="0"/>
              <a:t> menu insert </a:t>
            </a:r>
            <a:r>
              <a:rPr lang="en-US" dirty="0" err="1" smtClean="0"/>
              <a:t>kemudian</a:t>
            </a:r>
            <a:r>
              <a:rPr lang="en-US" dirty="0" smtClean="0"/>
              <a:t> table </a:t>
            </a:r>
          </a:p>
          <a:p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dialog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selnya</a:t>
            </a:r>
            <a:endParaRPr lang="en-US" dirty="0" smtClean="0"/>
          </a:p>
          <a:p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drag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 smtClean="0"/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ok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dialog </a:t>
            </a:r>
            <a:r>
              <a:rPr lang="en-US" dirty="0" err="1" smtClean="0"/>
              <a:t>alamat</a:t>
            </a:r>
            <a:r>
              <a:rPr lang="en-US" dirty="0" smtClean="0"/>
              <a:t> sel.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borders</a:t>
            </a:r>
          </a:p>
          <a:p>
            <a:pPr marL="514350" indent="-514350"/>
            <a:r>
              <a:rPr lang="en-US" dirty="0" err="1" smtClean="0"/>
              <a:t>Klik</a:t>
            </a:r>
            <a:r>
              <a:rPr lang="en-US" dirty="0" smtClean="0"/>
              <a:t> and drag </a:t>
            </a:r>
            <a:r>
              <a:rPr lang="en-US" dirty="0" err="1" smtClean="0"/>
              <a:t>kursor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 smtClean="0"/>
          </a:p>
          <a:p>
            <a:pPr marL="514350" indent="-514350"/>
            <a:r>
              <a:rPr lang="en-US" dirty="0" err="1" smtClean="0"/>
              <a:t>Pilih</a:t>
            </a:r>
            <a:r>
              <a:rPr lang="en-US" dirty="0" smtClean="0"/>
              <a:t> menu borders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pilihannya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all borders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</a:t>
            </a:r>
            <a:r>
              <a:rPr lang="en-US" dirty="0" err="1" smtClean="0"/>
              <a:t>dalam</a:t>
            </a:r>
            <a:r>
              <a:rPr lang="en-US" dirty="0" smtClean="0"/>
              <a:t> excel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Hierarki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operator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.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hierarki</a:t>
            </a:r>
            <a:r>
              <a:rPr lang="en-US" dirty="0" smtClean="0"/>
              <a:t> </a:t>
            </a:r>
            <a:r>
              <a:rPr lang="en-US" dirty="0" err="1" smtClean="0"/>
              <a:t>dapa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pengelompokan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kurung</a:t>
            </a:r>
            <a:r>
              <a:rPr lang="en-US" dirty="0" smtClean="0"/>
              <a:t>().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09800" y="1447800"/>
          <a:ext cx="39624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2667000"/>
              </a:tblGrid>
              <a:tr h="34135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Opertor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Hierarki</a:t>
                      </a:r>
                      <a:endParaRPr lang="en-US" dirty="0"/>
                    </a:p>
                  </a:txBody>
                  <a:tcPr/>
                </a:tc>
              </a:tr>
              <a:tr h="34135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-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</a:tr>
              <a:tr h="34135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</a:tr>
              <a:tr h="34135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^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</a:tr>
              <a:tr h="34135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</a:tr>
              <a:tr h="34135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/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</a:tr>
              <a:tr h="34135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+ </a:t>
                      </a:r>
                      <a:r>
                        <a:rPr lang="en-US" b="1" dirty="0" err="1" smtClean="0"/>
                        <a:t>dan</a:t>
                      </a:r>
                      <a:r>
                        <a:rPr lang="en-US" b="1" dirty="0" smtClean="0"/>
                        <a:t> -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diawali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(=)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.</a:t>
            </a:r>
          </a:p>
          <a:p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 F14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disalin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Letakkan</a:t>
            </a:r>
            <a:r>
              <a:rPr lang="en-US" dirty="0" smtClean="0"/>
              <a:t> pointer </a:t>
            </a:r>
            <a:r>
              <a:rPr lang="en-US" dirty="0" err="1" smtClean="0"/>
              <a:t>dipojok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F14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+,</a:t>
            </a:r>
            <a:r>
              <a:rPr lang="en-US" dirty="0" err="1" smtClean="0"/>
              <a:t>lakukan</a:t>
            </a:r>
            <a:r>
              <a:rPr lang="en-US" dirty="0" smtClean="0"/>
              <a:t> drag  </a:t>
            </a:r>
            <a:r>
              <a:rPr lang="en-US" dirty="0" err="1" smtClean="0"/>
              <a:t>kebawah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/>
          <a:srcRect t="18160" r="58365" b="66834"/>
          <a:stretch>
            <a:fillRect/>
          </a:stretch>
        </p:blipFill>
        <p:spPr bwMode="auto">
          <a:xfrm>
            <a:off x="838200" y="2438400"/>
            <a:ext cx="7696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rmAutofit fontScale="92500"/>
          </a:bodyPr>
          <a:lstStyle/>
          <a:p>
            <a:pPr marL="1143000" indent="-1143000">
              <a:buAutoNum type="arabicPeriod"/>
            </a:pPr>
            <a:r>
              <a:rPr lang="en-US" sz="5400" dirty="0" err="1" smtClean="0">
                <a:solidFill>
                  <a:srgbClr val="0070C0"/>
                </a:solidFill>
                <a:hlinkClick r:id="rId2" action="ppaction://hlinkfile"/>
              </a:rPr>
              <a:t>Fungsi</a:t>
            </a:r>
            <a:r>
              <a:rPr lang="en-US" sz="5400" dirty="0" smtClean="0">
                <a:solidFill>
                  <a:srgbClr val="0070C0"/>
                </a:solidFill>
                <a:hlinkClick r:id="rId2" action="ppaction://hlinkfile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hlinkClick r:id="rId2" action="ppaction://hlinkfile"/>
              </a:rPr>
              <a:t>statistik</a:t>
            </a:r>
            <a:endParaRPr lang="en-US" sz="5400" dirty="0" smtClean="0">
              <a:solidFill>
                <a:srgbClr val="0070C0"/>
              </a:solidFill>
            </a:endParaRPr>
          </a:p>
          <a:p>
            <a:pPr marL="1143000" indent="-1143000">
              <a:buNone/>
            </a:pPr>
            <a:r>
              <a:rPr lang="en-US" sz="2400" dirty="0" smtClean="0">
                <a:latin typeface="Algerian" pitchFamily="82" charset="0"/>
              </a:rPr>
              <a:t>	</a:t>
            </a:r>
            <a:r>
              <a:rPr lang="en-US" sz="2400" dirty="0" err="1" smtClean="0">
                <a:latin typeface="Algerian" pitchFamily="82" charset="0"/>
              </a:rPr>
              <a:t>Fungsi</a:t>
            </a:r>
            <a:r>
              <a:rPr lang="en-US" sz="2400" dirty="0" smtClean="0">
                <a:latin typeface="Algerian" pitchFamily="82" charset="0"/>
              </a:rPr>
              <a:t> yang </a:t>
            </a:r>
            <a:r>
              <a:rPr lang="en-US" sz="2400" dirty="0" err="1" smtClean="0">
                <a:latin typeface="Algerian" pitchFamily="82" charset="0"/>
              </a:rPr>
              <a:t>terdiri</a:t>
            </a:r>
            <a:r>
              <a:rPr lang="en-US" sz="2400" dirty="0" smtClean="0">
                <a:latin typeface="Algerian" pitchFamily="82" charset="0"/>
              </a:rPr>
              <a:t> </a:t>
            </a:r>
            <a:r>
              <a:rPr lang="en-US" sz="2400" dirty="0" err="1" smtClean="0">
                <a:latin typeface="Algerian" pitchFamily="82" charset="0"/>
              </a:rPr>
              <a:t>dari</a:t>
            </a:r>
            <a:r>
              <a:rPr lang="en-US" sz="2400" dirty="0" smtClean="0">
                <a:latin typeface="Algerian" pitchFamily="82" charset="0"/>
              </a:rPr>
              <a:t> </a:t>
            </a:r>
            <a:r>
              <a:rPr lang="en-US" sz="2400" dirty="0" err="1" smtClean="0">
                <a:latin typeface="Algerian" pitchFamily="82" charset="0"/>
              </a:rPr>
              <a:t>fungsi-fungsi</a:t>
            </a:r>
            <a:r>
              <a:rPr lang="en-US" sz="2400" dirty="0" smtClean="0">
                <a:latin typeface="Algerian" pitchFamily="82" charset="0"/>
              </a:rPr>
              <a:t> </a:t>
            </a:r>
            <a:r>
              <a:rPr lang="en-US" sz="2400" dirty="0" err="1" smtClean="0">
                <a:latin typeface="Algerian" pitchFamily="82" charset="0"/>
              </a:rPr>
              <a:t>matematika</a:t>
            </a:r>
            <a:r>
              <a:rPr lang="en-US" sz="2400" dirty="0" smtClean="0">
                <a:latin typeface="Algerian" pitchFamily="82" charset="0"/>
              </a:rPr>
              <a:t> yang </a:t>
            </a:r>
            <a:r>
              <a:rPr lang="en-US" sz="2400" dirty="0" err="1" smtClean="0">
                <a:latin typeface="Algerian" pitchFamily="82" charset="0"/>
              </a:rPr>
              <a:t>digunakan</a:t>
            </a:r>
            <a:r>
              <a:rPr lang="en-US" sz="2400" dirty="0" smtClean="0">
                <a:latin typeface="Algerian" pitchFamily="82" charset="0"/>
              </a:rPr>
              <a:t> </a:t>
            </a:r>
            <a:r>
              <a:rPr lang="en-US" sz="2400" dirty="0" err="1" smtClean="0">
                <a:latin typeface="Algerian" pitchFamily="82" charset="0"/>
              </a:rPr>
              <a:t>untuk</a:t>
            </a:r>
            <a:r>
              <a:rPr lang="en-US" sz="2400" dirty="0" smtClean="0">
                <a:latin typeface="Algerian" pitchFamily="82" charset="0"/>
              </a:rPr>
              <a:t> </a:t>
            </a:r>
            <a:r>
              <a:rPr lang="en-US" sz="2400" dirty="0" err="1" smtClean="0">
                <a:latin typeface="Algerian" pitchFamily="82" charset="0"/>
              </a:rPr>
              <a:t>proses</a:t>
            </a:r>
            <a:r>
              <a:rPr lang="en-US" sz="2400" dirty="0" smtClean="0">
                <a:latin typeface="Algerian" pitchFamily="82" charset="0"/>
              </a:rPr>
              <a:t> </a:t>
            </a:r>
            <a:r>
              <a:rPr lang="en-US" sz="2400" dirty="0" err="1" smtClean="0">
                <a:latin typeface="Algerian" pitchFamily="82" charset="0"/>
              </a:rPr>
              <a:t>matematika</a:t>
            </a:r>
            <a:r>
              <a:rPr lang="en-US" sz="2400" dirty="0" smtClean="0">
                <a:latin typeface="Algerian" pitchFamily="82" charset="0"/>
              </a:rPr>
              <a:t>.</a:t>
            </a:r>
          </a:p>
          <a:p>
            <a:pPr marL="1143000" indent="-1143000">
              <a:buFont typeface="+mj-lt"/>
              <a:buAutoNum type="arabicPeriod" startAt="2"/>
            </a:pPr>
            <a:r>
              <a:rPr lang="en-US" sz="5400" dirty="0" err="1" smtClean="0">
                <a:hlinkClick r:id="rId3" action="ppaction://hlinkfile"/>
              </a:rPr>
              <a:t>Fungsi</a:t>
            </a:r>
            <a:r>
              <a:rPr lang="en-US" sz="5400" dirty="0" smtClean="0">
                <a:hlinkClick r:id="rId3" action="ppaction://hlinkfile"/>
              </a:rPr>
              <a:t> </a:t>
            </a:r>
            <a:r>
              <a:rPr lang="en-US" sz="5400" dirty="0" err="1" smtClean="0">
                <a:hlinkClick r:id="rId3" action="ppaction://hlinkfile"/>
              </a:rPr>
              <a:t>tanggal</a:t>
            </a:r>
            <a:r>
              <a:rPr lang="en-US" sz="5400" dirty="0" smtClean="0">
                <a:hlinkClick r:id="rId3" action="ppaction://hlinkfile"/>
              </a:rPr>
              <a:t> </a:t>
            </a:r>
            <a:r>
              <a:rPr lang="en-US" sz="5400" dirty="0" err="1" smtClean="0">
                <a:hlinkClick r:id="rId3" action="ppaction://hlinkfile"/>
              </a:rPr>
              <a:t>dan</a:t>
            </a:r>
            <a:r>
              <a:rPr lang="en-US" sz="5400" dirty="0" smtClean="0">
                <a:hlinkClick r:id="rId3" action="ppaction://hlinkfile"/>
              </a:rPr>
              <a:t> </a:t>
            </a:r>
            <a:r>
              <a:rPr lang="en-US" sz="5400" dirty="0" err="1" smtClean="0">
                <a:hlinkClick r:id="rId3" action="ppaction://hlinkfile"/>
              </a:rPr>
              <a:t>waktu</a:t>
            </a:r>
            <a:endParaRPr lang="en-US" sz="5400" dirty="0" smtClean="0"/>
          </a:p>
          <a:p>
            <a:pPr marL="1143000" indent="-1143000">
              <a:buNone/>
            </a:pPr>
            <a:endParaRPr lang="en-US" sz="2400" dirty="0" smtClean="0">
              <a:latin typeface="Algerian" pitchFamily="82" charset="0"/>
            </a:endParaRPr>
          </a:p>
          <a:p>
            <a:pPr marL="1143000" indent="-1143000">
              <a:buFont typeface="+mj-lt"/>
              <a:buAutoNum type="arabicPeriod" startAt="3"/>
            </a:pPr>
            <a:r>
              <a:rPr lang="en-US" sz="5400" dirty="0" err="1" smtClean="0">
                <a:hlinkClick r:id="rId4" action="ppaction://hlinkfile"/>
              </a:rPr>
              <a:t>Fungsi</a:t>
            </a:r>
            <a:r>
              <a:rPr lang="en-US" sz="5400" dirty="0" smtClean="0">
                <a:hlinkClick r:id="rId4" action="ppaction://hlinkfile"/>
              </a:rPr>
              <a:t> Text</a:t>
            </a:r>
            <a:endParaRPr lang="en-US" sz="5400" dirty="0" smtClean="0"/>
          </a:p>
          <a:p>
            <a:pPr marL="1143000" indent="-1143000">
              <a:buNone/>
            </a:pPr>
            <a:r>
              <a:rPr lang="en-US" sz="2000" dirty="0" smtClean="0">
                <a:latin typeface="Algerian" pitchFamily="82" charset="0"/>
              </a:rPr>
              <a:t>	</a:t>
            </a:r>
            <a:r>
              <a:rPr lang="en-US" sz="2400" dirty="0" err="1" smtClean="0">
                <a:latin typeface="Algerian" pitchFamily="82" charset="0"/>
              </a:rPr>
              <a:t>Fungsi</a:t>
            </a:r>
            <a:r>
              <a:rPr lang="en-US" sz="2400" dirty="0" smtClean="0">
                <a:latin typeface="Algerian" pitchFamily="82" charset="0"/>
              </a:rPr>
              <a:t> yang </a:t>
            </a:r>
            <a:r>
              <a:rPr lang="en-US" sz="2400" dirty="0" err="1" smtClean="0">
                <a:latin typeface="Algerian" pitchFamily="82" charset="0"/>
              </a:rPr>
              <a:t>digunakan</a:t>
            </a:r>
            <a:r>
              <a:rPr lang="en-US" sz="2400" dirty="0" smtClean="0">
                <a:latin typeface="Algerian" pitchFamily="82" charset="0"/>
              </a:rPr>
              <a:t> </a:t>
            </a:r>
            <a:r>
              <a:rPr lang="en-US" sz="2400" dirty="0" err="1" smtClean="0">
                <a:latin typeface="Algerian" pitchFamily="82" charset="0"/>
              </a:rPr>
              <a:t>untuk</a:t>
            </a:r>
            <a:r>
              <a:rPr lang="en-US" sz="2400" dirty="0" smtClean="0">
                <a:latin typeface="Algerian" pitchFamily="82" charset="0"/>
              </a:rPr>
              <a:t> </a:t>
            </a:r>
            <a:r>
              <a:rPr lang="en-US" sz="2400" dirty="0" err="1" smtClean="0">
                <a:latin typeface="Algerian" pitchFamily="82" charset="0"/>
              </a:rPr>
              <a:t>proses</a:t>
            </a:r>
            <a:r>
              <a:rPr lang="en-US" sz="2400" dirty="0" smtClean="0">
                <a:latin typeface="Algerian" pitchFamily="82" charset="0"/>
              </a:rPr>
              <a:t> </a:t>
            </a:r>
            <a:r>
              <a:rPr lang="en-US" sz="2400" dirty="0" err="1" smtClean="0">
                <a:latin typeface="Algerian" pitchFamily="82" charset="0"/>
              </a:rPr>
              <a:t>manipulasi</a:t>
            </a:r>
            <a:r>
              <a:rPr lang="en-US" sz="2400" dirty="0" smtClean="0">
                <a:latin typeface="Algerian" pitchFamily="82" charset="0"/>
              </a:rPr>
              <a:t> </a:t>
            </a:r>
            <a:r>
              <a:rPr lang="en-US" sz="2400" dirty="0" err="1" smtClean="0">
                <a:latin typeface="Algerian" pitchFamily="82" charset="0"/>
              </a:rPr>
              <a:t>teks</a:t>
            </a:r>
            <a:r>
              <a:rPr lang="en-US" sz="2400" dirty="0" smtClean="0">
                <a:latin typeface="Algerian" pitchFamily="82" charset="0"/>
              </a:rPr>
              <a:t>.</a:t>
            </a:r>
          </a:p>
          <a:p>
            <a:pPr marL="1143000" indent="-1143000">
              <a:buNone/>
            </a:pPr>
            <a:endParaRPr lang="en-US" sz="7200" dirty="0" smtClean="0"/>
          </a:p>
          <a:p>
            <a:pPr>
              <a:buNone/>
            </a:pPr>
            <a:endParaRPr lang="en-US" sz="3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150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Pertemuan 1</vt:lpstr>
      <vt:lpstr>Membuat format dalam excel</vt:lpstr>
      <vt:lpstr>Menghilangkan gridlines worksheet</vt:lpstr>
      <vt:lpstr>Membuat format tabel </vt:lpstr>
      <vt:lpstr>Operator dalam excel</vt:lpstr>
      <vt:lpstr>Slide 6</vt:lpstr>
      <vt:lpstr>Slide 7</vt:lpstr>
    </vt:vector>
  </TitlesOfParts>
  <Company>sahata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</dc:title>
  <dc:creator>andris</dc:creator>
  <cp:lastModifiedBy>andris</cp:lastModifiedBy>
  <cp:revision>3</cp:revision>
  <dcterms:created xsi:type="dcterms:W3CDTF">2011-11-27T05:27:03Z</dcterms:created>
  <dcterms:modified xsi:type="dcterms:W3CDTF">2011-11-27T16:27:58Z</dcterms:modified>
</cp:coreProperties>
</file>