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2" r:id="rId4"/>
    <p:sldId id="259" r:id="rId5"/>
    <p:sldId id="258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0AC8EF-52AE-4D9E-9056-D4692940568B}" type="datetimeFigureOut">
              <a:rPr lang="en-US" smtClean="0"/>
              <a:t>4/27/2010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941BC-A0EC-46D0-94D2-A095652775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D443C-A63C-4CC5-9273-1668590C26CD}" type="datetime1">
              <a:rPr lang="en-US" smtClean="0"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6FD1-F5CA-4C85-AFDC-A9F661375B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712C4-E95D-4C44-8431-49D382D3EBB8}" type="datetime1">
              <a:rPr lang="en-US" smtClean="0"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6FD1-F5CA-4C85-AFDC-A9F661375B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4424-2A9C-483E-A504-30C74E9F8967}" type="datetime1">
              <a:rPr lang="en-US" smtClean="0"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6FD1-F5CA-4C85-AFDC-A9F661375B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4D5D8-37DA-4D17-8AF2-BF69BF9EACB0}" type="datetime1">
              <a:rPr lang="en-US" smtClean="0"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6FD1-F5CA-4C85-AFDC-A9F661375B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34B5B-CF36-478B-8F69-132F0CD7B185}" type="datetime1">
              <a:rPr lang="en-US" smtClean="0"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6FD1-F5CA-4C85-AFDC-A9F661375B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D77E5-BD65-4488-B9D3-0C9D8C8A5322}" type="datetime1">
              <a:rPr lang="en-US" smtClean="0"/>
              <a:t>4/27/2010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6FD1-F5CA-4C85-AFDC-A9F661375B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1480B-EFCD-402A-ADC2-F3E6FCFF9B8D}" type="datetime1">
              <a:rPr lang="en-US" smtClean="0"/>
              <a:t>4/27/2010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6FD1-F5CA-4C85-AFDC-A9F661375B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967C-99FE-4605-A9CB-ABC62B8036BB}" type="datetime1">
              <a:rPr lang="en-US" smtClean="0"/>
              <a:t>4/27/2010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6FD1-F5CA-4C85-AFDC-A9F661375B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8C12-74C6-493F-856A-66BE56F392F7}" type="datetime1">
              <a:rPr lang="en-US" smtClean="0"/>
              <a:t>4/27/2010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6FD1-F5CA-4C85-AFDC-A9F661375B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5EDD-79D1-4C4D-B7FD-866C9515AEFA}" type="datetime1">
              <a:rPr lang="en-US" smtClean="0"/>
              <a:t>4/27/2010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6FD1-F5CA-4C85-AFDC-A9F661375B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A148-3763-40B9-93AB-AB6265C1B30B}" type="datetime1">
              <a:rPr lang="en-US" smtClean="0"/>
              <a:t>4/27/2010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6FD1-F5CA-4C85-AFDC-A9F661375B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3AD76-B233-4678-843E-4D75EEB8CB0D}" type="datetime1">
              <a:rPr lang="en-US" smtClean="0"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76FD1-F5CA-4C85-AFDC-A9F661375B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8000" r="-9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 b="1" dirty="0"/>
              <a:t>DINAMIKA UUD 1945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30480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Disampaikan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ke-9 Mata </a:t>
            </a:r>
            <a:r>
              <a:rPr lang="en-US" dirty="0" err="1" smtClean="0">
                <a:solidFill>
                  <a:schemeClr val="tx1"/>
                </a:solidFill>
              </a:rPr>
              <a:t>Kuliah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Pancasila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Dosen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0B01E-C446-4D0E-8787-97E0332D87E6}" type="datetime1">
              <a:rPr lang="en-US" smtClean="0">
                <a:solidFill>
                  <a:schemeClr val="tx1"/>
                </a:solidFill>
              </a:rPr>
              <a:t>4/27/2010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6FD1-F5CA-4C85-AFDC-A9F661375B6E}" type="slidenum">
              <a:rPr lang="en-US" smtClean="0">
                <a:solidFill>
                  <a:schemeClr val="tx1"/>
                </a:solidFill>
              </a:rPr>
              <a:t>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3276600" cy="320675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Pancasila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8000" r="-9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676399"/>
          </a:xfrm>
        </p:spPr>
        <p:txBody>
          <a:bodyPr>
            <a:normAutofit/>
          </a:bodyPr>
          <a:lstStyle/>
          <a:p>
            <a:r>
              <a:rPr lang="id-ID" b="1" dirty="0" smtClean="0"/>
              <a:t>MASA KEMERDEKAAN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362200"/>
            <a:ext cx="7543800" cy="3733800"/>
          </a:xfrm>
        </p:spPr>
        <p:txBody>
          <a:bodyPr>
            <a:normAutofit/>
          </a:bodyPr>
          <a:lstStyle/>
          <a:p>
            <a:pPr lvl="0" algn="just"/>
            <a:r>
              <a:rPr lang="en-US" dirty="0" err="1">
                <a:solidFill>
                  <a:schemeClr val="tx1"/>
                </a:solidFill>
              </a:rPr>
              <a:t>Disyahkan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tanggal</a:t>
            </a:r>
            <a:r>
              <a:rPr lang="en-US" dirty="0">
                <a:solidFill>
                  <a:schemeClr val="tx1"/>
                </a:solidFill>
              </a:rPr>
              <a:t> 18 </a:t>
            </a:r>
            <a:r>
              <a:rPr lang="en-US" dirty="0" err="1">
                <a:solidFill>
                  <a:schemeClr val="tx1"/>
                </a:solidFill>
              </a:rPr>
              <a:t>Agustus</a:t>
            </a:r>
            <a:r>
              <a:rPr lang="en-US" dirty="0">
                <a:solidFill>
                  <a:schemeClr val="tx1"/>
                </a:solidFill>
              </a:rPr>
              <a:t> 1945</a:t>
            </a:r>
          </a:p>
          <a:p>
            <a:pPr algn="just"/>
            <a:r>
              <a:rPr lang="en-US" dirty="0" err="1">
                <a:solidFill>
                  <a:schemeClr val="tx1"/>
                </a:solidFill>
              </a:rPr>
              <a:t>Dekrit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Presiden</a:t>
            </a:r>
            <a:r>
              <a:rPr lang="en-US" dirty="0">
                <a:solidFill>
                  <a:schemeClr val="tx1"/>
                </a:solidFill>
              </a:rPr>
              <a:t> 5 </a:t>
            </a:r>
            <a:r>
              <a:rPr lang="en-US" dirty="0" err="1">
                <a:solidFill>
                  <a:schemeClr val="tx1"/>
                </a:solidFill>
              </a:rPr>
              <a:t>Juli</a:t>
            </a:r>
            <a:r>
              <a:rPr lang="en-US" dirty="0">
                <a:solidFill>
                  <a:schemeClr val="tx1"/>
                </a:solidFill>
              </a:rPr>
              <a:t> 1959, </a:t>
            </a:r>
            <a:r>
              <a:rPr lang="en-US" dirty="0" err="1">
                <a:solidFill>
                  <a:schemeClr val="tx1"/>
                </a:solidFill>
              </a:rPr>
              <a:t>isinya</a:t>
            </a:r>
            <a:r>
              <a:rPr lang="en-US" dirty="0">
                <a:solidFill>
                  <a:schemeClr val="tx1"/>
                </a:solidFill>
              </a:rPr>
              <a:t> :</a:t>
            </a:r>
          </a:p>
          <a:p>
            <a:pPr marL="514350" lvl="0" indent="-514350" algn="just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Pembubaran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Konstituante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Diberlakukannya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kembali</a:t>
            </a:r>
            <a:r>
              <a:rPr lang="en-US" dirty="0">
                <a:solidFill>
                  <a:schemeClr val="tx1"/>
                </a:solidFill>
              </a:rPr>
              <a:t> UUD </a:t>
            </a:r>
            <a:r>
              <a:rPr lang="en-US" dirty="0" smtClean="0">
                <a:solidFill>
                  <a:schemeClr val="tx1"/>
                </a:solidFill>
              </a:rPr>
              <a:t>1945</a:t>
            </a:r>
          </a:p>
          <a:p>
            <a:pPr marL="514350" lvl="0" indent="-514350" algn="just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Pembentukan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MPRS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DPAS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D443C-A63C-4CC5-9273-1668590C26CD}" type="datetime1">
              <a:rPr lang="en-US" smtClean="0">
                <a:solidFill>
                  <a:schemeClr val="tx1"/>
                </a:solidFill>
              </a:rPr>
              <a:t>4/27/2010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3352800" cy="320675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Pancasila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6FD1-F5CA-4C85-AFDC-A9F661375B6E}" type="slidenum">
              <a:rPr lang="en-US" smtClean="0">
                <a:solidFill>
                  <a:schemeClr val="tx1"/>
                </a:solidFill>
              </a:r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8000" r="-9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MASA KEMERDEKAAN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752600"/>
            <a:ext cx="7620000" cy="449580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Hal-</a:t>
            </a:r>
            <a:r>
              <a:rPr lang="en-US" dirty="0" err="1" smtClean="0">
                <a:solidFill>
                  <a:schemeClr val="tx1"/>
                </a:solidFill>
              </a:rPr>
              <a:t>hal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melatarbelakangi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dikeluarkannya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Dekrit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Presiden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yaitu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</a:p>
          <a:p>
            <a:pPr marL="514350" lvl="0" indent="-514350" algn="just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Anjuran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Presiden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pemerintah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22 April 1959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kembali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UUD 1945,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memperoleh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keputusan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memenuhi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syarat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konstituante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sebagaimana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ditentukan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UUDS 1950</a:t>
            </a:r>
          </a:p>
          <a:p>
            <a:pPr marL="514350" lvl="0" indent="-514350" algn="just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Pernyataan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anggota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sidang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pembuat</a:t>
            </a:r>
            <a:r>
              <a:rPr lang="en-US" dirty="0" smtClean="0">
                <a:solidFill>
                  <a:schemeClr val="tx1"/>
                </a:solidFill>
              </a:rPr>
              <a:t> UUD (</a:t>
            </a:r>
            <a:r>
              <a:rPr lang="en-US" dirty="0" err="1" smtClean="0">
                <a:solidFill>
                  <a:schemeClr val="tx1"/>
                </a:solidFill>
              </a:rPr>
              <a:t>konstituante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menghadiri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sidang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sehingga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konstituante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mungkin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menyelesaikan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tugas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diemban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sesuai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amanat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rakyat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Keadaan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tersebut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menimbulkan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keadaan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ketatanegaraan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membahayakan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persatuan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kesatuan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negara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bangsa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serta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merintangi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pembangunan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semesta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mencapai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masyarakat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makmur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Adanya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dukungan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rakyat</a:t>
            </a:r>
            <a:r>
              <a:rPr lang="en-US" dirty="0" smtClean="0">
                <a:solidFill>
                  <a:schemeClr val="tx1"/>
                </a:solidFill>
              </a:rPr>
              <a:t> Indonesia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didorong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keyakinan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sendiri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presiden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terpaksa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menempuh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satu-satunya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jalan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menyelamatkan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negara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Keyakinan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Presiden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Piagam</a:t>
            </a:r>
            <a:r>
              <a:rPr lang="en-US" dirty="0" smtClean="0">
                <a:solidFill>
                  <a:schemeClr val="tx1"/>
                </a:solidFill>
              </a:rPr>
              <a:t> Jakarta 22 </a:t>
            </a:r>
            <a:r>
              <a:rPr lang="en-US" dirty="0" err="1" smtClean="0">
                <a:solidFill>
                  <a:schemeClr val="tx1"/>
                </a:solidFill>
              </a:rPr>
              <a:t>Juni</a:t>
            </a:r>
            <a:r>
              <a:rPr lang="en-US" dirty="0" smtClean="0">
                <a:solidFill>
                  <a:schemeClr val="tx1"/>
                </a:solidFill>
              </a:rPr>
              <a:t> 1945 </a:t>
            </a:r>
            <a:r>
              <a:rPr lang="en-US" dirty="0" err="1" smtClean="0">
                <a:solidFill>
                  <a:schemeClr val="tx1"/>
                </a:solidFill>
              </a:rPr>
              <a:t>menjiwai</a:t>
            </a:r>
            <a:r>
              <a:rPr lang="en-US" dirty="0" smtClean="0">
                <a:solidFill>
                  <a:schemeClr val="tx1"/>
                </a:solidFill>
              </a:rPr>
              <a:t> UUD 1945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rangkaian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kesatuan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konstitusi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tersebut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D443C-A63C-4CC5-9273-1668590C26CD}" type="datetime1">
              <a:rPr lang="en-US" smtClean="0"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6FD1-F5CA-4C85-AFDC-A9F661375B6E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3000" r="-9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/>
          <a:lstStyle/>
          <a:p>
            <a:r>
              <a:rPr lang="en-US" b="1" dirty="0" smtClean="0"/>
              <a:t>ORDE BARU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057400"/>
            <a:ext cx="7620000" cy="3200400"/>
          </a:xfrm>
        </p:spPr>
        <p:txBody>
          <a:bodyPr/>
          <a:lstStyle/>
          <a:p>
            <a:pPr algn="just"/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orde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baru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penyimpangan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antara</a:t>
            </a:r>
            <a:r>
              <a:rPr lang="en-US" dirty="0">
                <a:solidFill>
                  <a:schemeClr val="tx1"/>
                </a:solidFill>
              </a:rPr>
              <a:t> lain : </a:t>
            </a:r>
          </a:p>
          <a:p>
            <a:pPr marL="514350" lvl="0" indent="-514350" algn="just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Kekuasaan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eksekutif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dominan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KKN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D443C-A63C-4CC5-9273-1668590C26CD}" type="datetime1">
              <a:rPr lang="en-US" smtClean="0"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6FD1-F5CA-4C85-AFDC-A9F661375B6E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8000" r="-9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b="1" dirty="0" smtClean="0"/>
              <a:t>MASA ORDE LAMA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7772400" cy="4267200"/>
          </a:xfrm>
        </p:spPr>
        <p:txBody>
          <a:bodyPr>
            <a:normAutofit fontScale="92500" lnSpcReduction="10000"/>
          </a:bodyPr>
          <a:lstStyle/>
          <a:p>
            <a:pPr marL="514350" lvl="0" indent="-514350" algn="just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Demokrasi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Indonesia </a:t>
            </a:r>
            <a:r>
              <a:rPr lang="en-US" dirty="0" err="1">
                <a:solidFill>
                  <a:schemeClr val="tx1"/>
                </a:solidFill>
              </a:rPr>
              <a:t>diarahkan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demokrasi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terpimpin</a:t>
            </a:r>
            <a:endParaRPr lang="en-US" dirty="0">
              <a:solidFill>
                <a:schemeClr val="tx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Presiden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pemimpin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besar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revolusi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memiliki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wewenang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lebih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fi-FI" dirty="0" smtClean="0">
                <a:solidFill>
                  <a:schemeClr val="tx1"/>
                </a:solidFill>
              </a:rPr>
              <a:t>Presiden </a:t>
            </a:r>
            <a:r>
              <a:rPr lang="fi-FI" dirty="0">
                <a:solidFill>
                  <a:schemeClr val="tx1"/>
                </a:solidFill>
              </a:rPr>
              <a:t>membubarkan DPR hasil pemilu 1955 pada tahun </a:t>
            </a:r>
            <a:r>
              <a:rPr lang="fi-FI" dirty="0" smtClean="0">
                <a:solidFill>
                  <a:schemeClr val="tx1"/>
                </a:solidFill>
              </a:rPr>
              <a:t>1960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it-IT" dirty="0" smtClean="0">
                <a:solidFill>
                  <a:schemeClr val="tx1"/>
                </a:solidFill>
              </a:rPr>
              <a:t>Pimpinan </a:t>
            </a:r>
            <a:r>
              <a:rPr lang="it-IT" dirty="0">
                <a:solidFill>
                  <a:schemeClr val="tx1"/>
                </a:solidFill>
              </a:rPr>
              <a:t>lembaga tertinggi dan tinggi negara menjadi menteri negara sebagai pembantu presiden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D443C-A63C-4CC5-9273-1668590C26CD}" type="datetime1">
              <a:rPr lang="en-US" smtClean="0"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3352800" cy="320675"/>
          </a:xfrm>
        </p:spPr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, By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S.IP.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6FD1-F5CA-4C85-AFDC-A9F661375B6E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8000" r="-9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MASA REFORMASI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438400"/>
            <a:ext cx="7696200" cy="3200400"/>
          </a:xfrm>
        </p:spPr>
        <p:txBody>
          <a:bodyPr>
            <a:normAutofit/>
          </a:bodyPr>
          <a:lstStyle/>
          <a:p>
            <a:pPr algn="just"/>
            <a:r>
              <a:rPr lang="en-US" sz="4400" dirty="0" err="1">
                <a:solidFill>
                  <a:schemeClr val="tx1"/>
                </a:solidFill>
              </a:rPr>
              <a:t>Pada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masa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ini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terjadi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beberapa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Amandemen</a:t>
            </a:r>
            <a:r>
              <a:rPr lang="en-US" sz="4400" dirty="0">
                <a:solidFill>
                  <a:schemeClr val="tx1"/>
                </a:solidFill>
              </a:rPr>
              <a:t> UUD 1945 </a:t>
            </a:r>
            <a:r>
              <a:rPr lang="en-US" sz="4400" dirty="0" err="1">
                <a:solidFill>
                  <a:schemeClr val="tx1"/>
                </a:solidFill>
              </a:rPr>
              <a:t>sampai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Amandemen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Ke</a:t>
            </a:r>
            <a:r>
              <a:rPr lang="en-US" sz="4400" dirty="0">
                <a:solidFill>
                  <a:schemeClr val="tx1"/>
                </a:solidFill>
              </a:rPr>
              <a:t> -4</a:t>
            </a:r>
          </a:p>
          <a:p>
            <a:pPr algn="just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D443C-A63C-4CC5-9273-1668590C26CD}" type="datetime1">
              <a:rPr lang="en-US" smtClean="0"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6FD1-F5CA-4C85-AFDC-A9F661375B6E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Semoga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Bermanfaat</a:t>
            </a:r>
            <a:r>
              <a:rPr lang="en-US" b="1" dirty="0" smtClean="0">
                <a:solidFill>
                  <a:schemeClr val="tx1"/>
                </a:solidFill>
              </a:rPr>
              <a:t>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D443C-A63C-4CC5-9273-1668590C26CD}" type="datetime1">
              <a:rPr lang="en-US" smtClean="0">
                <a:solidFill>
                  <a:schemeClr val="tx1"/>
                </a:solidFill>
              </a:rPr>
              <a:t>4/27/2010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HandOut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Pancasila</a:t>
            </a:r>
            <a:r>
              <a:rPr lang="en-US" b="1" dirty="0" smtClean="0">
                <a:solidFill>
                  <a:schemeClr val="tx1"/>
                </a:solidFill>
              </a:rPr>
              <a:t>, By </a:t>
            </a:r>
            <a:r>
              <a:rPr lang="en-US" b="1" dirty="0" err="1" smtClean="0">
                <a:solidFill>
                  <a:schemeClr val="tx1"/>
                </a:solidFill>
              </a:rPr>
              <a:t>Tatik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Rohmawati</a:t>
            </a:r>
            <a:r>
              <a:rPr lang="en-US" b="1" dirty="0" smtClean="0">
                <a:solidFill>
                  <a:schemeClr val="tx1"/>
                </a:solidFill>
              </a:rPr>
              <a:t>, S.IP.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6FD1-F5CA-4C85-AFDC-A9F661375B6E}" type="slidenum">
              <a:rPr lang="en-US" smtClean="0">
                <a:solidFill>
                  <a:schemeClr val="tx1"/>
                </a:solidFill>
              </a:rPr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332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DINAMIKA UUD 1945 </vt:lpstr>
      <vt:lpstr>MASA KEMERDEKAAN </vt:lpstr>
      <vt:lpstr>MASA KEMERDEKAAN (Lanjutan)</vt:lpstr>
      <vt:lpstr>ORDE BARU</vt:lpstr>
      <vt:lpstr>MASA ORDE LAMA</vt:lpstr>
      <vt:lpstr>MASA REFORMASI</vt:lpstr>
      <vt:lpstr>Terima Kasih…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DINAMIKA UUD 1945</dc:title>
  <dc:creator>IK-dosen</dc:creator>
  <cp:lastModifiedBy>IK-dosen</cp:lastModifiedBy>
  <cp:revision>2</cp:revision>
  <dcterms:created xsi:type="dcterms:W3CDTF">2010-04-27T08:04:05Z</dcterms:created>
  <dcterms:modified xsi:type="dcterms:W3CDTF">2010-04-27T08:20:50Z</dcterms:modified>
</cp:coreProperties>
</file>