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5" r:id="rId6"/>
    <p:sldId id="276" r:id="rId7"/>
    <p:sldId id="278" r:id="rId8"/>
    <p:sldId id="277" r:id="rId9"/>
    <p:sldId id="279" r:id="rId10"/>
    <p:sldId id="280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aplikasi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(html)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</a:t>
            </a:r>
            <a:r>
              <a:rPr lang="en-US" sz="2600">
                <a:solidFill>
                  <a:srgbClr val="FFFFFF"/>
                </a:solidFill>
              </a:rPr>
              <a:t>8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Bella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Hardiyana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type=“submit/reset”&gt;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value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type=“submit” name=“submit” value=“Kirim”&gt;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type=“reset” name=“reset” value=“Ulang”&gt;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41748" t="75773" r="43603" b="19072"/>
          <a:stretch>
            <a:fillRect/>
          </a:stretch>
        </p:blipFill>
        <p:spPr bwMode="auto">
          <a:xfrm>
            <a:off x="1428728" y="4572008"/>
            <a:ext cx="571504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type=“hidden/image”&gt;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Hidden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Image</a:t>
            </a: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src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type=“hidden” name=“hidden”&gt;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type=“image” name=“gambar”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src=“image/cepot.jpg”&gt;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&lt;textarea&gt; &lt;/textarea&gt;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cs typeface="Courier New" pitchFamily="49" charset="0"/>
              </a:rPr>
              <a:t>Digunakan untuk membuat input dengan text/tulisan panjang seperti alamat, memo, cerita.</a:t>
            </a:r>
          </a:p>
          <a:p>
            <a:endParaRPr lang="en-US" sz="2200" dirty="0" smtClean="0"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value, cols, rows, maxlength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&lt;textarea name=“alamat” rows=“10” cols=“50”&gt;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&lt;/textarea&gt;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26367" t="35825" r="37012" b="53866"/>
          <a:stretch>
            <a:fillRect/>
          </a:stretch>
        </p:blipFill>
        <p:spPr bwMode="auto">
          <a:xfrm>
            <a:off x="714348" y="5214950"/>
            <a:ext cx="75902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l="25634" t="52578" r="47266" b="21649"/>
          <a:stretch>
            <a:fillRect/>
          </a:stretch>
        </p:blipFill>
        <p:spPr bwMode="auto">
          <a:xfrm>
            <a:off x="4786314" y="3214686"/>
            <a:ext cx="396481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&lt;select&gt; &lt;/select&gt;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cs typeface="Courier New" pitchFamily="49" charset="0"/>
              </a:rPr>
              <a:t>Fungsinya mirip dengan radio button, yaitu digunakan untuk membuat pilihan pasti, tapi ditampilkan berupa list. Tag induk adalah &lt;select&gt;, didalam tag ini adalah beberapa pilihan disebut &lt;option&gt;</a:t>
            </a:r>
          </a:p>
          <a:p>
            <a:endParaRPr lang="en-US" sz="2200" dirty="0" smtClean="0"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value, size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&lt;select name=“agama”&gt;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&lt;option value=“islam”&gt; Islam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&lt;option value=“kristen”&gt; Kristen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&lt;/select&gt;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Membuat Formulir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Form, singkatan dari Formulir adalah merupakan elemen HTML yang biasanya digunakan untuk mendapatkan masukan dari pengguna (visitor) web. Pengguna web dapat memasukkan input melalui halaman-halaman HTML yang anda buat.</a:t>
            </a:r>
          </a:p>
          <a:p>
            <a:r>
              <a:rPr lang="en-US" sz="2500" dirty="0" smtClean="0"/>
              <a:t> </a:t>
            </a:r>
            <a:endParaRPr lang="en-US" sz="2500" b="1" dirty="0" smtClean="0"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&lt;form name=“” method=“” action=“”&gt;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komponen form 1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komponen form 2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  komponen form n</a:t>
            </a:r>
          </a:p>
          <a:p>
            <a:r>
              <a:rPr lang="en-US" sz="25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Formulir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Tag inti formulir adalah &lt;form&gt; &lt;/form&gt;. Didalam form terdapat komponen-komponen form.</a:t>
            </a:r>
          </a:p>
          <a:p>
            <a:r>
              <a:rPr lang="en-US" sz="2200" b="1" u="sng" dirty="0" smtClean="0"/>
              <a:t>Atribut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name</a:t>
            </a:r>
            <a:r>
              <a:rPr lang="en-US" sz="2200" dirty="0" smtClean="0"/>
              <a:t> : nama form, bersifat unik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action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aksi ketika form diproses</a:t>
            </a:r>
          </a:p>
          <a:p>
            <a:r>
              <a:rPr lang="en-US" sz="2200" b="1" dirty="0" smtClean="0">
                <a:solidFill>
                  <a:srgbClr val="FF0000"/>
                </a:solidFill>
                <a:cs typeface="Courier New" pitchFamily="49" charset="0"/>
              </a:rPr>
              <a:t>method</a:t>
            </a:r>
            <a:r>
              <a:rPr lang="en-US" sz="2200" dirty="0" smtClean="0">
                <a:cs typeface="Courier New" pitchFamily="49" charset="0"/>
              </a:rPr>
              <a:t> : metoda proses dari form (post/get)</a:t>
            </a:r>
          </a:p>
          <a:p>
            <a:endParaRPr lang="en-US" sz="2200" dirty="0" smtClean="0"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 name=“Form1” method=“post” action=“output.php”&gt;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komponen form 1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komponen form 2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komponen form n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Komponen Input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Salah satu komponen input adalah &lt;input&gt;.</a:t>
            </a:r>
          </a:p>
          <a:p>
            <a:r>
              <a:rPr lang="en-US" sz="2100" b="1" u="sng" dirty="0" smtClean="0"/>
              <a:t>Atribut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name</a:t>
            </a:r>
            <a:r>
              <a:rPr lang="en-US" sz="2100" dirty="0" smtClean="0"/>
              <a:t> : nama tiap komponen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checked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/>
              <a:t>: untuk checkbox dan radio button, artinya TRUE</a:t>
            </a:r>
          </a:p>
          <a:p>
            <a:r>
              <a:rPr lang="en-US" sz="2100" b="1" dirty="0" smtClean="0">
                <a:solidFill>
                  <a:srgbClr val="FF0000"/>
                </a:solidFill>
                <a:cs typeface="Courier New" pitchFamily="49" charset="0"/>
              </a:rPr>
              <a:t>maxlength</a:t>
            </a:r>
            <a:r>
              <a:rPr lang="en-US" sz="2100" dirty="0" smtClean="0">
                <a:cs typeface="Courier New" pitchFamily="49" charset="0"/>
              </a:rPr>
              <a:t> : menentukan jumlah maksimum karakter</a:t>
            </a:r>
          </a:p>
          <a:p>
            <a:r>
              <a:rPr lang="en-US" sz="2100" b="1" dirty="0" smtClean="0">
                <a:solidFill>
                  <a:srgbClr val="FF0000"/>
                </a:solidFill>
                <a:cs typeface="Courier New" pitchFamily="49" charset="0"/>
              </a:rPr>
              <a:t>size</a:t>
            </a:r>
            <a:r>
              <a:rPr lang="en-US" sz="2100" dirty="0" smtClean="0">
                <a:cs typeface="Courier New" pitchFamily="49" charset="0"/>
              </a:rPr>
              <a:t> : menentukan ukuran inputan</a:t>
            </a:r>
          </a:p>
          <a:p>
            <a:r>
              <a:rPr lang="en-US" sz="2100" b="1" dirty="0" smtClean="0">
                <a:solidFill>
                  <a:srgbClr val="FF0000"/>
                </a:solidFill>
                <a:cs typeface="Courier New" pitchFamily="49" charset="0"/>
              </a:rPr>
              <a:t>s</a:t>
            </a:r>
            <a:r>
              <a:rPr lang="en-US" sz="2100" b="1" dirty="0" smtClean="0">
                <a:solidFill>
                  <a:srgbClr val="FF0000"/>
                </a:solidFill>
              </a:rPr>
              <a:t>rc </a:t>
            </a:r>
            <a:r>
              <a:rPr lang="en-US" sz="2100" smtClean="0">
                <a:solidFill>
                  <a:srgbClr val="FF0000"/>
                </a:solidFill>
              </a:rPr>
              <a:t>:</a:t>
            </a:r>
            <a:r>
              <a:rPr lang="en-US" sz="2100" smtClean="0"/>
              <a:t> menampilkan gambar</a:t>
            </a:r>
            <a:endParaRPr lang="en-US" sz="2100" dirty="0" smtClean="0"/>
          </a:p>
          <a:p>
            <a:r>
              <a:rPr lang="en-US" sz="2100" b="1" dirty="0" smtClean="0">
                <a:solidFill>
                  <a:srgbClr val="FF0000"/>
                </a:solidFill>
              </a:rPr>
              <a:t>value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/>
              <a:t>: isi sebuah awalan inputan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type</a:t>
            </a:r>
            <a:r>
              <a:rPr lang="en-US" sz="2100" dirty="0" smtClean="0">
                <a:solidFill>
                  <a:srgbClr val="FF0000"/>
                </a:solidFill>
              </a:rPr>
              <a:t> </a:t>
            </a:r>
            <a:r>
              <a:rPr lang="en-US" sz="2100" dirty="0" smtClean="0"/>
              <a:t>: tipe komponen inputan (text, password, radio, checkbox, submit, reset, hidden, image)</a:t>
            </a:r>
          </a:p>
          <a:p>
            <a:endParaRPr lang="en-US" sz="2100" dirty="0" smtClean="0">
              <a:cs typeface="Courier New" pitchFamily="49" charset="0"/>
            </a:endParaRPr>
          </a:p>
          <a:p>
            <a:r>
              <a:rPr lang="en-US" sz="2100" b="1" dirty="0" smtClean="0">
                <a:cs typeface="Courier New" pitchFamily="49" charset="0"/>
              </a:rPr>
              <a:t>C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ontoh :</a:t>
            </a:r>
          </a:p>
          <a:p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 &lt;input type=“text” name=“nama”&gt;</a:t>
            </a:r>
          </a:p>
          <a:p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type=“...”&gt;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Isi atribut type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text</a:t>
            </a:r>
            <a:r>
              <a:rPr lang="en-US" sz="2200" dirty="0" smtClean="0"/>
              <a:t> : membuat satu baris text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password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membuat text bersifat password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radio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membuat pilihan pasti</a:t>
            </a:r>
          </a:p>
          <a:p>
            <a:r>
              <a:rPr lang="en-US" sz="2200" b="1" dirty="0" smtClean="0">
                <a:solidFill>
                  <a:srgbClr val="FF0000"/>
                </a:solidFill>
                <a:cs typeface="Courier New" pitchFamily="49" charset="0"/>
              </a:rPr>
              <a:t>checkbox</a:t>
            </a:r>
            <a:r>
              <a:rPr lang="en-US" sz="2200" dirty="0" smtClean="0">
                <a:cs typeface="Courier New" pitchFamily="49" charset="0"/>
              </a:rPr>
              <a:t> : membuat pilihan banyak</a:t>
            </a:r>
          </a:p>
          <a:p>
            <a:r>
              <a:rPr lang="en-US" sz="2200" b="1" dirty="0" smtClean="0">
                <a:solidFill>
                  <a:srgbClr val="FF0000"/>
                </a:solidFill>
                <a:cs typeface="Courier New" pitchFamily="49" charset="0"/>
              </a:rPr>
              <a:t>submit</a:t>
            </a:r>
            <a:r>
              <a:rPr lang="en-US" sz="2200" dirty="0" smtClean="0">
                <a:cs typeface="Courier New" pitchFamily="49" charset="0"/>
              </a:rPr>
              <a:t> : tombol proses formulir</a:t>
            </a:r>
          </a:p>
          <a:p>
            <a:r>
              <a:rPr lang="en-US" sz="2200" b="1" dirty="0" smtClean="0">
                <a:solidFill>
                  <a:srgbClr val="FF0000"/>
                </a:solidFill>
                <a:cs typeface="Courier New" pitchFamily="49" charset="0"/>
              </a:rPr>
              <a:t>reset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:</a:t>
            </a:r>
            <a:r>
              <a:rPr lang="en-US" sz="2200" dirty="0" smtClean="0"/>
              <a:t> tombol ulang formulir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hidden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kontrol yg tdk ditampilkan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image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: menampilkan gambar</a:t>
            </a:r>
          </a:p>
          <a:p>
            <a:endParaRPr lang="en-US" sz="2200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type=“text”&gt;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maxlength, size, value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type=“text” name=“nama” maxlength=“25”&gt;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type=“text” name=“kota” size=“30”&gt;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25635" t="26804" r="39209" b="68041"/>
          <a:stretch>
            <a:fillRect/>
          </a:stretch>
        </p:blipFill>
        <p:spPr bwMode="auto">
          <a:xfrm>
            <a:off x="857224" y="4500570"/>
            <a:ext cx="685804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type=“password”&gt;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maxlength, size, value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type=“password” name=“pass1” maxlength=“25”&gt;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type=“password” name=“pass2” size=“30”&gt;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 l="26562" t="31959" r="39746" b="61598"/>
          <a:stretch>
            <a:fillRect/>
          </a:stretch>
        </p:blipFill>
        <p:spPr bwMode="auto">
          <a:xfrm>
            <a:off x="928662" y="4429132"/>
            <a:ext cx="72295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type=“radio”&gt;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checked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type=“radio” name=“jk” value=“cowo” checked&gt;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Laki-laki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type=“radio” name=“jk” value=“cewe”&gt;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Perempuan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 l="26367" t="50000" r="36279" b="44845"/>
          <a:stretch>
            <a:fillRect/>
          </a:stretch>
        </p:blipFill>
        <p:spPr bwMode="auto">
          <a:xfrm>
            <a:off x="357158" y="5000636"/>
            <a:ext cx="819751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&lt;Input type=“checkbox”&gt;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Atribut yang bisa dipakai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name, checked</a:t>
            </a:r>
          </a:p>
          <a:p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Contoh :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type=“checkbox” name=“renang”&gt; Berenang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&lt;input type=“checkbox” name=“bola”&gt; Main Bola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&lt;/form&gt;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26367" t="61598" r="47266" b="20361"/>
          <a:stretch>
            <a:fillRect/>
          </a:stretch>
        </p:blipFill>
        <p:spPr bwMode="auto">
          <a:xfrm>
            <a:off x="1571603" y="4000504"/>
            <a:ext cx="587832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1100</TotalTime>
  <Words>734</Words>
  <Application>Microsoft Office PowerPoint</Application>
  <PresentationFormat>On-screen Show (4:3)</PresentationFormat>
  <Paragraphs>139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PowerPoint Presentation</vt:lpstr>
      <vt:lpstr>Membuat Formulir</vt:lpstr>
      <vt:lpstr>Tag Formulir</vt:lpstr>
      <vt:lpstr>Komponen Input</vt:lpstr>
      <vt:lpstr>&lt;Input type=“...”&gt;</vt:lpstr>
      <vt:lpstr>&lt;Input type=“text”&gt;</vt:lpstr>
      <vt:lpstr>&lt;Input type=“password”&gt;</vt:lpstr>
      <vt:lpstr>&lt;Input type=“radio”&gt;</vt:lpstr>
      <vt:lpstr>&lt;Input type=“checkbox”&gt;</vt:lpstr>
      <vt:lpstr>&lt;Input type=“submit/reset”&gt;</vt:lpstr>
      <vt:lpstr>&lt;Input type=“hidden/image”&gt;</vt:lpstr>
      <vt:lpstr>&lt;textarea&gt; &lt;/textarea&gt;</vt:lpstr>
      <vt:lpstr>&lt;select&gt; &lt;/select&gt;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372</cp:revision>
  <dcterms:created xsi:type="dcterms:W3CDTF">2010-09-18T10:22:45Z</dcterms:created>
  <dcterms:modified xsi:type="dcterms:W3CDTF">2011-12-12T01:55:44Z</dcterms:modified>
</cp:coreProperties>
</file>