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B9ACE-11D1-4FD4-A3A1-7CBF9CC87C51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BE70-EBC3-47F3-852B-4A93DC09D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752600"/>
          <a:ext cx="7924799" cy="4632960"/>
        </p:xfrm>
        <a:graphic>
          <a:graphicData uri="http://schemas.openxmlformats.org/drawingml/2006/table">
            <a:tbl>
              <a:tblPr/>
              <a:tblGrid>
                <a:gridCol w="2408566"/>
                <a:gridCol w="3220888"/>
                <a:gridCol w="2295345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Kode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Barang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Harga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BM-00-LH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BI-01-SS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BS-00-LH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BS-00-LH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BG-00-LH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BG-01-SS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BI-00-LH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BM-01-SS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BG-01-SS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Ketentuannya</a:t>
            </a:r>
            <a:r>
              <a:rPr lang="en-US" b="1" dirty="0" smtClean="0"/>
              <a:t> </a:t>
            </a:r>
            <a:r>
              <a:rPr lang="en-US" b="1" dirty="0" err="1" smtClean="0"/>
              <a:t>pengisian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keterangan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BI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BS </a:t>
            </a:r>
            <a:r>
              <a:rPr lang="en-US" b="1" dirty="0" err="1" smtClean="0"/>
              <a:t>makan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BM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BG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geografi</a:t>
            </a:r>
            <a:endParaRPr lang="en-US" b="1" dirty="0" smtClean="0"/>
          </a:p>
          <a:p>
            <a:pPr marL="514350" indent="-514350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pengisian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</a:t>
            </a:r>
            <a:r>
              <a:rPr lang="en-US" b="1" dirty="0" err="1" smtClean="0"/>
              <a:t>bukunya</a:t>
            </a:r>
            <a:r>
              <a:rPr lang="en-US" b="1" dirty="0" smtClean="0"/>
              <a:t> 00 </a:t>
            </a:r>
            <a:r>
              <a:rPr lang="en-US" b="1" dirty="0" err="1" smtClean="0"/>
              <a:t>dan</a:t>
            </a:r>
            <a:r>
              <a:rPr lang="en-US" b="1" dirty="0" smtClean="0"/>
              <a:t> LH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harganya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50000.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Selain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harganya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100000.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!!!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7772400" cy="504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98"/>
                <a:gridCol w="1126140"/>
                <a:gridCol w="2671789"/>
                <a:gridCol w="1237673"/>
                <a:gridCol w="990600"/>
                <a:gridCol w="990600"/>
              </a:tblGrid>
              <a:tr h="122899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 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JENIS 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DISTRIBUTOR</a:t>
                      </a:r>
                      <a:endParaRPr lang="en-US" dirty="0"/>
                    </a:p>
                  </a:txBody>
                  <a:tcPr/>
                </a:tc>
              </a:tr>
              <a:tr h="2950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C-S101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deo</a:t>
                      </a:r>
                      <a:r>
                        <a:rPr lang="en-US" baseline="0" dirty="0" smtClean="0"/>
                        <a:t> smile </a:t>
                      </a:r>
                      <a:r>
                        <a:rPr lang="en-US" baseline="0" dirty="0" err="1" smtClean="0"/>
                        <a:t>freze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</a:t>
                      </a:r>
                      <a:r>
                        <a:rPr lang="en-US" baseline="0" dirty="0" smtClean="0"/>
                        <a:t> motor </a:t>
                      </a:r>
                      <a:r>
                        <a:rPr lang="en-US" baseline="0" dirty="0" err="1" smtClean="0"/>
                        <a:t>multiguna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C-J202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car shampoo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tire</a:t>
                      </a:r>
                      <a:r>
                        <a:rPr lang="en-US" baseline="0" dirty="0" smtClean="0"/>
                        <a:t> gel </a:t>
                      </a:r>
                      <a:r>
                        <a:rPr lang="en-US" baseline="0" dirty="0" err="1" smtClean="0"/>
                        <a:t>botol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</a:t>
                      </a:r>
                      <a:r>
                        <a:rPr lang="en-US" baseline="0" dirty="0" smtClean="0"/>
                        <a:t> car wax 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C-S103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motor shampoo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2 in 1 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C-J201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deo</a:t>
                      </a:r>
                      <a:r>
                        <a:rPr lang="en-US" baseline="0" dirty="0" smtClean="0"/>
                        <a:t> smile </a:t>
                      </a:r>
                      <a:r>
                        <a:rPr lang="en-US" baseline="0" dirty="0" err="1" smtClean="0"/>
                        <a:t>freze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Gel scented</a:t>
                      </a:r>
                      <a:r>
                        <a:rPr lang="en-US" baseline="0" dirty="0" smtClean="0"/>
                        <a:t> gel lemon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11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P-B102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 car wax</a:t>
                      </a:r>
                      <a:r>
                        <a:rPr lang="en-US" baseline="0" dirty="0" smtClean="0"/>
                        <a:t> 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200" b="1" dirty="0" err="1" smtClean="0"/>
              <a:t>Jenis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barang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pertama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=“C”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jenis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barang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cair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pertama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=“P”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jenis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barang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padat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pertama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=“G”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jenis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barang</a:t>
            </a:r>
            <a:r>
              <a:rPr lang="en-US" sz="1200" b="1" dirty="0" smtClean="0"/>
              <a:t> gel</a:t>
            </a:r>
          </a:p>
          <a:p>
            <a:pPr algn="ctr">
              <a:buNone/>
            </a:pPr>
            <a:r>
              <a:rPr lang="en-US" sz="1200" b="1" dirty="0" err="1" smtClean="0"/>
              <a:t>Nama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kota</a:t>
            </a:r>
            <a:endParaRPr lang="en-US" sz="12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S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kota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surabaya</a:t>
            </a:r>
            <a:endParaRPr lang="en-US" sz="12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J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kota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jakarta</a:t>
            </a:r>
            <a:endParaRPr lang="en-US" sz="12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B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kota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bandung</a:t>
            </a:r>
            <a:endParaRPr lang="en-US" sz="1200" b="1" dirty="0" smtClean="0"/>
          </a:p>
          <a:p>
            <a:pPr algn="ctr">
              <a:buNone/>
            </a:pPr>
            <a:r>
              <a:rPr lang="en-US" sz="1200" b="1" dirty="0" smtClean="0"/>
              <a:t>Distributor</a:t>
            </a:r>
          </a:p>
          <a:p>
            <a:pPr algn="ctr">
              <a:buFont typeface="Wingdings" pitchFamily="2" charset="2"/>
              <a:buChar char="ü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nya</a:t>
            </a:r>
            <a:r>
              <a:rPr lang="en-US" sz="1200" b="1" dirty="0" smtClean="0"/>
              <a:t> 01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distributor </a:t>
            </a:r>
            <a:r>
              <a:rPr lang="en-US" sz="1200" b="1" dirty="0" err="1" smtClean="0"/>
              <a:t>pusat</a:t>
            </a:r>
            <a:endParaRPr lang="en-US" sz="1200" b="1" dirty="0" smtClean="0"/>
          </a:p>
          <a:p>
            <a:pPr algn="ctr">
              <a:buFont typeface="Wingdings" pitchFamily="2" charset="2"/>
              <a:buChar char="ü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nya</a:t>
            </a:r>
            <a:r>
              <a:rPr lang="en-US" sz="1200" b="1" dirty="0" smtClean="0"/>
              <a:t> </a:t>
            </a:r>
            <a:r>
              <a:rPr lang="en-US" sz="1200" b="1" dirty="0" smtClean="0"/>
              <a:t>02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distributor </a:t>
            </a:r>
            <a:r>
              <a:rPr lang="en-US" sz="1200" b="1" dirty="0" err="1" smtClean="0"/>
              <a:t>daerah</a:t>
            </a:r>
            <a:endParaRPr lang="en-US" sz="1200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kode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nya</a:t>
            </a:r>
            <a:r>
              <a:rPr lang="en-US" sz="1200" b="1" dirty="0" smtClean="0"/>
              <a:t> </a:t>
            </a:r>
            <a:r>
              <a:rPr lang="en-US" sz="1200" b="1" dirty="0" smtClean="0"/>
              <a:t>03 </a:t>
            </a:r>
            <a:r>
              <a:rPr lang="en-US" sz="1200" b="1" dirty="0" err="1" smtClean="0"/>
              <a:t>maka</a:t>
            </a:r>
            <a:r>
              <a:rPr lang="en-US" sz="1200" b="1" dirty="0" smtClean="0"/>
              <a:t> distributor </a:t>
            </a:r>
            <a:r>
              <a:rPr lang="en-US" sz="1200" b="1" smtClean="0"/>
              <a:t>kota</a:t>
            </a:r>
            <a:endParaRPr lang="en-US" sz="1200" b="1" dirty="0" smtClean="0"/>
          </a:p>
          <a:p>
            <a:pPr algn="ctr">
              <a:buFont typeface="Wingdings" pitchFamily="2" charset="2"/>
              <a:buChar char="Ø"/>
            </a:pPr>
            <a:endParaRPr lang="en-US" sz="1200" dirty="0" smtClean="0"/>
          </a:p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232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Pertemuan ke 11</vt:lpstr>
      <vt:lpstr>Program logika dan teks</vt:lpstr>
      <vt:lpstr>Slide 3</vt:lpstr>
      <vt:lpstr>Latihan!!!</vt:lpstr>
      <vt:lpstr>Slide 5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11</dc:title>
  <dc:creator>andris</dc:creator>
  <cp:lastModifiedBy>LELA</cp:lastModifiedBy>
  <cp:revision>2</cp:revision>
  <dcterms:created xsi:type="dcterms:W3CDTF">2011-12-11T23:03:02Z</dcterms:created>
  <dcterms:modified xsi:type="dcterms:W3CDTF">2011-12-12T06:37:17Z</dcterms:modified>
</cp:coreProperties>
</file>