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C57A32DF-AD8C-41B2-BF62-514685DE778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40F6-2554-432C-BAFD-B22734050F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215153" y="381001"/>
            <a:ext cx="2639924" cy="5029200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29730 w 2928136"/>
              <a:gd name="connsiteY1" fmla="*/ 1463460 h 5548763"/>
              <a:gd name="connsiteX2" fmla="*/ 958067 w 2928136"/>
              <a:gd name="connsiteY2" fmla="*/ 1554822 h 5548763"/>
              <a:gd name="connsiteX3" fmla="*/ 2928136 w 2928136"/>
              <a:gd name="connsiteY3" fmla="*/ 107023 h 5548763"/>
              <a:gd name="connsiteX4" fmla="*/ 228600 w 2928136"/>
              <a:gd name="connsiteY4" fmla="*/ 2501761 h 5548763"/>
              <a:gd name="connsiteX5" fmla="*/ 2470934 w 2928136"/>
              <a:gd name="connsiteY5" fmla="*/ 1696096 h 5548763"/>
              <a:gd name="connsiteX6" fmla="*/ 0 w 2928136"/>
              <a:gd name="connsiteY6" fmla="*/ 1053958 h 5548763"/>
              <a:gd name="connsiteX7" fmla="*/ 0 w 2928136"/>
              <a:gd name="connsiteY7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102755 w 3030891"/>
              <a:gd name="connsiteY0" fmla="*/ 1053955 h 5548763"/>
              <a:gd name="connsiteX1" fmla="*/ 722768 w 3030891"/>
              <a:gd name="connsiteY1" fmla="*/ 1301228 h 5548763"/>
              <a:gd name="connsiteX2" fmla="*/ 1032485 w 3030891"/>
              <a:gd name="connsiteY2" fmla="*/ 1463460 h 5548763"/>
              <a:gd name="connsiteX3" fmla="*/ 1060822 w 3030891"/>
              <a:gd name="connsiteY3" fmla="*/ 1554822 h 5548763"/>
              <a:gd name="connsiteX4" fmla="*/ 3030891 w 3030891"/>
              <a:gd name="connsiteY4" fmla="*/ 107023 h 5548763"/>
              <a:gd name="connsiteX5" fmla="*/ 331355 w 3030891"/>
              <a:gd name="connsiteY5" fmla="*/ 2501761 h 5548763"/>
              <a:gd name="connsiteX6" fmla="*/ 2573689 w 3030891"/>
              <a:gd name="connsiteY6" fmla="*/ 1696096 h 5548763"/>
              <a:gd name="connsiteX7" fmla="*/ 102755 w 3030891"/>
              <a:gd name="connsiteY7" fmla="*/ 1053958 h 5548763"/>
              <a:gd name="connsiteX8" fmla="*/ 102755 w 3030891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929730 w 2928136"/>
              <a:gd name="connsiteY2" fmla="*/ 14634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57466 w 2928136"/>
              <a:gd name="connsiteY2" fmla="*/ 54258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48763"/>
              <a:gd name="connsiteX1" fmla="*/ 620013 w 2928136"/>
              <a:gd name="connsiteY1" fmla="*/ 1301228 h 5548763"/>
              <a:gd name="connsiteX2" fmla="*/ 690002 w 2928136"/>
              <a:gd name="connsiteY2" fmla="*/ 4740060 h 5548763"/>
              <a:gd name="connsiteX3" fmla="*/ 958067 w 2928136"/>
              <a:gd name="connsiteY3" fmla="*/ 1554822 h 5548763"/>
              <a:gd name="connsiteX4" fmla="*/ 2928136 w 2928136"/>
              <a:gd name="connsiteY4" fmla="*/ 107023 h 5548763"/>
              <a:gd name="connsiteX5" fmla="*/ 228600 w 2928136"/>
              <a:gd name="connsiteY5" fmla="*/ 2501761 h 5548763"/>
              <a:gd name="connsiteX6" fmla="*/ 2470934 w 2928136"/>
              <a:gd name="connsiteY6" fmla="*/ 1696096 h 5548763"/>
              <a:gd name="connsiteX7" fmla="*/ 0 w 2928136"/>
              <a:gd name="connsiteY7" fmla="*/ 1053958 h 5548763"/>
              <a:gd name="connsiteX8" fmla="*/ 0 w 2928136"/>
              <a:gd name="connsiteY8" fmla="*/ 1053955 h 5548763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296942 w 3225078"/>
              <a:gd name="connsiteY0" fmla="*/ 1053955 h 5578260"/>
              <a:gd name="connsiteX1" fmla="*/ 916955 w 3225078"/>
              <a:gd name="connsiteY1" fmla="*/ 1301228 h 5578260"/>
              <a:gd name="connsiteX2" fmla="*/ 986944 w 3225078"/>
              <a:gd name="connsiteY2" fmla="*/ 4740060 h 5578260"/>
              <a:gd name="connsiteX3" fmla="*/ 1255009 w 3225078"/>
              <a:gd name="connsiteY3" fmla="*/ 1554822 h 5578260"/>
              <a:gd name="connsiteX4" fmla="*/ 3225078 w 3225078"/>
              <a:gd name="connsiteY4" fmla="*/ 107023 h 5578260"/>
              <a:gd name="connsiteX5" fmla="*/ 525542 w 3225078"/>
              <a:gd name="connsiteY5" fmla="*/ 2501761 h 5578260"/>
              <a:gd name="connsiteX6" fmla="*/ 2767876 w 3225078"/>
              <a:gd name="connsiteY6" fmla="*/ 1696096 h 5578260"/>
              <a:gd name="connsiteX7" fmla="*/ 296942 w 3225078"/>
              <a:gd name="connsiteY7" fmla="*/ 1053958 h 5578260"/>
              <a:gd name="connsiteX8" fmla="*/ 296942 w 3225078"/>
              <a:gd name="connsiteY8" fmla="*/ 1053955 h 5578260"/>
              <a:gd name="connsiteX0" fmla="*/ 0 w 2928136"/>
              <a:gd name="connsiteY0" fmla="*/ 1053955 h 5578260"/>
              <a:gd name="connsiteX1" fmla="*/ 620013 w 2928136"/>
              <a:gd name="connsiteY1" fmla="*/ 1301228 h 5578260"/>
              <a:gd name="connsiteX2" fmla="*/ 690002 w 2928136"/>
              <a:gd name="connsiteY2" fmla="*/ 4740060 h 5578260"/>
              <a:gd name="connsiteX3" fmla="*/ 958067 w 2928136"/>
              <a:gd name="connsiteY3" fmla="*/ 1554822 h 5578260"/>
              <a:gd name="connsiteX4" fmla="*/ 2928136 w 2928136"/>
              <a:gd name="connsiteY4" fmla="*/ 107023 h 5578260"/>
              <a:gd name="connsiteX5" fmla="*/ 228600 w 2928136"/>
              <a:gd name="connsiteY5" fmla="*/ 2501761 h 5578260"/>
              <a:gd name="connsiteX6" fmla="*/ 2470934 w 2928136"/>
              <a:gd name="connsiteY6" fmla="*/ 1696096 h 5578260"/>
              <a:gd name="connsiteX7" fmla="*/ 0 w 2928136"/>
              <a:gd name="connsiteY7" fmla="*/ 1053958 h 5578260"/>
              <a:gd name="connsiteX8" fmla="*/ 0 w 2928136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493587 w 3421723"/>
              <a:gd name="connsiteY0" fmla="*/ 1053955 h 5578260"/>
              <a:gd name="connsiteX1" fmla="*/ 1113600 w 3421723"/>
              <a:gd name="connsiteY1" fmla="*/ 1301228 h 5578260"/>
              <a:gd name="connsiteX2" fmla="*/ 1183589 w 3421723"/>
              <a:gd name="connsiteY2" fmla="*/ 4740060 h 5578260"/>
              <a:gd name="connsiteX3" fmla="*/ 1451654 w 3421723"/>
              <a:gd name="connsiteY3" fmla="*/ 1554822 h 5578260"/>
              <a:gd name="connsiteX4" fmla="*/ 3421723 w 3421723"/>
              <a:gd name="connsiteY4" fmla="*/ 107023 h 5578260"/>
              <a:gd name="connsiteX5" fmla="*/ 722187 w 3421723"/>
              <a:gd name="connsiteY5" fmla="*/ 2501761 h 5578260"/>
              <a:gd name="connsiteX6" fmla="*/ 2964521 w 3421723"/>
              <a:gd name="connsiteY6" fmla="*/ 1696096 h 5578260"/>
              <a:gd name="connsiteX7" fmla="*/ 493587 w 3421723"/>
              <a:gd name="connsiteY7" fmla="*/ 1053958 h 5578260"/>
              <a:gd name="connsiteX8" fmla="*/ 493587 w 3421723"/>
              <a:gd name="connsiteY8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  <a:gd name="connsiteX0" fmla="*/ 0 w 2928136"/>
              <a:gd name="connsiteY0" fmla="*/ 1053955 h 5578260"/>
              <a:gd name="connsiteX1" fmla="*/ 690002 w 2928136"/>
              <a:gd name="connsiteY1" fmla="*/ 4740060 h 5578260"/>
              <a:gd name="connsiteX2" fmla="*/ 958067 w 2928136"/>
              <a:gd name="connsiteY2" fmla="*/ 1554822 h 5578260"/>
              <a:gd name="connsiteX3" fmla="*/ 2928136 w 2928136"/>
              <a:gd name="connsiteY3" fmla="*/ 107023 h 5578260"/>
              <a:gd name="connsiteX4" fmla="*/ 228600 w 2928136"/>
              <a:gd name="connsiteY4" fmla="*/ 2501761 h 5578260"/>
              <a:gd name="connsiteX5" fmla="*/ 2470934 w 2928136"/>
              <a:gd name="connsiteY5" fmla="*/ 1696096 h 5578260"/>
              <a:gd name="connsiteX6" fmla="*/ 0 w 2928136"/>
              <a:gd name="connsiteY6" fmla="*/ 1053958 h 5578260"/>
              <a:gd name="connsiteX7" fmla="*/ 0 w 2928136"/>
              <a:gd name="connsiteY7" fmla="*/ 1053955 h 557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8136" h="5578260">
                <a:moveTo>
                  <a:pt x="0" y="1053955"/>
                </a:moveTo>
                <a:cubicBezTo>
                  <a:pt x="849961" y="667873"/>
                  <a:pt x="530324" y="4656582"/>
                  <a:pt x="690002" y="4740060"/>
                </a:cubicBezTo>
                <a:cubicBezTo>
                  <a:pt x="746344" y="4782326"/>
                  <a:pt x="625000" y="1780895"/>
                  <a:pt x="958067" y="1554822"/>
                </a:cubicBezTo>
                <a:cubicBezTo>
                  <a:pt x="1204042" y="2617693"/>
                  <a:pt x="2516314" y="0"/>
                  <a:pt x="2928136" y="107023"/>
                </a:cubicBezTo>
                <a:cubicBezTo>
                  <a:pt x="1435513" y="2045643"/>
                  <a:pt x="468189" y="5267469"/>
                  <a:pt x="228600" y="2501761"/>
                </a:cubicBezTo>
                <a:cubicBezTo>
                  <a:pt x="360324" y="5578260"/>
                  <a:pt x="2153781" y="2236695"/>
                  <a:pt x="2470934" y="1696096"/>
                </a:cubicBezTo>
                <a:cubicBezTo>
                  <a:pt x="429222" y="2772608"/>
                  <a:pt x="411822" y="1160981"/>
                  <a:pt x="0" y="1053958"/>
                </a:cubicBezTo>
                <a:lnTo>
                  <a:pt x="0" y="1053955"/>
                </a:ln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63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126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6941417" y="5105400"/>
            <a:ext cx="2238442" cy="2005669"/>
            <a:chOff x="2810256" y="4943398"/>
            <a:chExt cx="2238442" cy="200566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rot="6563566" flipH="1" flipV="1">
              <a:off x="2928137" y="544273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3359071" y="4825517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3613937" y="5236996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 rot="6563566" flipH="1" flipV="1">
              <a:off x="3209136" y="5914804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>
            <a:xfrm rot="6563566" flipH="1" flipV="1">
              <a:off x="4014435" y="56584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15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32DF-AD8C-41B2-BF62-514685DE778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40F6-2554-432C-BAFD-B22734050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32DF-AD8C-41B2-BF62-514685DE778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40F6-2554-432C-BAFD-B22734050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32DF-AD8C-41B2-BF62-514685DE778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40F6-2554-432C-BAFD-B22734050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fld id="{C57A32DF-AD8C-41B2-BF62-514685DE778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795140F6-2554-432C-BAFD-B22734050F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 rot="5400000" flipH="1" flipV="1">
            <a:off x="5782442" y="1304158"/>
            <a:ext cx="4208515" cy="3124199"/>
          </a:xfrm>
          <a:custGeom>
            <a:avLst/>
            <a:gdLst>
              <a:gd name="connsiteX0" fmla="*/ 0 w 3657600"/>
              <a:gd name="connsiteY0" fmla="*/ 685800 h 1371600"/>
              <a:gd name="connsiteX1" fmla="*/ 1186667 w 3657600"/>
              <a:gd name="connsiteY1" fmla="*/ 43667 h 1371600"/>
              <a:gd name="connsiteX2" fmla="*/ 1828801 w 3657600"/>
              <a:gd name="connsiteY2" fmla="*/ 2 h 1371600"/>
              <a:gd name="connsiteX3" fmla="*/ 2470936 w 3657600"/>
              <a:gd name="connsiteY3" fmla="*/ 43668 h 1371600"/>
              <a:gd name="connsiteX4" fmla="*/ 3657600 w 3657600"/>
              <a:gd name="connsiteY4" fmla="*/ 685806 h 1371600"/>
              <a:gd name="connsiteX5" fmla="*/ 2470934 w 3657600"/>
              <a:gd name="connsiteY5" fmla="*/ 1327941 h 1371600"/>
              <a:gd name="connsiteX6" fmla="*/ 1828799 w 3657600"/>
              <a:gd name="connsiteY6" fmla="*/ 1371606 h 1371600"/>
              <a:gd name="connsiteX7" fmla="*/ 1186664 w 3657600"/>
              <a:gd name="connsiteY7" fmla="*/ 1327940 h 1371600"/>
              <a:gd name="connsiteX8" fmla="*/ 0 w 3657600"/>
              <a:gd name="connsiteY8" fmla="*/ 685803 h 1371600"/>
              <a:gd name="connsiteX9" fmla="*/ 0 w 3657600"/>
              <a:gd name="connsiteY9" fmla="*/ 685800 h 1371600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761447 h 1447253"/>
              <a:gd name="connsiteX1" fmla="*/ 1186670 w 3672351"/>
              <a:gd name="connsiteY1" fmla="*/ 119314 h 1447253"/>
              <a:gd name="connsiteX2" fmla="*/ 1828804 w 3672351"/>
              <a:gd name="connsiteY2" fmla="*/ 75649 h 1447253"/>
              <a:gd name="connsiteX3" fmla="*/ 2470939 w 3672351"/>
              <a:gd name="connsiteY3" fmla="*/ 119315 h 1447253"/>
              <a:gd name="connsiteX4" fmla="*/ 2559427 w 3672351"/>
              <a:gd name="connsiteY4" fmla="*/ 107023 h 1447253"/>
              <a:gd name="connsiteX5" fmla="*/ 3657603 w 3672351"/>
              <a:gd name="connsiteY5" fmla="*/ 761453 h 1447253"/>
              <a:gd name="connsiteX6" fmla="*/ 2470937 w 3672351"/>
              <a:gd name="connsiteY6" fmla="*/ 1403588 h 1447253"/>
              <a:gd name="connsiteX7" fmla="*/ 1828802 w 3672351"/>
              <a:gd name="connsiteY7" fmla="*/ 1447253 h 1447253"/>
              <a:gd name="connsiteX8" fmla="*/ 1186667 w 3672351"/>
              <a:gd name="connsiteY8" fmla="*/ 1403587 h 1447253"/>
              <a:gd name="connsiteX9" fmla="*/ 3 w 3672351"/>
              <a:gd name="connsiteY9" fmla="*/ 761450 h 1447253"/>
              <a:gd name="connsiteX10" fmla="*/ 3 w 3672351"/>
              <a:gd name="connsiteY10" fmla="*/ 761447 h 1447253"/>
              <a:gd name="connsiteX0" fmla="*/ 3 w 3672351"/>
              <a:gd name="connsiteY0" fmla="*/ 685798 h 2004163"/>
              <a:gd name="connsiteX1" fmla="*/ 1186670 w 3672351"/>
              <a:gd name="connsiteY1" fmla="*/ 43665 h 2004163"/>
              <a:gd name="connsiteX2" fmla="*/ 1828804 w 3672351"/>
              <a:gd name="connsiteY2" fmla="*/ 0 h 2004163"/>
              <a:gd name="connsiteX3" fmla="*/ 2470939 w 3672351"/>
              <a:gd name="connsiteY3" fmla="*/ 43666 h 2004163"/>
              <a:gd name="connsiteX4" fmla="*/ 2559427 w 3672351"/>
              <a:gd name="connsiteY4" fmla="*/ 31374 h 2004163"/>
              <a:gd name="connsiteX5" fmla="*/ 3657603 w 3672351"/>
              <a:gd name="connsiteY5" fmla="*/ 685804 h 2004163"/>
              <a:gd name="connsiteX6" fmla="*/ 2470937 w 3672351"/>
              <a:gd name="connsiteY6" fmla="*/ 1327939 h 2004163"/>
              <a:gd name="connsiteX7" fmla="*/ 1828802 w 3672351"/>
              <a:gd name="connsiteY7" fmla="*/ 1371604 h 2004163"/>
              <a:gd name="connsiteX8" fmla="*/ 1186667 w 3672351"/>
              <a:gd name="connsiteY8" fmla="*/ 1327938 h 2004163"/>
              <a:gd name="connsiteX9" fmla="*/ 3 w 3672351"/>
              <a:gd name="connsiteY9" fmla="*/ 685801 h 2004163"/>
              <a:gd name="connsiteX10" fmla="*/ 3 w 3672351"/>
              <a:gd name="connsiteY10" fmla="*/ 685798 h 2004163"/>
              <a:gd name="connsiteX0" fmla="*/ 3 w 3657603"/>
              <a:gd name="connsiteY0" fmla="*/ 756433 h 1442239"/>
              <a:gd name="connsiteX1" fmla="*/ 1186670 w 3657603"/>
              <a:gd name="connsiteY1" fmla="*/ 114300 h 1442239"/>
              <a:gd name="connsiteX2" fmla="*/ 1828804 w 3657603"/>
              <a:gd name="connsiteY2" fmla="*/ 70635 h 1442239"/>
              <a:gd name="connsiteX3" fmla="*/ 2470939 w 3657603"/>
              <a:gd name="connsiteY3" fmla="*/ 114301 h 1442239"/>
              <a:gd name="connsiteX4" fmla="*/ 3657603 w 3657603"/>
              <a:gd name="connsiteY4" fmla="*/ 756439 h 1442239"/>
              <a:gd name="connsiteX5" fmla="*/ 2470937 w 3657603"/>
              <a:gd name="connsiteY5" fmla="*/ 1398574 h 1442239"/>
              <a:gd name="connsiteX6" fmla="*/ 1828802 w 3657603"/>
              <a:gd name="connsiteY6" fmla="*/ 1442239 h 1442239"/>
              <a:gd name="connsiteX7" fmla="*/ 1186667 w 3657603"/>
              <a:gd name="connsiteY7" fmla="*/ 1398573 h 1442239"/>
              <a:gd name="connsiteX8" fmla="*/ 3 w 3657603"/>
              <a:gd name="connsiteY8" fmla="*/ 756436 h 1442239"/>
              <a:gd name="connsiteX9" fmla="*/ 3 w 3657603"/>
              <a:gd name="connsiteY9" fmla="*/ 756433 h 1442239"/>
              <a:gd name="connsiteX0" fmla="*/ 527758 w 4185358"/>
              <a:gd name="connsiteY0" fmla="*/ 756433 h 1442239"/>
              <a:gd name="connsiteX1" fmla="*/ 1714425 w 4185358"/>
              <a:gd name="connsiteY1" fmla="*/ 114300 h 1442239"/>
              <a:gd name="connsiteX2" fmla="*/ 2356559 w 4185358"/>
              <a:gd name="connsiteY2" fmla="*/ 70635 h 1442239"/>
              <a:gd name="connsiteX3" fmla="*/ 2998694 w 4185358"/>
              <a:gd name="connsiteY3" fmla="*/ 114301 h 1442239"/>
              <a:gd name="connsiteX4" fmla="*/ 4185358 w 4185358"/>
              <a:gd name="connsiteY4" fmla="*/ 756439 h 1442239"/>
              <a:gd name="connsiteX5" fmla="*/ 2998692 w 4185358"/>
              <a:gd name="connsiteY5" fmla="*/ 1398574 h 1442239"/>
              <a:gd name="connsiteX6" fmla="*/ 2356557 w 4185358"/>
              <a:gd name="connsiteY6" fmla="*/ 1442239 h 1442239"/>
              <a:gd name="connsiteX7" fmla="*/ 1714422 w 4185358"/>
              <a:gd name="connsiteY7" fmla="*/ 1398573 h 1442239"/>
              <a:gd name="connsiteX8" fmla="*/ 527758 w 4185358"/>
              <a:gd name="connsiteY8" fmla="*/ 756436 h 1442239"/>
              <a:gd name="connsiteX9" fmla="*/ 527758 w 4185358"/>
              <a:gd name="connsiteY9" fmla="*/ 756433 h 1442239"/>
              <a:gd name="connsiteX0" fmla="*/ 527758 w 4185358"/>
              <a:gd name="connsiteY0" fmla="*/ 685798 h 1731271"/>
              <a:gd name="connsiteX1" fmla="*/ 1714425 w 4185358"/>
              <a:gd name="connsiteY1" fmla="*/ 43665 h 1731271"/>
              <a:gd name="connsiteX2" fmla="*/ 2356559 w 4185358"/>
              <a:gd name="connsiteY2" fmla="*/ 0 h 1731271"/>
              <a:gd name="connsiteX3" fmla="*/ 2998694 w 4185358"/>
              <a:gd name="connsiteY3" fmla="*/ 43666 h 1731271"/>
              <a:gd name="connsiteX4" fmla="*/ 4185358 w 4185358"/>
              <a:gd name="connsiteY4" fmla="*/ 685804 h 1731271"/>
              <a:gd name="connsiteX5" fmla="*/ 2998692 w 4185358"/>
              <a:gd name="connsiteY5" fmla="*/ 1327939 h 1731271"/>
              <a:gd name="connsiteX6" fmla="*/ 2356557 w 4185358"/>
              <a:gd name="connsiteY6" fmla="*/ 1371604 h 1731271"/>
              <a:gd name="connsiteX7" fmla="*/ 1714422 w 4185358"/>
              <a:gd name="connsiteY7" fmla="*/ 1327938 h 1731271"/>
              <a:gd name="connsiteX8" fmla="*/ 527758 w 4185358"/>
              <a:gd name="connsiteY8" fmla="*/ 685801 h 1731271"/>
              <a:gd name="connsiteX9" fmla="*/ 527758 w 4185358"/>
              <a:gd name="connsiteY9" fmla="*/ 685798 h 1731271"/>
              <a:gd name="connsiteX0" fmla="*/ 1174716 w 4832316"/>
              <a:gd name="connsiteY0" fmla="*/ 685798 h 2451847"/>
              <a:gd name="connsiteX1" fmla="*/ 2361383 w 4832316"/>
              <a:gd name="connsiteY1" fmla="*/ 43665 h 2451847"/>
              <a:gd name="connsiteX2" fmla="*/ 3003517 w 4832316"/>
              <a:gd name="connsiteY2" fmla="*/ 0 h 2451847"/>
              <a:gd name="connsiteX3" fmla="*/ 3645652 w 4832316"/>
              <a:gd name="connsiteY3" fmla="*/ 43666 h 2451847"/>
              <a:gd name="connsiteX4" fmla="*/ 4832316 w 4832316"/>
              <a:gd name="connsiteY4" fmla="*/ 685804 h 2451847"/>
              <a:gd name="connsiteX5" fmla="*/ 3645650 w 4832316"/>
              <a:gd name="connsiteY5" fmla="*/ 1327939 h 2451847"/>
              <a:gd name="connsiteX6" fmla="*/ 3003515 w 4832316"/>
              <a:gd name="connsiteY6" fmla="*/ 1371604 h 2451847"/>
              <a:gd name="connsiteX7" fmla="*/ 2361380 w 4832316"/>
              <a:gd name="connsiteY7" fmla="*/ 1327938 h 2451847"/>
              <a:gd name="connsiteX8" fmla="*/ 1174716 w 4832316"/>
              <a:gd name="connsiteY8" fmla="*/ 685801 h 2451847"/>
              <a:gd name="connsiteX9" fmla="*/ 1174716 w 4832316"/>
              <a:gd name="connsiteY9" fmla="*/ 685798 h 2451847"/>
              <a:gd name="connsiteX0" fmla="*/ 1174716 w 5193374"/>
              <a:gd name="connsiteY0" fmla="*/ 685798 h 2451847"/>
              <a:gd name="connsiteX1" fmla="*/ 2361383 w 5193374"/>
              <a:gd name="connsiteY1" fmla="*/ 43665 h 2451847"/>
              <a:gd name="connsiteX2" fmla="*/ 3003517 w 5193374"/>
              <a:gd name="connsiteY2" fmla="*/ 0 h 2451847"/>
              <a:gd name="connsiteX3" fmla="*/ 3645652 w 5193374"/>
              <a:gd name="connsiteY3" fmla="*/ 43666 h 2451847"/>
              <a:gd name="connsiteX4" fmla="*/ 4832316 w 5193374"/>
              <a:gd name="connsiteY4" fmla="*/ 685804 h 2451847"/>
              <a:gd name="connsiteX5" fmla="*/ 3645650 w 5193374"/>
              <a:gd name="connsiteY5" fmla="*/ 1327939 h 2451847"/>
              <a:gd name="connsiteX6" fmla="*/ 3003515 w 5193374"/>
              <a:gd name="connsiteY6" fmla="*/ 1371604 h 2451847"/>
              <a:gd name="connsiteX7" fmla="*/ 2361380 w 5193374"/>
              <a:gd name="connsiteY7" fmla="*/ 1327938 h 2451847"/>
              <a:gd name="connsiteX8" fmla="*/ 1174716 w 5193374"/>
              <a:gd name="connsiteY8" fmla="*/ 685801 h 2451847"/>
              <a:gd name="connsiteX9" fmla="*/ 1174716 w 5193374"/>
              <a:gd name="connsiteY9" fmla="*/ 685798 h 2451847"/>
              <a:gd name="connsiteX0" fmla="*/ 1174716 w 5193374"/>
              <a:gd name="connsiteY0" fmla="*/ 685798 h 3407194"/>
              <a:gd name="connsiteX1" fmla="*/ 2361383 w 5193374"/>
              <a:gd name="connsiteY1" fmla="*/ 43665 h 3407194"/>
              <a:gd name="connsiteX2" fmla="*/ 3003517 w 5193374"/>
              <a:gd name="connsiteY2" fmla="*/ 0 h 3407194"/>
              <a:gd name="connsiteX3" fmla="*/ 3645652 w 5193374"/>
              <a:gd name="connsiteY3" fmla="*/ 43666 h 3407194"/>
              <a:gd name="connsiteX4" fmla="*/ 4832316 w 5193374"/>
              <a:gd name="connsiteY4" fmla="*/ 685804 h 3407194"/>
              <a:gd name="connsiteX5" fmla="*/ 3645650 w 5193374"/>
              <a:gd name="connsiteY5" fmla="*/ 1327939 h 3407194"/>
              <a:gd name="connsiteX6" fmla="*/ 3003515 w 5193374"/>
              <a:gd name="connsiteY6" fmla="*/ 1371604 h 3407194"/>
              <a:gd name="connsiteX7" fmla="*/ 2361380 w 5193374"/>
              <a:gd name="connsiteY7" fmla="*/ 1327938 h 3407194"/>
              <a:gd name="connsiteX8" fmla="*/ 1174716 w 5193374"/>
              <a:gd name="connsiteY8" fmla="*/ 685801 h 3407194"/>
              <a:gd name="connsiteX9" fmla="*/ 1174716 w 5193374"/>
              <a:gd name="connsiteY9" fmla="*/ 685798 h 3407194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960216 h 3681612"/>
              <a:gd name="connsiteX1" fmla="*/ 2361383 w 5193374"/>
              <a:gd name="connsiteY1" fmla="*/ 318083 h 3681612"/>
              <a:gd name="connsiteX2" fmla="*/ 3003517 w 5193374"/>
              <a:gd name="connsiteY2" fmla="*/ 274418 h 3681612"/>
              <a:gd name="connsiteX3" fmla="*/ 3645652 w 5193374"/>
              <a:gd name="connsiteY3" fmla="*/ 318084 h 3681612"/>
              <a:gd name="connsiteX4" fmla="*/ 4832316 w 5193374"/>
              <a:gd name="connsiteY4" fmla="*/ 960222 h 3681612"/>
              <a:gd name="connsiteX5" fmla="*/ 3645650 w 5193374"/>
              <a:gd name="connsiteY5" fmla="*/ 1602357 h 3681612"/>
              <a:gd name="connsiteX6" fmla="*/ 3003515 w 5193374"/>
              <a:gd name="connsiteY6" fmla="*/ 1646022 h 3681612"/>
              <a:gd name="connsiteX7" fmla="*/ 2361380 w 5193374"/>
              <a:gd name="connsiteY7" fmla="*/ 1602356 h 3681612"/>
              <a:gd name="connsiteX8" fmla="*/ 1174716 w 5193374"/>
              <a:gd name="connsiteY8" fmla="*/ 960219 h 3681612"/>
              <a:gd name="connsiteX9" fmla="*/ 1174716 w 5193374"/>
              <a:gd name="connsiteY9" fmla="*/ 960216 h 3681612"/>
              <a:gd name="connsiteX0" fmla="*/ 1174716 w 5193374"/>
              <a:gd name="connsiteY0" fmla="*/ 2033989 h 4755385"/>
              <a:gd name="connsiteX1" fmla="*/ 2361383 w 5193374"/>
              <a:gd name="connsiteY1" fmla="*/ 1391856 h 4755385"/>
              <a:gd name="connsiteX2" fmla="*/ 3003517 w 5193374"/>
              <a:gd name="connsiteY2" fmla="*/ 1348191 h 4755385"/>
              <a:gd name="connsiteX3" fmla="*/ 3645652 w 5193374"/>
              <a:gd name="connsiteY3" fmla="*/ 1391857 h 4755385"/>
              <a:gd name="connsiteX4" fmla="*/ 4832316 w 5193374"/>
              <a:gd name="connsiteY4" fmla="*/ 2033995 h 4755385"/>
              <a:gd name="connsiteX5" fmla="*/ 3645650 w 5193374"/>
              <a:gd name="connsiteY5" fmla="*/ 2676130 h 4755385"/>
              <a:gd name="connsiteX6" fmla="*/ 3003515 w 5193374"/>
              <a:gd name="connsiteY6" fmla="*/ 2719795 h 4755385"/>
              <a:gd name="connsiteX7" fmla="*/ 2361380 w 5193374"/>
              <a:gd name="connsiteY7" fmla="*/ 2676129 h 4755385"/>
              <a:gd name="connsiteX8" fmla="*/ 1174716 w 5193374"/>
              <a:gd name="connsiteY8" fmla="*/ 2033992 h 4755385"/>
              <a:gd name="connsiteX9" fmla="*/ 1174716 w 5193374"/>
              <a:gd name="connsiteY9" fmla="*/ 2033989 h 4755385"/>
              <a:gd name="connsiteX0" fmla="*/ 1174716 w 4832316"/>
              <a:gd name="connsiteY0" fmla="*/ 2033989 h 4755385"/>
              <a:gd name="connsiteX1" fmla="*/ 2361383 w 4832316"/>
              <a:gd name="connsiteY1" fmla="*/ 1391856 h 4755385"/>
              <a:gd name="connsiteX2" fmla="*/ 3003517 w 4832316"/>
              <a:gd name="connsiteY2" fmla="*/ 1348191 h 4755385"/>
              <a:gd name="connsiteX3" fmla="*/ 3645652 w 4832316"/>
              <a:gd name="connsiteY3" fmla="*/ 1391857 h 4755385"/>
              <a:gd name="connsiteX4" fmla="*/ 4832316 w 4832316"/>
              <a:gd name="connsiteY4" fmla="*/ 2033995 h 4755385"/>
              <a:gd name="connsiteX5" fmla="*/ 3645650 w 4832316"/>
              <a:gd name="connsiteY5" fmla="*/ 2676130 h 4755385"/>
              <a:gd name="connsiteX6" fmla="*/ 3003515 w 4832316"/>
              <a:gd name="connsiteY6" fmla="*/ 2719795 h 4755385"/>
              <a:gd name="connsiteX7" fmla="*/ 2361380 w 4832316"/>
              <a:gd name="connsiteY7" fmla="*/ 2676129 h 4755385"/>
              <a:gd name="connsiteX8" fmla="*/ 1174716 w 4832316"/>
              <a:gd name="connsiteY8" fmla="*/ 2033992 h 4755385"/>
              <a:gd name="connsiteX9" fmla="*/ 1174716 w 4832316"/>
              <a:gd name="connsiteY9" fmla="*/ 2033989 h 4755385"/>
              <a:gd name="connsiteX0" fmla="*/ 527758 w 4185358"/>
              <a:gd name="connsiteY0" fmla="*/ 2033989 h 4755385"/>
              <a:gd name="connsiteX1" fmla="*/ 1714425 w 4185358"/>
              <a:gd name="connsiteY1" fmla="*/ 1391856 h 4755385"/>
              <a:gd name="connsiteX2" fmla="*/ 2998694 w 4185358"/>
              <a:gd name="connsiteY2" fmla="*/ 1391857 h 4755385"/>
              <a:gd name="connsiteX3" fmla="*/ 4185358 w 4185358"/>
              <a:gd name="connsiteY3" fmla="*/ 2033995 h 4755385"/>
              <a:gd name="connsiteX4" fmla="*/ 2998692 w 4185358"/>
              <a:gd name="connsiteY4" fmla="*/ 2676130 h 4755385"/>
              <a:gd name="connsiteX5" fmla="*/ 2356557 w 4185358"/>
              <a:gd name="connsiteY5" fmla="*/ 2719795 h 4755385"/>
              <a:gd name="connsiteX6" fmla="*/ 1714422 w 4185358"/>
              <a:gd name="connsiteY6" fmla="*/ 2676129 h 4755385"/>
              <a:gd name="connsiteX7" fmla="*/ 527758 w 4185358"/>
              <a:gd name="connsiteY7" fmla="*/ 2033992 h 4755385"/>
              <a:gd name="connsiteX8" fmla="*/ 527758 w 4185358"/>
              <a:gd name="connsiteY8" fmla="*/ 2033989 h 4755385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185358"/>
              <a:gd name="connsiteY0" fmla="*/ 2033989 h 4406268"/>
              <a:gd name="connsiteX1" fmla="*/ 1714425 w 4185358"/>
              <a:gd name="connsiteY1" fmla="*/ 1391856 h 4406268"/>
              <a:gd name="connsiteX2" fmla="*/ 2998694 w 4185358"/>
              <a:gd name="connsiteY2" fmla="*/ 1391857 h 4406268"/>
              <a:gd name="connsiteX3" fmla="*/ 4185358 w 4185358"/>
              <a:gd name="connsiteY3" fmla="*/ 2033995 h 4406268"/>
              <a:gd name="connsiteX4" fmla="*/ 2998692 w 4185358"/>
              <a:gd name="connsiteY4" fmla="*/ 2676130 h 4406268"/>
              <a:gd name="connsiteX5" fmla="*/ 2356557 w 4185358"/>
              <a:gd name="connsiteY5" fmla="*/ 2719795 h 4406268"/>
              <a:gd name="connsiteX6" fmla="*/ 1714422 w 4185358"/>
              <a:gd name="connsiteY6" fmla="*/ 2676129 h 4406268"/>
              <a:gd name="connsiteX7" fmla="*/ 527758 w 4185358"/>
              <a:gd name="connsiteY7" fmla="*/ 2033992 h 4406268"/>
              <a:gd name="connsiteX8" fmla="*/ 527758 w 4185358"/>
              <a:gd name="connsiteY8" fmla="*/ 2033989 h 4406268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527758 w 4678417"/>
              <a:gd name="connsiteY0" fmla="*/ 2033989 h 5080997"/>
              <a:gd name="connsiteX1" fmla="*/ 1714425 w 4678417"/>
              <a:gd name="connsiteY1" fmla="*/ 1391856 h 5080997"/>
              <a:gd name="connsiteX2" fmla="*/ 2998694 w 4678417"/>
              <a:gd name="connsiteY2" fmla="*/ 1391857 h 5080997"/>
              <a:gd name="connsiteX3" fmla="*/ 4185358 w 4678417"/>
              <a:gd name="connsiteY3" fmla="*/ 2033995 h 5080997"/>
              <a:gd name="connsiteX4" fmla="*/ 2998692 w 4678417"/>
              <a:gd name="connsiteY4" fmla="*/ 2676130 h 5080997"/>
              <a:gd name="connsiteX5" fmla="*/ 2356557 w 4678417"/>
              <a:gd name="connsiteY5" fmla="*/ 2719795 h 5080997"/>
              <a:gd name="connsiteX6" fmla="*/ 1714422 w 4678417"/>
              <a:gd name="connsiteY6" fmla="*/ 2676129 h 5080997"/>
              <a:gd name="connsiteX7" fmla="*/ 527758 w 4678417"/>
              <a:gd name="connsiteY7" fmla="*/ 2033992 h 5080997"/>
              <a:gd name="connsiteX8" fmla="*/ 527758 w 4678417"/>
              <a:gd name="connsiteY8" fmla="*/ 2033989 h 5080997"/>
              <a:gd name="connsiteX0" fmla="*/ 3 w 4150662"/>
              <a:gd name="connsiteY0" fmla="*/ 2033989 h 5080997"/>
              <a:gd name="connsiteX1" fmla="*/ 1186670 w 4150662"/>
              <a:gd name="connsiteY1" fmla="*/ 1391856 h 5080997"/>
              <a:gd name="connsiteX2" fmla="*/ 2470939 w 4150662"/>
              <a:gd name="connsiteY2" fmla="*/ 1391857 h 5080997"/>
              <a:gd name="connsiteX3" fmla="*/ 3657603 w 4150662"/>
              <a:gd name="connsiteY3" fmla="*/ 2033995 h 5080997"/>
              <a:gd name="connsiteX4" fmla="*/ 2470937 w 4150662"/>
              <a:gd name="connsiteY4" fmla="*/ 2676130 h 5080997"/>
              <a:gd name="connsiteX5" fmla="*/ 1828802 w 4150662"/>
              <a:gd name="connsiteY5" fmla="*/ 2719795 h 5080997"/>
              <a:gd name="connsiteX6" fmla="*/ 1186667 w 4150662"/>
              <a:gd name="connsiteY6" fmla="*/ 2676129 h 5080997"/>
              <a:gd name="connsiteX7" fmla="*/ 3 w 4150662"/>
              <a:gd name="connsiteY7" fmla="*/ 2033992 h 5080997"/>
              <a:gd name="connsiteX8" fmla="*/ 3 w 4150662"/>
              <a:gd name="connsiteY8" fmla="*/ 2033989 h 5080997"/>
              <a:gd name="connsiteX0" fmla="*/ 3 w 3184725"/>
              <a:gd name="connsiteY0" fmla="*/ 2033989 h 3886288"/>
              <a:gd name="connsiteX1" fmla="*/ 1186670 w 3184725"/>
              <a:gd name="connsiteY1" fmla="*/ 1391856 h 3886288"/>
              <a:gd name="connsiteX2" fmla="*/ 2470939 w 3184725"/>
              <a:gd name="connsiteY2" fmla="*/ 1391857 h 3886288"/>
              <a:gd name="connsiteX3" fmla="*/ 1752603 w 3184725"/>
              <a:gd name="connsiteY3" fmla="*/ 52795 h 3886288"/>
              <a:gd name="connsiteX4" fmla="*/ 2470937 w 3184725"/>
              <a:gd name="connsiteY4" fmla="*/ 2676130 h 3886288"/>
              <a:gd name="connsiteX5" fmla="*/ 1828802 w 3184725"/>
              <a:gd name="connsiteY5" fmla="*/ 2719795 h 3886288"/>
              <a:gd name="connsiteX6" fmla="*/ 1186667 w 3184725"/>
              <a:gd name="connsiteY6" fmla="*/ 2676129 h 3886288"/>
              <a:gd name="connsiteX7" fmla="*/ 3 w 3184725"/>
              <a:gd name="connsiteY7" fmla="*/ 2033992 h 3886288"/>
              <a:gd name="connsiteX8" fmla="*/ 3 w 3184725"/>
              <a:gd name="connsiteY8" fmla="*/ 2033989 h 3886288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470939 w 3184725"/>
              <a:gd name="connsiteY2" fmla="*/ 13918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385339"/>
              <a:gd name="connsiteY0" fmla="*/ 2033989 h 6528797"/>
              <a:gd name="connsiteX1" fmla="*/ 1186670 w 3385339"/>
              <a:gd name="connsiteY1" fmla="*/ 1391856 h 6528797"/>
              <a:gd name="connsiteX2" fmla="*/ 3385339 w 3385339"/>
              <a:gd name="connsiteY2" fmla="*/ 706057 h 6528797"/>
              <a:gd name="connsiteX3" fmla="*/ 228603 w 3385339"/>
              <a:gd name="connsiteY3" fmla="*/ 3481795 h 6528797"/>
              <a:gd name="connsiteX4" fmla="*/ 2470937 w 3385339"/>
              <a:gd name="connsiteY4" fmla="*/ 2676130 h 6528797"/>
              <a:gd name="connsiteX5" fmla="*/ 1828802 w 3385339"/>
              <a:gd name="connsiteY5" fmla="*/ 2719795 h 6528797"/>
              <a:gd name="connsiteX6" fmla="*/ 1186667 w 3385339"/>
              <a:gd name="connsiteY6" fmla="*/ 2676129 h 6528797"/>
              <a:gd name="connsiteX7" fmla="*/ 3 w 3385339"/>
              <a:gd name="connsiteY7" fmla="*/ 2033992 h 6528797"/>
              <a:gd name="connsiteX8" fmla="*/ 3 w 3385339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3 w 3184725"/>
              <a:gd name="connsiteY0" fmla="*/ 2033989 h 6528797"/>
              <a:gd name="connsiteX1" fmla="*/ 1186670 w 3184725"/>
              <a:gd name="connsiteY1" fmla="*/ 1391856 h 6528797"/>
              <a:gd name="connsiteX2" fmla="*/ 2928139 w 3184725"/>
              <a:gd name="connsiteY2" fmla="*/ 706057 h 6528797"/>
              <a:gd name="connsiteX3" fmla="*/ 228603 w 3184725"/>
              <a:gd name="connsiteY3" fmla="*/ 3481795 h 6528797"/>
              <a:gd name="connsiteX4" fmla="*/ 2470937 w 3184725"/>
              <a:gd name="connsiteY4" fmla="*/ 2676130 h 6528797"/>
              <a:gd name="connsiteX5" fmla="*/ 1828802 w 3184725"/>
              <a:gd name="connsiteY5" fmla="*/ 2719795 h 6528797"/>
              <a:gd name="connsiteX6" fmla="*/ 1186667 w 3184725"/>
              <a:gd name="connsiteY6" fmla="*/ 2676129 h 6528797"/>
              <a:gd name="connsiteX7" fmla="*/ 3 w 3184725"/>
              <a:gd name="connsiteY7" fmla="*/ 2033992 h 6528797"/>
              <a:gd name="connsiteX8" fmla="*/ 3 w 3184725"/>
              <a:gd name="connsiteY8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1828799 w 3184722"/>
              <a:gd name="connsiteY5" fmla="*/ 2719795 h 6528797"/>
              <a:gd name="connsiteX6" fmla="*/ 0 w 3184722"/>
              <a:gd name="connsiteY6" fmla="*/ 2033992 h 6528797"/>
              <a:gd name="connsiteX7" fmla="*/ 0 w 3184722"/>
              <a:gd name="connsiteY7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3184722"/>
              <a:gd name="connsiteY0" fmla="*/ 2033989 h 6528797"/>
              <a:gd name="connsiteX1" fmla="*/ 1186667 w 3184722"/>
              <a:gd name="connsiteY1" fmla="*/ 1391856 h 6528797"/>
              <a:gd name="connsiteX2" fmla="*/ 2928136 w 3184722"/>
              <a:gd name="connsiteY2" fmla="*/ 706057 h 6528797"/>
              <a:gd name="connsiteX3" fmla="*/ 228600 w 3184722"/>
              <a:gd name="connsiteY3" fmla="*/ 3481795 h 6528797"/>
              <a:gd name="connsiteX4" fmla="*/ 2470934 w 3184722"/>
              <a:gd name="connsiteY4" fmla="*/ 2676130 h 6528797"/>
              <a:gd name="connsiteX5" fmla="*/ 0 w 3184722"/>
              <a:gd name="connsiteY5" fmla="*/ 2033992 h 6528797"/>
              <a:gd name="connsiteX6" fmla="*/ 0 w 3184722"/>
              <a:gd name="connsiteY6" fmla="*/ 2033989 h 6528797"/>
              <a:gd name="connsiteX0" fmla="*/ 0 w 2928136"/>
              <a:gd name="connsiteY0" fmla="*/ 2033989 h 6528797"/>
              <a:gd name="connsiteX1" fmla="*/ 1186667 w 2928136"/>
              <a:gd name="connsiteY1" fmla="*/ 1391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2033989 h 6528797"/>
              <a:gd name="connsiteX1" fmla="*/ 958067 w 2928136"/>
              <a:gd name="connsiteY1" fmla="*/ 2534856 h 6528797"/>
              <a:gd name="connsiteX2" fmla="*/ 2928136 w 2928136"/>
              <a:gd name="connsiteY2" fmla="*/ 706057 h 6528797"/>
              <a:gd name="connsiteX3" fmla="*/ 228600 w 2928136"/>
              <a:gd name="connsiteY3" fmla="*/ 3481795 h 6528797"/>
              <a:gd name="connsiteX4" fmla="*/ 2470934 w 2928136"/>
              <a:gd name="connsiteY4" fmla="*/ 2676130 h 6528797"/>
              <a:gd name="connsiteX5" fmla="*/ 0 w 2928136"/>
              <a:gd name="connsiteY5" fmla="*/ 2033992 h 6528797"/>
              <a:gd name="connsiteX6" fmla="*/ 0 w 2928136"/>
              <a:gd name="connsiteY6" fmla="*/ 2033989 h 6528797"/>
              <a:gd name="connsiteX0" fmla="*/ 0 w 2928136"/>
              <a:gd name="connsiteY0" fmla="*/ 1434955 h 5929763"/>
              <a:gd name="connsiteX1" fmla="*/ 958067 w 2928136"/>
              <a:gd name="connsiteY1" fmla="*/ 1935822 h 5929763"/>
              <a:gd name="connsiteX2" fmla="*/ 2928136 w 2928136"/>
              <a:gd name="connsiteY2" fmla="*/ 107023 h 5929763"/>
              <a:gd name="connsiteX3" fmla="*/ 228600 w 2928136"/>
              <a:gd name="connsiteY3" fmla="*/ 2882761 h 5929763"/>
              <a:gd name="connsiteX4" fmla="*/ 2470934 w 2928136"/>
              <a:gd name="connsiteY4" fmla="*/ 2077096 h 5929763"/>
              <a:gd name="connsiteX5" fmla="*/ 0 w 2928136"/>
              <a:gd name="connsiteY5" fmla="*/ 1434958 h 5929763"/>
              <a:gd name="connsiteX6" fmla="*/ 0 w 2928136"/>
              <a:gd name="connsiteY6" fmla="*/ 1434955 h 5929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1275236 w 4203372"/>
              <a:gd name="connsiteY0" fmla="*/ 1810262 h 6305070"/>
              <a:gd name="connsiteX1" fmla="*/ 2233303 w 4203372"/>
              <a:gd name="connsiteY1" fmla="*/ 2311129 h 6305070"/>
              <a:gd name="connsiteX2" fmla="*/ 4203372 w 4203372"/>
              <a:gd name="connsiteY2" fmla="*/ 863330 h 6305070"/>
              <a:gd name="connsiteX3" fmla="*/ 1503836 w 4203372"/>
              <a:gd name="connsiteY3" fmla="*/ 3258068 h 6305070"/>
              <a:gd name="connsiteX4" fmla="*/ 3746170 w 4203372"/>
              <a:gd name="connsiteY4" fmla="*/ 2452403 h 6305070"/>
              <a:gd name="connsiteX5" fmla="*/ 1275236 w 4203372"/>
              <a:gd name="connsiteY5" fmla="*/ 1810265 h 6305070"/>
              <a:gd name="connsiteX6" fmla="*/ 1275236 w 4203372"/>
              <a:gd name="connsiteY6" fmla="*/ 1810262 h 6305070"/>
              <a:gd name="connsiteX0" fmla="*/ 0 w 2928136"/>
              <a:gd name="connsiteY0" fmla="*/ 1053955 h 5548763"/>
              <a:gd name="connsiteX1" fmla="*/ 958067 w 2928136"/>
              <a:gd name="connsiteY1" fmla="*/ 1554822 h 5548763"/>
              <a:gd name="connsiteX2" fmla="*/ 2928136 w 2928136"/>
              <a:gd name="connsiteY2" fmla="*/ 107023 h 5548763"/>
              <a:gd name="connsiteX3" fmla="*/ 228600 w 2928136"/>
              <a:gd name="connsiteY3" fmla="*/ 2501761 h 5548763"/>
              <a:gd name="connsiteX4" fmla="*/ 2470934 w 2928136"/>
              <a:gd name="connsiteY4" fmla="*/ 1696096 h 5548763"/>
              <a:gd name="connsiteX5" fmla="*/ 0 w 2928136"/>
              <a:gd name="connsiteY5" fmla="*/ 1053958 h 5548763"/>
              <a:gd name="connsiteX6" fmla="*/ 0 w 2928136"/>
              <a:gd name="connsiteY6" fmla="*/ 1053955 h 5548763"/>
              <a:gd name="connsiteX0" fmla="*/ 844930 w 3773066"/>
              <a:gd name="connsiteY0" fmla="*/ 2505027 h 6999835"/>
              <a:gd name="connsiteX1" fmla="*/ 1802997 w 3773066"/>
              <a:gd name="connsiteY1" fmla="*/ 3005894 h 6999835"/>
              <a:gd name="connsiteX2" fmla="*/ 3773066 w 3773066"/>
              <a:gd name="connsiteY2" fmla="*/ 1558095 h 6999835"/>
              <a:gd name="connsiteX3" fmla="*/ 1073530 w 3773066"/>
              <a:gd name="connsiteY3" fmla="*/ 3952833 h 6999835"/>
              <a:gd name="connsiteX4" fmla="*/ 3315864 w 3773066"/>
              <a:gd name="connsiteY4" fmla="*/ 3147168 h 6999835"/>
              <a:gd name="connsiteX5" fmla="*/ 844930 w 3773066"/>
              <a:gd name="connsiteY5" fmla="*/ 2505030 h 6999835"/>
              <a:gd name="connsiteX6" fmla="*/ 844930 w 3773066"/>
              <a:gd name="connsiteY6" fmla="*/ 2505027 h 6999835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324542 w 4252678"/>
              <a:gd name="connsiteY0" fmla="*/ 2392968 h 6887776"/>
              <a:gd name="connsiteX1" fmla="*/ 2282609 w 4252678"/>
              <a:gd name="connsiteY1" fmla="*/ 2893835 h 6887776"/>
              <a:gd name="connsiteX2" fmla="*/ 4252678 w 4252678"/>
              <a:gd name="connsiteY2" fmla="*/ 1446036 h 6887776"/>
              <a:gd name="connsiteX3" fmla="*/ 1553142 w 4252678"/>
              <a:gd name="connsiteY3" fmla="*/ 3840774 h 6887776"/>
              <a:gd name="connsiteX4" fmla="*/ 3795476 w 4252678"/>
              <a:gd name="connsiteY4" fmla="*/ 3035109 h 6887776"/>
              <a:gd name="connsiteX5" fmla="*/ 1324542 w 4252678"/>
              <a:gd name="connsiteY5" fmla="*/ 2392971 h 6887776"/>
              <a:gd name="connsiteX6" fmla="*/ 1324542 w 4252678"/>
              <a:gd name="connsiteY6" fmla="*/ 2392968 h 6887776"/>
              <a:gd name="connsiteX0" fmla="*/ 1869139 w 4797275"/>
              <a:gd name="connsiteY0" fmla="*/ 2392968 h 6887776"/>
              <a:gd name="connsiteX1" fmla="*/ 2827206 w 4797275"/>
              <a:gd name="connsiteY1" fmla="*/ 2893835 h 6887776"/>
              <a:gd name="connsiteX2" fmla="*/ 4797275 w 4797275"/>
              <a:gd name="connsiteY2" fmla="*/ 1446036 h 6887776"/>
              <a:gd name="connsiteX3" fmla="*/ 2097739 w 4797275"/>
              <a:gd name="connsiteY3" fmla="*/ 3840774 h 6887776"/>
              <a:gd name="connsiteX4" fmla="*/ 4340073 w 4797275"/>
              <a:gd name="connsiteY4" fmla="*/ 3035109 h 6887776"/>
              <a:gd name="connsiteX5" fmla="*/ 1869139 w 4797275"/>
              <a:gd name="connsiteY5" fmla="*/ 2392971 h 6887776"/>
              <a:gd name="connsiteX6" fmla="*/ 1869139 w 4797275"/>
              <a:gd name="connsiteY6" fmla="*/ 2392968 h 6887776"/>
              <a:gd name="connsiteX0" fmla="*/ 1869139 w 4797275"/>
              <a:gd name="connsiteY0" fmla="*/ 2433309 h 6928117"/>
              <a:gd name="connsiteX1" fmla="*/ 2827206 w 4797275"/>
              <a:gd name="connsiteY1" fmla="*/ 2934176 h 6928117"/>
              <a:gd name="connsiteX2" fmla="*/ 4797275 w 4797275"/>
              <a:gd name="connsiteY2" fmla="*/ 1486377 h 6928117"/>
              <a:gd name="connsiteX3" fmla="*/ 2097739 w 4797275"/>
              <a:gd name="connsiteY3" fmla="*/ 3881115 h 6928117"/>
              <a:gd name="connsiteX4" fmla="*/ 4340073 w 4797275"/>
              <a:gd name="connsiteY4" fmla="*/ 3075450 h 6928117"/>
              <a:gd name="connsiteX5" fmla="*/ 1869139 w 4797275"/>
              <a:gd name="connsiteY5" fmla="*/ 2433312 h 6928117"/>
              <a:gd name="connsiteX6" fmla="*/ 1869139 w 4797275"/>
              <a:gd name="connsiteY6" fmla="*/ 2433309 h 6928117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1869139 w 4797275"/>
              <a:gd name="connsiteY5" fmla="*/ 2531924 h 7026729"/>
              <a:gd name="connsiteX6" fmla="*/ 1869139 w 4797275"/>
              <a:gd name="connsiteY6" fmla="*/ 2531921 h 7026729"/>
              <a:gd name="connsiteX0" fmla="*/ 1869139 w 4797275"/>
              <a:gd name="connsiteY0" fmla="*/ 2531921 h 7026729"/>
              <a:gd name="connsiteX1" fmla="*/ 2827206 w 4797275"/>
              <a:gd name="connsiteY1" fmla="*/ 3032788 h 7026729"/>
              <a:gd name="connsiteX2" fmla="*/ 4797275 w 4797275"/>
              <a:gd name="connsiteY2" fmla="*/ 1584989 h 7026729"/>
              <a:gd name="connsiteX3" fmla="*/ 2097739 w 4797275"/>
              <a:gd name="connsiteY3" fmla="*/ 3979727 h 7026729"/>
              <a:gd name="connsiteX4" fmla="*/ 4340073 w 4797275"/>
              <a:gd name="connsiteY4" fmla="*/ 3174062 h 7026729"/>
              <a:gd name="connsiteX5" fmla="*/ 3269869 w 4797275"/>
              <a:gd name="connsiteY5" fmla="*/ 2756647 h 7026729"/>
              <a:gd name="connsiteX6" fmla="*/ 1869139 w 4797275"/>
              <a:gd name="connsiteY6" fmla="*/ 2531924 h 7026729"/>
              <a:gd name="connsiteX7" fmla="*/ 1869139 w 4797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3400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5940275"/>
              <a:gd name="connsiteY0" fmla="*/ 2531921 h 7026729"/>
              <a:gd name="connsiteX1" fmla="*/ 2827206 w 5940275"/>
              <a:gd name="connsiteY1" fmla="*/ 3032788 h 7026729"/>
              <a:gd name="connsiteX2" fmla="*/ 5940275 w 5940275"/>
              <a:gd name="connsiteY2" fmla="*/ 2423189 h 7026729"/>
              <a:gd name="connsiteX3" fmla="*/ 2097739 w 5940275"/>
              <a:gd name="connsiteY3" fmla="*/ 3979727 h 7026729"/>
              <a:gd name="connsiteX4" fmla="*/ 4568673 w 5940275"/>
              <a:gd name="connsiteY4" fmla="*/ 3174062 h 7026729"/>
              <a:gd name="connsiteX5" fmla="*/ 3269869 w 5940275"/>
              <a:gd name="connsiteY5" fmla="*/ 2756647 h 7026729"/>
              <a:gd name="connsiteX6" fmla="*/ 1869139 w 5940275"/>
              <a:gd name="connsiteY6" fmla="*/ 2531924 h 7026729"/>
              <a:gd name="connsiteX7" fmla="*/ 1869139 w 5940275"/>
              <a:gd name="connsiteY7" fmla="*/ 2531921 h 7026729"/>
              <a:gd name="connsiteX0" fmla="*/ 1869139 w 6324598"/>
              <a:gd name="connsiteY0" fmla="*/ 2531921 h 7331529"/>
              <a:gd name="connsiteX1" fmla="*/ 2827206 w 6324598"/>
              <a:gd name="connsiteY1" fmla="*/ 3032788 h 7331529"/>
              <a:gd name="connsiteX2" fmla="*/ 5940275 w 6324598"/>
              <a:gd name="connsiteY2" fmla="*/ 2423189 h 7331529"/>
              <a:gd name="connsiteX3" fmla="*/ 5831539 w 6324598"/>
              <a:gd name="connsiteY3" fmla="*/ 4284527 h 7331529"/>
              <a:gd name="connsiteX4" fmla="*/ 4568673 w 6324598"/>
              <a:gd name="connsiteY4" fmla="*/ 3174062 h 7331529"/>
              <a:gd name="connsiteX5" fmla="*/ 3269869 w 6324598"/>
              <a:gd name="connsiteY5" fmla="*/ 2756647 h 7331529"/>
              <a:gd name="connsiteX6" fmla="*/ 1869139 w 6324598"/>
              <a:gd name="connsiteY6" fmla="*/ 2531924 h 7331529"/>
              <a:gd name="connsiteX7" fmla="*/ 1869139 w 63245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3269869 w 6934198"/>
              <a:gd name="connsiteY5" fmla="*/ 2756647 h 7331529"/>
              <a:gd name="connsiteX6" fmla="*/ 1869139 w 6934198"/>
              <a:gd name="connsiteY6" fmla="*/ 2531924 h 7331529"/>
              <a:gd name="connsiteX7" fmla="*/ 1869139 w 6934198"/>
              <a:gd name="connsiteY7" fmla="*/ 2531921 h 7331529"/>
              <a:gd name="connsiteX0" fmla="*/ 1869139 w 6934198"/>
              <a:gd name="connsiteY0" fmla="*/ 2531921 h 7331529"/>
              <a:gd name="connsiteX1" fmla="*/ 2827206 w 6934198"/>
              <a:gd name="connsiteY1" fmla="*/ 3032788 h 7331529"/>
              <a:gd name="connsiteX2" fmla="*/ 5940275 w 6934198"/>
              <a:gd name="connsiteY2" fmla="*/ 2423189 h 7331529"/>
              <a:gd name="connsiteX3" fmla="*/ 6441139 w 6934198"/>
              <a:gd name="connsiteY3" fmla="*/ 4284527 h 7331529"/>
              <a:gd name="connsiteX4" fmla="*/ 4568673 w 6934198"/>
              <a:gd name="connsiteY4" fmla="*/ 3174062 h 7331529"/>
              <a:gd name="connsiteX5" fmla="*/ 1869139 w 6934198"/>
              <a:gd name="connsiteY5" fmla="*/ 2531924 h 7331529"/>
              <a:gd name="connsiteX6" fmla="*/ 1869139 w 6934198"/>
              <a:gd name="connsiteY6" fmla="*/ 2531921 h 7331529"/>
              <a:gd name="connsiteX0" fmla="*/ 1869139 w 6911785"/>
              <a:gd name="connsiteY0" fmla="*/ 2531921 h 7336788"/>
              <a:gd name="connsiteX1" fmla="*/ 2827206 w 6911785"/>
              <a:gd name="connsiteY1" fmla="*/ 3032788 h 7336788"/>
              <a:gd name="connsiteX2" fmla="*/ 5940275 w 6911785"/>
              <a:gd name="connsiteY2" fmla="*/ 2423189 h 7336788"/>
              <a:gd name="connsiteX3" fmla="*/ 6441139 w 6911785"/>
              <a:gd name="connsiteY3" fmla="*/ 4284527 h 7336788"/>
              <a:gd name="connsiteX4" fmla="*/ 4568673 w 6911785"/>
              <a:gd name="connsiteY4" fmla="*/ 3174062 h 7336788"/>
              <a:gd name="connsiteX5" fmla="*/ 1869139 w 6911785"/>
              <a:gd name="connsiteY5" fmla="*/ 2531924 h 7336788"/>
              <a:gd name="connsiteX6" fmla="*/ 1869139 w 6911785"/>
              <a:gd name="connsiteY6" fmla="*/ 2531921 h 7336788"/>
              <a:gd name="connsiteX0" fmla="*/ 1869139 w 7024741"/>
              <a:gd name="connsiteY0" fmla="*/ 2531921 h 7336788"/>
              <a:gd name="connsiteX1" fmla="*/ 2827206 w 7024741"/>
              <a:gd name="connsiteY1" fmla="*/ 3032788 h 7336788"/>
              <a:gd name="connsiteX2" fmla="*/ 5940275 w 7024741"/>
              <a:gd name="connsiteY2" fmla="*/ 2423189 h 7336788"/>
              <a:gd name="connsiteX3" fmla="*/ 6441139 w 7024741"/>
              <a:gd name="connsiteY3" fmla="*/ 4284527 h 7336788"/>
              <a:gd name="connsiteX4" fmla="*/ 4568673 w 7024741"/>
              <a:gd name="connsiteY4" fmla="*/ 3174062 h 7336788"/>
              <a:gd name="connsiteX5" fmla="*/ 1869139 w 7024741"/>
              <a:gd name="connsiteY5" fmla="*/ 2531924 h 7336788"/>
              <a:gd name="connsiteX6" fmla="*/ 1869139 w 7024741"/>
              <a:gd name="connsiteY6" fmla="*/ 2531921 h 7336788"/>
              <a:gd name="connsiteX0" fmla="*/ 2685372 w 6756508"/>
              <a:gd name="connsiteY0" fmla="*/ 2531921 h 5551239"/>
              <a:gd name="connsiteX1" fmla="*/ 3643439 w 6756508"/>
              <a:gd name="connsiteY1" fmla="*/ 3032788 h 5551239"/>
              <a:gd name="connsiteX2" fmla="*/ 6756508 w 6756508"/>
              <a:gd name="connsiteY2" fmla="*/ 2423189 h 5551239"/>
              <a:gd name="connsiteX3" fmla="*/ 0 w 6756508"/>
              <a:gd name="connsiteY3" fmla="*/ 2498978 h 5551239"/>
              <a:gd name="connsiteX4" fmla="*/ 5384906 w 6756508"/>
              <a:gd name="connsiteY4" fmla="*/ 3174062 h 5551239"/>
              <a:gd name="connsiteX5" fmla="*/ 2685372 w 6756508"/>
              <a:gd name="connsiteY5" fmla="*/ 2531924 h 5551239"/>
              <a:gd name="connsiteX6" fmla="*/ 2685372 w 6756508"/>
              <a:gd name="connsiteY6" fmla="*/ 2531921 h 5551239"/>
              <a:gd name="connsiteX0" fmla="*/ 2685372 w 6756508"/>
              <a:gd name="connsiteY0" fmla="*/ 2531921 h 5663722"/>
              <a:gd name="connsiteX1" fmla="*/ 3643439 w 6756508"/>
              <a:gd name="connsiteY1" fmla="*/ 3032788 h 5663722"/>
              <a:gd name="connsiteX2" fmla="*/ 6756508 w 6756508"/>
              <a:gd name="connsiteY2" fmla="*/ 2423189 h 5663722"/>
              <a:gd name="connsiteX3" fmla="*/ 0 w 6756508"/>
              <a:gd name="connsiteY3" fmla="*/ 2498978 h 5663722"/>
              <a:gd name="connsiteX4" fmla="*/ 5384906 w 6756508"/>
              <a:gd name="connsiteY4" fmla="*/ 3174062 h 5663722"/>
              <a:gd name="connsiteX5" fmla="*/ 2685372 w 6756508"/>
              <a:gd name="connsiteY5" fmla="*/ 2531924 h 5663722"/>
              <a:gd name="connsiteX6" fmla="*/ 2685372 w 6756508"/>
              <a:gd name="connsiteY6" fmla="*/ 2531921 h 5663722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  <a:gd name="connsiteX0" fmla="*/ 2685372 w 6756508"/>
              <a:gd name="connsiteY0" fmla="*/ 1071887 h 4203685"/>
              <a:gd name="connsiteX1" fmla="*/ 3643439 w 6756508"/>
              <a:gd name="connsiteY1" fmla="*/ 1572751 h 4203685"/>
              <a:gd name="connsiteX2" fmla="*/ 6756508 w 6756508"/>
              <a:gd name="connsiteY2" fmla="*/ 963152 h 4203685"/>
              <a:gd name="connsiteX3" fmla="*/ 0 w 6756508"/>
              <a:gd name="connsiteY3" fmla="*/ 1038941 h 4203685"/>
              <a:gd name="connsiteX4" fmla="*/ 5384906 w 6756508"/>
              <a:gd name="connsiteY4" fmla="*/ 1714025 h 4203685"/>
              <a:gd name="connsiteX5" fmla="*/ 2685372 w 6756508"/>
              <a:gd name="connsiteY5" fmla="*/ 1071887 h 420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6508" h="4203685">
                <a:moveTo>
                  <a:pt x="2685372" y="1071887"/>
                </a:moveTo>
                <a:cubicBezTo>
                  <a:pt x="3004728" y="1238842"/>
                  <a:pt x="3929746" y="843385"/>
                  <a:pt x="3643439" y="1572751"/>
                </a:cubicBezTo>
                <a:cubicBezTo>
                  <a:pt x="5291114" y="2384738"/>
                  <a:pt x="5802321" y="0"/>
                  <a:pt x="6756508" y="963152"/>
                </a:cubicBezTo>
                <a:cubicBezTo>
                  <a:pt x="5263885" y="2901772"/>
                  <a:pt x="583602" y="3607661"/>
                  <a:pt x="0" y="1038941"/>
                </a:cubicBezTo>
                <a:cubicBezTo>
                  <a:pt x="438400" y="4203685"/>
                  <a:pt x="5067753" y="2254624"/>
                  <a:pt x="5384906" y="1714025"/>
                </a:cubicBezTo>
                <a:cubicBezTo>
                  <a:pt x="4622906" y="1421925"/>
                  <a:pt x="3135294" y="1178910"/>
                  <a:pt x="2685372" y="1071887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63500" sx="101000" sy="101000" algn="ctr" rotWithShape="0">
              <a:schemeClr val="tx1">
                <a:lumMod val="75000"/>
                <a:lumOff val="25000"/>
                <a:alpha val="40000"/>
              </a:schemeClr>
            </a:outerShdw>
            <a:reflection blurRad="12050" stA="35000" endA="100" endPos="40000" dist="101600" dir="5400000" sy="-100000" algn="bl" rotWithShape="0"/>
          </a:effectLst>
          <a:scene3d>
            <a:camera prst="orthographicFront"/>
            <a:lightRig rig="morning" dir="t">
              <a:rot lat="0" lon="0" rev="6000000"/>
            </a:lightRig>
          </a:scene3d>
          <a:sp3d>
            <a:bevelT w="25400" h="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32DF-AD8C-41B2-BF62-514685DE778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40F6-2554-432C-BAFD-B22734050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32DF-AD8C-41B2-BF62-514685DE778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40F6-2554-432C-BAFD-B22734050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32DF-AD8C-41B2-BF62-514685DE778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40F6-2554-432C-BAFD-B22734050FB8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32DF-AD8C-41B2-BF62-514685DE778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40F6-2554-432C-BAFD-B22734050FB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339001" y="5311513"/>
            <a:ext cx="1837944" cy="1533602"/>
            <a:chOff x="7339001" y="5311513"/>
            <a:chExt cx="1837944" cy="1533602"/>
          </a:xfrm>
        </p:grpSpPr>
        <p:sp>
          <p:nvSpPr>
            <p:cNvPr id="5" name="Freeform 4"/>
            <p:cNvSpPr>
              <a:spLocks noChangeAspect="1"/>
            </p:cNvSpPr>
            <p:nvPr/>
          </p:nvSpPr>
          <p:spPr>
            <a:xfrm rot="6563566" flipH="1" flipV="1">
              <a:off x="7456882" y="581085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alpha val="5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>
            <a:xfrm rot="6563566" flipH="1" flipV="1">
              <a:off x="7887816" y="5193632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3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6"/>
            <p:cNvSpPr>
              <a:spLocks noChangeAspect="1"/>
            </p:cNvSpPr>
            <p:nvPr/>
          </p:nvSpPr>
          <p:spPr>
            <a:xfrm rot="6563566" flipH="1" flipV="1">
              <a:off x="8142682" y="5605111"/>
              <a:ext cx="916382" cy="1152144"/>
            </a:xfrm>
            <a:custGeom>
              <a:avLst/>
              <a:gdLst>
                <a:gd name="connsiteX0" fmla="*/ 0 w 3657600"/>
                <a:gd name="connsiteY0" fmla="*/ 685800 h 1371600"/>
                <a:gd name="connsiteX1" fmla="*/ 1186667 w 3657600"/>
                <a:gd name="connsiteY1" fmla="*/ 43667 h 1371600"/>
                <a:gd name="connsiteX2" fmla="*/ 1828801 w 3657600"/>
                <a:gd name="connsiteY2" fmla="*/ 2 h 1371600"/>
                <a:gd name="connsiteX3" fmla="*/ 2470936 w 3657600"/>
                <a:gd name="connsiteY3" fmla="*/ 43668 h 1371600"/>
                <a:gd name="connsiteX4" fmla="*/ 3657600 w 3657600"/>
                <a:gd name="connsiteY4" fmla="*/ 685806 h 1371600"/>
                <a:gd name="connsiteX5" fmla="*/ 2470934 w 3657600"/>
                <a:gd name="connsiteY5" fmla="*/ 1327941 h 1371600"/>
                <a:gd name="connsiteX6" fmla="*/ 1828799 w 3657600"/>
                <a:gd name="connsiteY6" fmla="*/ 1371606 h 1371600"/>
                <a:gd name="connsiteX7" fmla="*/ 1186664 w 3657600"/>
                <a:gd name="connsiteY7" fmla="*/ 1327940 h 1371600"/>
                <a:gd name="connsiteX8" fmla="*/ 0 w 3657600"/>
                <a:gd name="connsiteY8" fmla="*/ 685803 h 1371600"/>
                <a:gd name="connsiteX9" fmla="*/ 0 w 3657600"/>
                <a:gd name="connsiteY9" fmla="*/ 685800 h 1371600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761447 h 1447253"/>
                <a:gd name="connsiteX1" fmla="*/ 1186670 w 3672351"/>
                <a:gd name="connsiteY1" fmla="*/ 119314 h 1447253"/>
                <a:gd name="connsiteX2" fmla="*/ 1828804 w 3672351"/>
                <a:gd name="connsiteY2" fmla="*/ 75649 h 1447253"/>
                <a:gd name="connsiteX3" fmla="*/ 2470939 w 3672351"/>
                <a:gd name="connsiteY3" fmla="*/ 119315 h 1447253"/>
                <a:gd name="connsiteX4" fmla="*/ 2559427 w 3672351"/>
                <a:gd name="connsiteY4" fmla="*/ 107023 h 1447253"/>
                <a:gd name="connsiteX5" fmla="*/ 3657603 w 3672351"/>
                <a:gd name="connsiteY5" fmla="*/ 761453 h 1447253"/>
                <a:gd name="connsiteX6" fmla="*/ 2470937 w 3672351"/>
                <a:gd name="connsiteY6" fmla="*/ 1403588 h 1447253"/>
                <a:gd name="connsiteX7" fmla="*/ 1828802 w 3672351"/>
                <a:gd name="connsiteY7" fmla="*/ 1447253 h 1447253"/>
                <a:gd name="connsiteX8" fmla="*/ 1186667 w 3672351"/>
                <a:gd name="connsiteY8" fmla="*/ 1403587 h 1447253"/>
                <a:gd name="connsiteX9" fmla="*/ 3 w 3672351"/>
                <a:gd name="connsiteY9" fmla="*/ 761450 h 1447253"/>
                <a:gd name="connsiteX10" fmla="*/ 3 w 3672351"/>
                <a:gd name="connsiteY10" fmla="*/ 761447 h 1447253"/>
                <a:gd name="connsiteX0" fmla="*/ 3 w 3672351"/>
                <a:gd name="connsiteY0" fmla="*/ 685798 h 2004163"/>
                <a:gd name="connsiteX1" fmla="*/ 1186670 w 3672351"/>
                <a:gd name="connsiteY1" fmla="*/ 43665 h 2004163"/>
                <a:gd name="connsiteX2" fmla="*/ 1828804 w 3672351"/>
                <a:gd name="connsiteY2" fmla="*/ 0 h 2004163"/>
                <a:gd name="connsiteX3" fmla="*/ 2470939 w 3672351"/>
                <a:gd name="connsiteY3" fmla="*/ 43666 h 2004163"/>
                <a:gd name="connsiteX4" fmla="*/ 2559427 w 3672351"/>
                <a:gd name="connsiteY4" fmla="*/ 31374 h 2004163"/>
                <a:gd name="connsiteX5" fmla="*/ 3657603 w 3672351"/>
                <a:gd name="connsiteY5" fmla="*/ 685804 h 2004163"/>
                <a:gd name="connsiteX6" fmla="*/ 2470937 w 3672351"/>
                <a:gd name="connsiteY6" fmla="*/ 1327939 h 2004163"/>
                <a:gd name="connsiteX7" fmla="*/ 1828802 w 3672351"/>
                <a:gd name="connsiteY7" fmla="*/ 1371604 h 2004163"/>
                <a:gd name="connsiteX8" fmla="*/ 1186667 w 3672351"/>
                <a:gd name="connsiteY8" fmla="*/ 1327938 h 2004163"/>
                <a:gd name="connsiteX9" fmla="*/ 3 w 3672351"/>
                <a:gd name="connsiteY9" fmla="*/ 685801 h 2004163"/>
                <a:gd name="connsiteX10" fmla="*/ 3 w 3672351"/>
                <a:gd name="connsiteY10" fmla="*/ 685798 h 2004163"/>
                <a:gd name="connsiteX0" fmla="*/ 3 w 3657603"/>
                <a:gd name="connsiteY0" fmla="*/ 756433 h 1442239"/>
                <a:gd name="connsiteX1" fmla="*/ 1186670 w 3657603"/>
                <a:gd name="connsiteY1" fmla="*/ 114300 h 1442239"/>
                <a:gd name="connsiteX2" fmla="*/ 1828804 w 3657603"/>
                <a:gd name="connsiteY2" fmla="*/ 70635 h 1442239"/>
                <a:gd name="connsiteX3" fmla="*/ 2470939 w 3657603"/>
                <a:gd name="connsiteY3" fmla="*/ 114301 h 1442239"/>
                <a:gd name="connsiteX4" fmla="*/ 3657603 w 3657603"/>
                <a:gd name="connsiteY4" fmla="*/ 756439 h 1442239"/>
                <a:gd name="connsiteX5" fmla="*/ 2470937 w 3657603"/>
                <a:gd name="connsiteY5" fmla="*/ 1398574 h 1442239"/>
                <a:gd name="connsiteX6" fmla="*/ 1828802 w 3657603"/>
                <a:gd name="connsiteY6" fmla="*/ 1442239 h 1442239"/>
                <a:gd name="connsiteX7" fmla="*/ 1186667 w 3657603"/>
                <a:gd name="connsiteY7" fmla="*/ 1398573 h 1442239"/>
                <a:gd name="connsiteX8" fmla="*/ 3 w 3657603"/>
                <a:gd name="connsiteY8" fmla="*/ 756436 h 1442239"/>
                <a:gd name="connsiteX9" fmla="*/ 3 w 3657603"/>
                <a:gd name="connsiteY9" fmla="*/ 756433 h 1442239"/>
                <a:gd name="connsiteX0" fmla="*/ 527758 w 4185358"/>
                <a:gd name="connsiteY0" fmla="*/ 756433 h 1442239"/>
                <a:gd name="connsiteX1" fmla="*/ 1714425 w 4185358"/>
                <a:gd name="connsiteY1" fmla="*/ 114300 h 1442239"/>
                <a:gd name="connsiteX2" fmla="*/ 2356559 w 4185358"/>
                <a:gd name="connsiteY2" fmla="*/ 70635 h 1442239"/>
                <a:gd name="connsiteX3" fmla="*/ 2998694 w 4185358"/>
                <a:gd name="connsiteY3" fmla="*/ 114301 h 1442239"/>
                <a:gd name="connsiteX4" fmla="*/ 4185358 w 4185358"/>
                <a:gd name="connsiteY4" fmla="*/ 756439 h 1442239"/>
                <a:gd name="connsiteX5" fmla="*/ 2998692 w 4185358"/>
                <a:gd name="connsiteY5" fmla="*/ 1398574 h 1442239"/>
                <a:gd name="connsiteX6" fmla="*/ 2356557 w 4185358"/>
                <a:gd name="connsiteY6" fmla="*/ 1442239 h 1442239"/>
                <a:gd name="connsiteX7" fmla="*/ 1714422 w 4185358"/>
                <a:gd name="connsiteY7" fmla="*/ 1398573 h 1442239"/>
                <a:gd name="connsiteX8" fmla="*/ 527758 w 4185358"/>
                <a:gd name="connsiteY8" fmla="*/ 756436 h 1442239"/>
                <a:gd name="connsiteX9" fmla="*/ 527758 w 4185358"/>
                <a:gd name="connsiteY9" fmla="*/ 756433 h 1442239"/>
                <a:gd name="connsiteX0" fmla="*/ 527758 w 4185358"/>
                <a:gd name="connsiteY0" fmla="*/ 685798 h 1731271"/>
                <a:gd name="connsiteX1" fmla="*/ 1714425 w 4185358"/>
                <a:gd name="connsiteY1" fmla="*/ 43665 h 1731271"/>
                <a:gd name="connsiteX2" fmla="*/ 2356559 w 4185358"/>
                <a:gd name="connsiteY2" fmla="*/ 0 h 1731271"/>
                <a:gd name="connsiteX3" fmla="*/ 2998694 w 4185358"/>
                <a:gd name="connsiteY3" fmla="*/ 43666 h 1731271"/>
                <a:gd name="connsiteX4" fmla="*/ 4185358 w 4185358"/>
                <a:gd name="connsiteY4" fmla="*/ 685804 h 1731271"/>
                <a:gd name="connsiteX5" fmla="*/ 2998692 w 4185358"/>
                <a:gd name="connsiteY5" fmla="*/ 1327939 h 1731271"/>
                <a:gd name="connsiteX6" fmla="*/ 2356557 w 4185358"/>
                <a:gd name="connsiteY6" fmla="*/ 1371604 h 1731271"/>
                <a:gd name="connsiteX7" fmla="*/ 1714422 w 4185358"/>
                <a:gd name="connsiteY7" fmla="*/ 1327938 h 1731271"/>
                <a:gd name="connsiteX8" fmla="*/ 527758 w 4185358"/>
                <a:gd name="connsiteY8" fmla="*/ 685801 h 1731271"/>
                <a:gd name="connsiteX9" fmla="*/ 527758 w 4185358"/>
                <a:gd name="connsiteY9" fmla="*/ 685798 h 1731271"/>
                <a:gd name="connsiteX0" fmla="*/ 1174716 w 4832316"/>
                <a:gd name="connsiteY0" fmla="*/ 685798 h 2451847"/>
                <a:gd name="connsiteX1" fmla="*/ 2361383 w 4832316"/>
                <a:gd name="connsiteY1" fmla="*/ 43665 h 2451847"/>
                <a:gd name="connsiteX2" fmla="*/ 3003517 w 4832316"/>
                <a:gd name="connsiteY2" fmla="*/ 0 h 2451847"/>
                <a:gd name="connsiteX3" fmla="*/ 3645652 w 4832316"/>
                <a:gd name="connsiteY3" fmla="*/ 43666 h 2451847"/>
                <a:gd name="connsiteX4" fmla="*/ 4832316 w 4832316"/>
                <a:gd name="connsiteY4" fmla="*/ 685804 h 2451847"/>
                <a:gd name="connsiteX5" fmla="*/ 3645650 w 4832316"/>
                <a:gd name="connsiteY5" fmla="*/ 1327939 h 2451847"/>
                <a:gd name="connsiteX6" fmla="*/ 3003515 w 4832316"/>
                <a:gd name="connsiteY6" fmla="*/ 1371604 h 2451847"/>
                <a:gd name="connsiteX7" fmla="*/ 2361380 w 4832316"/>
                <a:gd name="connsiteY7" fmla="*/ 1327938 h 2451847"/>
                <a:gd name="connsiteX8" fmla="*/ 1174716 w 4832316"/>
                <a:gd name="connsiteY8" fmla="*/ 685801 h 2451847"/>
                <a:gd name="connsiteX9" fmla="*/ 1174716 w 4832316"/>
                <a:gd name="connsiteY9" fmla="*/ 685798 h 2451847"/>
                <a:gd name="connsiteX0" fmla="*/ 1174716 w 5193374"/>
                <a:gd name="connsiteY0" fmla="*/ 685798 h 2451847"/>
                <a:gd name="connsiteX1" fmla="*/ 2361383 w 5193374"/>
                <a:gd name="connsiteY1" fmla="*/ 43665 h 2451847"/>
                <a:gd name="connsiteX2" fmla="*/ 3003517 w 5193374"/>
                <a:gd name="connsiteY2" fmla="*/ 0 h 2451847"/>
                <a:gd name="connsiteX3" fmla="*/ 3645652 w 5193374"/>
                <a:gd name="connsiteY3" fmla="*/ 43666 h 2451847"/>
                <a:gd name="connsiteX4" fmla="*/ 4832316 w 5193374"/>
                <a:gd name="connsiteY4" fmla="*/ 685804 h 2451847"/>
                <a:gd name="connsiteX5" fmla="*/ 3645650 w 5193374"/>
                <a:gd name="connsiteY5" fmla="*/ 1327939 h 2451847"/>
                <a:gd name="connsiteX6" fmla="*/ 3003515 w 5193374"/>
                <a:gd name="connsiteY6" fmla="*/ 1371604 h 2451847"/>
                <a:gd name="connsiteX7" fmla="*/ 2361380 w 5193374"/>
                <a:gd name="connsiteY7" fmla="*/ 1327938 h 2451847"/>
                <a:gd name="connsiteX8" fmla="*/ 1174716 w 5193374"/>
                <a:gd name="connsiteY8" fmla="*/ 685801 h 2451847"/>
                <a:gd name="connsiteX9" fmla="*/ 1174716 w 5193374"/>
                <a:gd name="connsiteY9" fmla="*/ 685798 h 2451847"/>
                <a:gd name="connsiteX0" fmla="*/ 1174716 w 5193374"/>
                <a:gd name="connsiteY0" fmla="*/ 685798 h 3407194"/>
                <a:gd name="connsiteX1" fmla="*/ 2361383 w 5193374"/>
                <a:gd name="connsiteY1" fmla="*/ 43665 h 3407194"/>
                <a:gd name="connsiteX2" fmla="*/ 3003517 w 5193374"/>
                <a:gd name="connsiteY2" fmla="*/ 0 h 3407194"/>
                <a:gd name="connsiteX3" fmla="*/ 3645652 w 5193374"/>
                <a:gd name="connsiteY3" fmla="*/ 43666 h 3407194"/>
                <a:gd name="connsiteX4" fmla="*/ 4832316 w 5193374"/>
                <a:gd name="connsiteY4" fmla="*/ 685804 h 3407194"/>
                <a:gd name="connsiteX5" fmla="*/ 3645650 w 5193374"/>
                <a:gd name="connsiteY5" fmla="*/ 1327939 h 3407194"/>
                <a:gd name="connsiteX6" fmla="*/ 3003515 w 5193374"/>
                <a:gd name="connsiteY6" fmla="*/ 1371604 h 3407194"/>
                <a:gd name="connsiteX7" fmla="*/ 2361380 w 5193374"/>
                <a:gd name="connsiteY7" fmla="*/ 1327938 h 3407194"/>
                <a:gd name="connsiteX8" fmla="*/ 1174716 w 5193374"/>
                <a:gd name="connsiteY8" fmla="*/ 685801 h 3407194"/>
                <a:gd name="connsiteX9" fmla="*/ 1174716 w 5193374"/>
                <a:gd name="connsiteY9" fmla="*/ 685798 h 3407194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960216 h 3681612"/>
                <a:gd name="connsiteX1" fmla="*/ 2361383 w 5193374"/>
                <a:gd name="connsiteY1" fmla="*/ 318083 h 3681612"/>
                <a:gd name="connsiteX2" fmla="*/ 3003517 w 5193374"/>
                <a:gd name="connsiteY2" fmla="*/ 274418 h 3681612"/>
                <a:gd name="connsiteX3" fmla="*/ 3645652 w 5193374"/>
                <a:gd name="connsiteY3" fmla="*/ 318084 h 3681612"/>
                <a:gd name="connsiteX4" fmla="*/ 4832316 w 5193374"/>
                <a:gd name="connsiteY4" fmla="*/ 960222 h 3681612"/>
                <a:gd name="connsiteX5" fmla="*/ 3645650 w 5193374"/>
                <a:gd name="connsiteY5" fmla="*/ 1602357 h 3681612"/>
                <a:gd name="connsiteX6" fmla="*/ 3003515 w 5193374"/>
                <a:gd name="connsiteY6" fmla="*/ 1646022 h 3681612"/>
                <a:gd name="connsiteX7" fmla="*/ 2361380 w 5193374"/>
                <a:gd name="connsiteY7" fmla="*/ 1602356 h 3681612"/>
                <a:gd name="connsiteX8" fmla="*/ 1174716 w 5193374"/>
                <a:gd name="connsiteY8" fmla="*/ 960219 h 3681612"/>
                <a:gd name="connsiteX9" fmla="*/ 1174716 w 5193374"/>
                <a:gd name="connsiteY9" fmla="*/ 960216 h 3681612"/>
                <a:gd name="connsiteX0" fmla="*/ 1174716 w 5193374"/>
                <a:gd name="connsiteY0" fmla="*/ 2033989 h 4755385"/>
                <a:gd name="connsiteX1" fmla="*/ 2361383 w 5193374"/>
                <a:gd name="connsiteY1" fmla="*/ 1391856 h 4755385"/>
                <a:gd name="connsiteX2" fmla="*/ 3003517 w 5193374"/>
                <a:gd name="connsiteY2" fmla="*/ 1348191 h 4755385"/>
                <a:gd name="connsiteX3" fmla="*/ 3645652 w 5193374"/>
                <a:gd name="connsiteY3" fmla="*/ 1391857 h 4755385"/>
                <a:gd name="connsiteX4" fmla="*/ 4832316 w 5193374"/>
                <a:gd name="connsiteY4" fmla="*/ 2033995 h 4755385"/>
                <a:gd name="connsiteX5" fmla="*/ 3645650 w 5193374"/>
                <a:gd name="connsiteY5" fmla="*/ 2676130 h 4755385"/>
                <a:gd name="connsiteX6" fmla="*/ 3003515 w 5193374"/>
                <a:gd name="connsiteY6" fmla="*/ 2719795 h 4755385"/>
                <a:gd name="connsiteX7" fmla="*/ 2361380 w 5193374"/>
                <a:gd name="connsiteY7" fmla="*/ 2676129 h 4755385"/>
                <a:gd name="connsiteX8" fmla="*/ 1174716 w 5193374"/>
                <a:gd name="connsiteY8" fmla="*/ 2033992 h 4755385"/>
                <a:gd name="connsiteX9" fmla="*/ 1174716 w 5193374"/>
                <a:gd name="connsiteY9" fmla="*/ 2033989 h 4755385"/>
                <a:gd name="connsiteX0" fmla="*/ 1174716 w 4832316"/>
                <a:gd name="connsiteY0" fmla="*/ 2033989 h 4755385"/>
                <a:gd name="connsiteX1" fmla="*/ 2361383 w 4832316"/>
                <a:gd name="connsiteY1" fmla="*/ 1391856 h 4755385"/>
                <a:gd name="connsiteX2" fmla="*/ 3003517 w 4832316"/>
                <a:gd name="connsiteY2" fmla="*/ 1348191 h 4755385"/>
                <a:gd name="connsiteX3" fmla="*/ 3645652 w 4832316"/>
                <a:gd name="connsiteY3" fmla="*/ 1391857 h 4755385"/>
                <a:gd name="connsiteX4" fmla="*/ 4832316 w 4832316"/>
                <a:gd name="connsiteY4" fmla="*/ 2033995 h 4755385"/>
                <a:gd name="connsiteX5" fmla="*/ 3645650 w 4832316"/>
                <a:gd name="connsiteY5" fmla="*/ 2676130 h 4755385"/>
                <a:gd name="connsiteX6" fmla="*/ 3003515 w 4832316"/>
                <a:gd name="connsiteY6" fmla="*/ 2719795 h 4755385"/>
                <a:gd name="connsiteX7" fmla="*/ 2361380 w 4832316"/>
                <a:gd name="connsiteY7" fmla="*/ 2676129 h 4755385"/>
                <a:gd name="connsiteX8" fmla="*/ 1174716 w 4832316"/>
                <a:gd name="connsiteY8" fmla="*/ 2033992 h 4755385"/>
                <a:gd name="connsiteX9" fmla="*/ 1174716 w 4832316"/>
                <a:gd name="connsiteY9" fmla="*/ 2033989 h 4755385"/>
                <a:gd name="connsiteX0" fmla="*/ 527758 w 4185358"/>
                <a:gd name="connsiteY0" fmla="*/ 2033989 h 4755385"/>
                <a:gd name="connsiteX1" fmla="*/ 1714425 w 4185358"/>
                <a:gd name="connsiteY1" fmla="*/ 1391856 h 4755385"/>
                <a:gd name="connsiteX2" fmla="*/ 2998694 w 4185358"/>
                <a:gd name="connsiteY2" fmla="*/ 1391857 h 4755385"/>
                <a:gd name="connsiteX3" fmla="*/ 4185358 w 4185358"/>
                <a:gd name="connsiteY3" fmla="*/ 2033995 h 4755385"/>
                <a:gd name="connsiteX4" fmla="*/ 2998692 w 4185358"/>
                <a:gd name="connsiteY4" fmla="*/ 2676130 h 4755385"/>
                <a:gd name="connsiteX5" fmla="*/ 2356557 w 4185358"/>
                <a:gd name="connsiteY5" fmla="*/ 2719795 h 4755385"/>
                <a:gd name="connsiteX6" fmla="*/ 1714422 w 4185358"/>
                <a:gd name="connsiteY6" fmla="*/ 2676129 h 4755385"/>
                <a:gd name="connsiteX7" fmla="*/ 527758 w 4185358"/>
                <a:gd name="connsiteY7" fmla="*/ 2033992 h 4755385"/>
                <a:gd name="connsiteX8" fmla="*/ 527758 w 4185358"/>
                <a:gd name="connsiteY8" fmla="*/ 2033989 h 4755385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185358"/>
                <a:gd name="connsiteY0" fmla="*/ 2033989 h 4406268"/>
                <a:gd name="connsiteX1" fmla="*/ 1714425 w 4185358"/>
                <a:gd name="connsiteY1" fmla="*/ 1391856 h 4406268"/>
                <a:gd name="connsiteX2" fmla="*/ 2998694 w 4185358"/>
                <a:gd name="connsiteY2" fmla="*/ 1391857 h 4406268"/>
                <a:gd name="connsiteX3" fmla="*/ 4185358 w 4185358"/>
                <a:gd name="connsiteY3" fmla="*/ 2033995 h 4406268"/>
                <a:gd name="connsiteX4" fmla="*/ 2998692 w 4185358"/>
                <a:gd name="connsiteY4" fmla="*/ 2676130 h 4406268"/>
                <a:gd name="connsiteX5" fmla="*/ 2356557 w 4185358"/>
                <a:gd name="connsiteY5" fmla="*/ 2719795 h 4406268"/>
                <a:gd name="connsiteX6" fmla="*/ 1714422 w 4185358"/>
                <a:gd name="connsiteY6" fmla="*/ 2676129 h 4406268"/>
                <a:gd name="connsiteX7" fmla="*/ 527758 w 4185358"/>
                <a:gd name="connsiteY7" fmla="*/ 2033992 h 4406268"/>
                <a:gd name="connsiteX8" fmla="*/ 527758 w 4185358"/>
                <a:gd name="connsiteY8" fmla="*/ 2033989 h 4406268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527758 w 4678417"/>
                <a:gd name="connsiteY0" fmla="*/ 2033989 h 5080997"/>
                <a:gd name="connsiteX1" fmla="*/ 1714425 w 4678417"/>
                <a:gd name="connsiteY1" fmla="*/ 1391856 h 5080997"/>
                <a:gd name="connsiteX2" fmla="*/ 2998694 w 4678417"/>
                <a:gd name="connsiteY2" fmla="*/ 1391857 h 5080997"/>
                <a:gd name="connsiteX3" fmla="*/ 4185358 w 4678417"/>
                <a:gd name="connsiteY3" fmla="*/ 2033995 h 5080997"/>
                <a:gd name="connsiteX4" fmla="*/ 2998692 w 4678417"/>
                <a:gd name="connsiteY4" fmla="*/ 2676130 h 5080997"/>
                <a:gd name="connsiteX5" fmla="*/ 2356557 w 4678417"/>
                <a:gd name="connsiteY5" fmla="*/ 2719795 h 5080997"/>
                <a:gd name="connsiteX6" fmla="*/ 1714422 w 4678417"/>
                <a:gd name="connsiteY6" fmla="*/ 2676129 h 5080997"/>
                <a:gd name="connsiteX7" fmla="*/ 527758 w 4678417"/>
                <a:gd name="connsiteY7" fmla="*/ 2033992 h 5080997"/>
                <a:gd name="connsiteX8" fmla="*/ 527758 w 4678417"/>
                <a:gd name="connsiteY8" fmla="*/ 2033989 h 5080997"/>
                <a:gd name="connsiteX0" fmla="*/ 3 w 4150662"/>
                <a:gd name="connsiteY0" fmla="*/ 2033989 h 5080997"/>
                <a:gd name="connsiteX1" fmla="*/ 1186670 w 4150662"/>
                <a:gd name="connsiteY1" fmla="*/ 1391856 h 5080997"/>
                <a:gd name="connsiteX2" fmla="*/ 2470939 w 4150662"/>
                <a:gd name="connsiteY2" fmla="*/ 1391857 h 5080997"/>
                <a:gd name="connsiteX3" fmla="*/ 3657603 w 4150662"/>
                <a:gd name="connsiteY3" fmla="*/ 2033995 h 5080997"/>
                <a:gd name="connsiteX4" fmla="*/ 2470937 w 4150662"/>
                <a:gd name="connsiteY4" fmla="*/ 2676130 h 5080997"/>
                <a:gd name="connsiteX5" fmla="*/ 1828802 w 4150662"/>
                <a:gd name="connsiteY5" fmla="*/ 2719795 h 5080997"/>
                <a:gd name="connsiteX6" fmla="*/ 1186667 w 4150662"/>
                <a:gd name="connsiteY6" fmla="*/ 2676129 h 5080997"/>
                <a:gd name="connsiteX7" fmla="*/ 3 w 4150662"/>
                <a:gd name="connsiteY7" fmla="*/ 2033992 h 5080997"/>
                <a:gd name="connsiteX8" fmla="*/ 3 w 4150662"/>
                <a:gd name="connsiteY8" fmla="*/ 2033989 h 5080997"/>
                <a:gd name="connsiteX0" fmla="*/ 3 w 3184725"/>
                <a:gd name="connsiteY0" fmla="*/ 2033989 h 3886288"/>
                <a:gd name="connsiteX1" fmla="*/ 1186670 w 3184725"/>
                <a:gd name="connsiteY1" fmla="*/ 1391856 h 3886288"/>
                <a:gd name="connsiteX2" fmla="*/ 2470939 w 3184725"/>
                <a:gd name="connsiteY2" fmla="*/ 1391857 h 3886288"/>
                <a:gd name="connsiteX3" fmla="*/ 1752603 w 3184725"/>
                <a:gd name="connsiteY3" fmla="*/ 52795 h 3886288"/>
                <a:gd name="connsiteX4" fmla="*/ 2470937 w 3184725"/>
                <a:gd name="connsiteY4" fmla="*/ 2676130 h 3886288"/>
                <a:gd name="connsiteX5" fmla="*/ 1828802 w 3184725"/>
                <a:gd name="connsiteY5" fmla="*/ 2719795 h 3886288"/>
                <a:gd name="connsiteX6" fmla="*/ 1186667 w 3184725"/>
                <a:gd name="connsiteY6" fmla="*/ 2676129 h 3886288"/>
                <a:gd name="connsiteX7" fmla="*/ 3 w 3184725"/>
                <a:gd name="connsiteY7" fmla="*/ 2033992 h 3886288"/>
                <a:gd name="connsiteX8" fmla="*/ 3 w 3184725"/>
                <a:gd name="connsiteY8" fmla="*/ 2033989 h 3886288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470939 w 3184725"/>
                <a:gd name="connsiteY2" fmla="*/ 13918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385339"/>
                <a:gd name="connsiteY0" fmla="*/ 2033989 h 6528797"/>
                <a:gd name="connsiteX1" fmla="*/ 1186670 w 3385339"/>
                <a:gd name="connsiteY1" fmla="*/ 1391856 h 6528797"/>
                <a:gd name="connsiteX2" fmla="*/ 3385339 w 3385339"/>
                <a:gd name="connsiteY2" fmla="*/ 706057 h 6528797"/>
                <a:gd name="connsiteX3" fmla="*/ 228603 w 3385339"/>
                <a:gd name="connsiteY3" fmla="*/ 3481795 h 6528797"/>
                <a:gd name="connsiteX4" fmla="*/ 2470937 w 3385339"/>
                <a:gd name="connsiteY4" fmla="*/ 2676130 h 6528797"/>
                <a:gd name="connsiteX5" fmla="*/ 1828802 w 3385339"/>
                <a:gd name="connsiteY5" fmla="*/ 2719795 h 6528797"/>
                <a:gd name="connsiteX6" fmla="*/ 1186667 w 3385339"/>
                <a:gd name="connsiteY6" fmla="*/ 2676129 h 6528797"/>
                <a:gd name="connsiteX7" fmla="*/ 3 w 3385339"/>
                <a:gd name="connsiteY7" fmla="*/ 2033992 h 6528797"/>
                <a:gd name="connsiteX8" fmla="*/ 3 w 3385339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3 w 3184725"/>
                <a:gd name="connsiteY0" fmla="*/ 2033989 h 6528797"/>
                <a:gd name="connsiteX1" fmla="*/ 1186670 w 3184725"/>
                <a:gd name="connsiteY1" fmla="*/ 1391856 h 6528797"/>
                <a:gd name="connsiteX2" fmla="*/ 2928139 w 3184725"/>
                <a:gd name="connsiteY2" fmla="*/ 706057 h 6528797"/>
                <a:gd name="connsiteX3" fmla="*/ 228603 w 3184725"/>
                <a:gd name="connsiteY3" fmla="*/ 3481795 h 6528797"/>
                <a:gd name="connsiteX4" fmla="*/ 2470937 w 3184725"/>
                <a:gd name="connsiteY4" fmla="*/ 2676130 h 6528797"/>
                <a:gd name="connsiteX5" fmla="*/ 1828802 w 3184725"/>
                <a:gd name="connsiteY5" fmla="*/ 2719795 h 6528797"/>
                <a:gd name="connsiteX6" fmla="*/ 1186667 w 3184725"/>
                <a:gd name="connsiteY6" fmla="*/ 2676129 h 6528797"/>
                <a:gd name="connsiteX7" fmla="*/ 3 w 3184725"/>
                <a:gd name="connsiteY7" fmla="*/ 2033992 h 6528797"/>
                <a:gd name="connsiteX8" fmla="*/ 3 w 3184725"/>
                <a:gd name="connsiteY8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1828799 w 3184722"/>
                <a:gd name="connsiteY5" fmla="*/ 2719795 h 6528797"/>
                <a:gd name="connsiteX6" fmla="*/ 0 w 3184722"/>
                <a:gd name="connsiteY6" fmla="*/ 2033992 h 6528797"/>
                <a:gd name="connsiteX7" fmla="*/ 0 w 3184722"/>
                <a:gd name="connsiteY7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3184722"/>
                <a:gd name="connsiteY0" fmla="*/ 2033989 h 6528797"/>
                <a:gd name="connsiteX1" fmla="*/ 1186667 w 3184722"/>
                <a:gd name="connsiteY1" fmla="*/ 1391856 h 6528797"/>
                <a:gd name="connsiteX2" fmla="*/ 2928136 w 3184722"/>
                <a:gd name="connsiteY2" fmla="*/ 706057 h 6528797"/>
                <a:gd name="connsiteX3" fmla="*/ 228600 w 3184722"/>
                <a:gd name="connsiteY3" fmla="*/ 3481795 h 6528797"/>
                <a:gd name="connsiteX4" fmla="*/ 2470934 w 3184722"/>
                <a:gd name="connsiteY4" fmla="*/ 2676130 h 6528797"/>
                <a:gd name="connsiteX5" fmla="*/ 0 w 3184722"/>
                <a:gd name="connsiteY5" fmla="*/ 2033992 h 6528797"/>
                <a:gd name="connsiteX6" fmla="*/ 0 w 3184722"/>
                <a:gd name="connsiteY6" fmla="*/ 2033989 h 6528797"/>
                <a:gd name="connsiteX0" fmla="*/ 0 w 2928136"/>
                <a:gd name="connsiteY0" fmla="*/ 2033989 h 6528797"/>
                <a:gd name="connsiteX1" fmla="*/ 1186667 w 2928136"/>
                <a:gd name="connsiteY1" fmla="*/ 1391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2033989 h 6528797"/>
                <a:gd name="connsiteX1" fmla="*/ 958067 w 2928136"/>
                <a:gd name="connsiteY1" fmla="*/ 2534856 h 6528797"/>
                <a:gd name="connsiteX2" fmla="*/ 2928136 w 2928136"/>
                <a:gd name="connsiteY2" fmla="*/ 706057 h 6528797"/>
                <a:gd name="connsiteX3" fmla="*/ 228600 w 2928136"/>
                <a:gd name="connsiteY3" fmla="*/ 3481795 h 6528797"/>
                <a:gd name="connsiteX4" fmla="*/ 2470934 w 2928136"/>
                <a:gd name="connsiteY4" fmla="*/ 2676130 h 6528797"/>
                <a:gd name="connsiteX5" fmla="*/ 0 w 2928136"/>
                <a:gd name="connsiteY5" fmla="*/ 2033992 h 6528797"/>
                <a:gd name="connsiteX6" fmla="*/ 0 w 2928136"/>
                <a:gd name="connsiteY6" fmla="*/ 2033989 h 6528797"/>
                <a:gd name="connsiteX0" fmla="*/ 0 w 2928136"/>
                <a:gd name="connsiteY0" fmla="*/ 1434955 h 5929763"/>
                <a:gd name="connsiteX1" fmla="*/ 958067 w 2928136"/>
                <a:gd name="connsiteY1" fmla="*/ 1935822 h 5929763"/>
                <a:gd name="connsiteX2" fmla="*/ 2928136 w 2928136"/>
                <a:gd name="connsiteY2" fmla="*/ 107023 h 5929763"/>
                <a:gd name="connsiteX3" fmla="*/ 228600 w 2928136"/>
                <a:gd name="connsiteY3" fmla="*/ 2882761 h 5929763"/>
                <a:gd name="connsiteX4" fmla="*/ 2470934 w 2928136"/>
                <a:gd name="connsiteY4" fmla="*/ 2077096 h 5929763"/>
                <a:gd name="connsiteX5" fmla="*/ 0 w 2928136"/>
                <a:gd name="connsiteY5" fmla="*/ 1434958 h 5929763"/>
                <a:gd name="connsiteX6" fmla="*/ 0 w 2928136"/>
                <a:gd name="connsiteY6" fmla="*/ 1434955 h 5929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1275236 w 4203372"/>
                <a:gd name="connsiteY0" fmla="*/ 1810262 h 6305070"/>
                <a:gd name="connsiteX1" fmla="*/ 2233303 w 4203372"/>
                <a:gd name="connsiteY1" fmla="*/ 2311129 h 6305070"/>
                <a:gd name="connsiteX2" fmla="*/ 4203372 w 4203372"/>
                <a:gd name="connsiteY2" fmla="*/ 863330 h 6305070"/>
                <a:gd name="connsiteX3" fmla="*/ 1503836 w 4203372"/>
                <a:gd name="connsiteY3" fmla="*/ 3258068 h 6305070"/>
                <a:gd name="connsiteX4" fmla="*/ 3746170 w 4203372"/>
                <a:gd name="connsiteY4" fmla="*/ 2452403 h 6305070"/>
                <a:gd name="connsiteX5" fmla="*/ 1275236 w 4203372"/>
                <a:gd name="connsiteY5" fmla="*/ 1810265 h 6305070"/>
                <a:gd name="connsiteX6" fmla="*/ 1275236 w 4203372"/>
                <a:gd name="connsiteY6" fmla="*/ 1810262 h 6305070"/>
                <a:gd name="connsiteX0" fmla="*/ 0 w 2928136"/>
                <a:gd name="connsiteY0" fmla="*/ 1053955 h 5548763"/>
                <a:gd name="connsiteX1" fmla="*/ 958067 w 2928136"/>
                <a:gd name="connsiteY1" fmla="*/ 1554822 h 5548763"/>
                <a:gd name="connsiteX2" fmla="*/ 2928136 w 2928136"/>
                <a:gd name="connsiteY2" fmla="*/ 107023 h 5548763"/>
                <a:gd name="connsiteX3" fmla="*/ 228600 w 2928136"/>
                <a:gd name="connsiteY3" fmla="*/ 2501761 h 5548763"/>
                <a:gd name="connsiteX4" fmla="*/ 2470934 w 2928136"/>
                <a:gd name="connsiteY4" fmla="*/ 1696096 h 5548763"/>
                <a:gd name="connsiteX5" fmla="*/ 0 w 2928136"/>
                <a:gd name="connsiteY5" fmla="*/ 1053958 h 5548763"/>
                <a:gd name="connsiteX6" fmla="*/ 0 w 2928136"/>
                <a:gd name="connsiteY6" fmla="*/ 1053955 h 5548763"/>
                <a:gd name="connsiteX0" fmla="*/ 844930 w 3773066"/>
                <a:gd name="connsiteY0" fmla="*/ 2505027 h 6999835"/>
                <a:gd name="connsiteX1" fmla="*/ 1802997 w 3773066"/>
                <a:gd name="connsiteY1" fmla="*/ 3005894 h 6999835"/>
                <a:gd name="connsiteX2" fmla="*/ 3773066 w 3773066"/>
                <a:gd name="connsiteY2" fmla="*/ 1558095 h 6999835"/>
                <a:gd name="connsiteX3" fmla="*/ 1073530 w 3773066"/>
                <a:gd name="connsiteY3" fmla="*/ 3952833 h 6999835"/>
                <a:gd name="connsiteX4" fmla="*/ 3315864 w 3773066"/>
                <a:gd name="connsiteY4" fmla="*/ 3147168 h 6999835"/>
                <a:gd name="connsiteX5" fmla="*/ 844930 w 3773066"/>
                <a:gd name="connsiteY5" fmla="*/ 2505030 h 6999835"/>
                <a:gd name="connsiteX6" fmla="*/ 844930 w 3773066"/>
                <a:gd name="connsiteY6" fmla="*/ 2505027 h 6999835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324542 w 4252678"/>
                <a:gd name="connsiteY0" fmla="*/ 2392968 h 6887776"/>
                <a:gd name="connsiteX1" fmla="*/ 2282609 w 4252678"/>
                <a:gd name="connsiteY1" fmla="*/ 2893835 h 6887776"/>
                <a:gd name="connsiteX2" fmla="*/ 4252678 w 4252678"/>
                <a:gd name="connsiteY2" fmla="*/ 1446036 h 6887776"/>
                <a:gd name="connsiteX3" fmla="*/ 1553142 w 4252678"/>
                <a:gd name="connsiteY3" fmla="*/ 3840774 h 6887776"/>
                <a:gd name="connsiteX4" fmla="*/ 3795476 w 4252678"/>
                <a:gd name="connsiteY4" fmla="*/ 3035109 h 6887776"/>
                <a:gd name="connsiteX5" fmla="*/ 1324542 w 4252678"/>
                <a:gd name="connsiteY5" fmla="*/ 2392971 h 6887776"/>
                <a:gd name="connsiteX6" fmla="*/ 1324542 w 4252678"/>
                <a:gd name="connsiteY6" fmla="*/ 2392968 h 6887776"/>
                <a:gd name="connsiteX0" fmla="*/ 1869139 w 4797275"/>
                <a:gd name="connsiteY0" fmla="*/ 2392968 h 6887776"/>
                <a:gd name="connsiteX1" fmla="*/ 2827206 w 4797275"/>
                <a:gd name="connsiteY1" fmla="*/ 2893835 h 6887776"/>
                <a:gd name="connsiteX2" fmla="*/ 4797275 w 4797275"/>
                <a:gd name="connsiteY2" fmla="*/ 1446036 h 6887776"/>
                <a:gd name="connsiteX3" fmla="*/ 2097739 w 4797275"/>
                <a:gd name="connsiteY3" fmla="*/ 3840774 h 6887776"/>
                <a:gd name="connsiteX4" fmla="*/ 4340073 w 4797275"/>
                <a:gd name="connsiteY4" fmla="*/ 3035109 h 6887776"/>
                <a:gd name="connsiteX5" fmla="*/ 1869139 w 4797275"/>
                <a:gd name="connsiteY5" fmla="*/ 2392971 h 6887776"/>
                <a:gd name="connsiteX6" fmla="*/ 1869139 w 4797275"/>
                <a:gd name="connsiteY6" fmla="*/ 2392968 h 6887776"/>
                <a:gd name="connsiteX0" fmla="*/ 1869139 w 4797275"/>
                <a:gd name="connsiteY0" fmla="*/ 2433309 h 6928117"/>
                <a:gd name="connsiteX1" fmla="*/ 2827206 w 4797275"/>
                <a:gd name="connsiteY1" fmla="*/ 2934176 h 6928117"/>
                <a:gd name="connsiteX2" fmla="*/ 4797275 w 4797275"/>
                <a:gd name="connsiteY2" fmla="*/ 1486377 h 6928117"/>
                <a:gd name="connsiteX3" fmla="*/ 2097739 w 4797275"/>
                <a:gd name="connsiteY3" fmla="*/ 3881115 h 6928117"/>
                <a:gd name="connsiteX4" fmla="*/ 4340073 w 4797275"/>
                <a:gd name="connsiteY4" fmla="*/ 3075450 h 6928117"/>
                <a:gd name="connsiteX5" fmla="*/ 1869139 w 4797275"/>
                <a:gd name="connsiteY5" fmla="*/ 2433312 h 6928117"/>
                <a:gd name="connsiteX6" fmla="*/ 1869139 w 4797275"/>
                <a:gd name="connsiteY6" fmla="*/ 2433309 h 6928117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1869139 w 4797275"/>
                <a:gd name="connsiteY5" fmla="*/ 2531924 h 7026729"/>
                <a:gd name="connsiteX6" fmla="*/ 1869139 w 4797275"/>
                <a:gd name="connsiteY6" fmla="*/ 2531921 h 7026729"/>
                <a:gd name="connsiteX0" fmla="*/ 1869139 w 4797275"/>
                <a:gd name="connsiteY0" fmla="*/ 2531921 h 7026729"/>
                <a:gd name="connsiteX1" fmla="*/ 2827206 w 4797275"/>
                <a:gd name="connsiteY1" fmla="*/ 3032788 h 7026729"/>
                <a:gd name="connsiteX2" fmla="*/ 4797275 w 4797275"/>
                <a:gd name="connsiteY2" fmla="*/ 1584989 h 7026729"/>
                <a:gd name="connsiteX3" fmla="*/ 2097739 w 4797275"/>
                <a:gd name="connsiteY3" fmla="*/ 3979727 h 7026729"/>
                <a:gd name="connsiteX4" fmla="*/ 4340073 w 4797275"/>
                <a:gd name="connsiteY4" fmla="*/ 3174062 h 7026729"/>
                <a:gd name="connsiteX5" fmla="*/ 3269869 w 4797275"/>
                <a:gd name="connsiteY5" fmla="*/ 2756647 h 7026729"/>
                <a:gd name="connsiteX6" fmla="*/ 1869139 w 4797275"/>
                <a:gd name="connsiteY6" fmla="*/ 2531924 h 7026729"/>
                <a:gd name="connsiteX7" fmla="*/ 1869139 w 4797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3400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5940275"/>
                <a:gd name="connsiteY0" fmla="*/ 2531921 h 7026729"/>
                <a:gd name="connsiteX1" fmla="*/ 2827206 w 5940275"/>
                <a:gd name="connsiteY1" fmla="*/ 3032788 h 7026729"/>
                <a:gd name="connsiteX2" fmla="*/ 5940275 w 5940275"/>
                <a:gd name="connsiteY2" fmla="*/ 2423189 h 7026729"/>
                <a:gd name="connsiteX3" fmla="*/ 2097739 w 5940275"/>
                <a:gd name="connsiteY3" fmla="*/ 3979727 h 7026729"/>
                <a:gd name="connsiteX4" fmla="*/ 4568673 w 5940275"/>
                <a:gd name="connsiteY4" fmla="*/ 3174062 h 7026729"/>
                <a:gd name="connsiteX5" fmla="*/ 3269869 w 5940275"/>
                <a:gd name="connsiteY5" fmla="*/ 2756647 h 7026729"/>
                <a:gd name="connsiteX6" fmla="*/ 1869139 w 5940275"/>
                <a:gd name="connsiteY6" fmla="*/ 2531924 h 7026729"/>
                <a:gd name="connsiteX7" fmla="*/ 1869139 w 5940275"/>
                <a:gd name="connsiteY7" fmla="*/ 2531921 h 7026729"/>
                <a:gd name="connsiteX0" fmla="*/ 1869139 w 6324598"/>
                <a:gd name="connsiteY0" fmla="*/ 2531921 h 7331529"/>
                <a:gd name="connsiteX1" fmla="*/ 2827206 w 6324598"/>
                <a:gd name="connsiteY1" fmla="*/ 3032788 h 7331529"/>
                <a:gd name="connsiteX2" fmla="*/ 5940275 w 6324598"/>
                <a:gd name="connsiteY2" fmla="*/ 2423189 h 7331529"/>
                <a:gd name="connsiteX3" fmla="*/ 5831539 w 6324598"/>
                <a:gd name="connsiteY3" fmla="*/ 4284527 h 7331529"/>
                <a:gd name="connsiteX4" fmla="*/ 4568673 w 6324598"/>
                <a:gd name="connsiteY4" fmla="*/ 3174062 h 7331529"/>
                <a:gd name="connsiteX5" fmla="*/ 3269869 w 6324598"/>
                <a:gd name="connsiteY5" fmla="*/ 2756647 h 7331529"/>
                <a:gd name="connsiteX6" fmla="*/ 1869139 w 6324598"/>
                <a:gd name="connsiteY6" fmla="*/ 2531924 h 7331529"/>
                <a:gd name="connsiteX7" fmla="*/ 1869139 w 63245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3269869 w 6934198"/>
                <a:gd name="connsiteY5" fmla="*/ 2756647 h 7331529"/>
                <a:gd name="connsiteX6" fmla="*/ 1869139 w 6934198"/>
                <a:gd name="connsiteY6" fmla="*/ 2531924 h 7331529"/>
                <a:gd name="connsiteX7" fmla="*/ 1869139 w 6934198"/>
                <a:gd name="connsiteY7" fmla="*/ 2531921 h 7331529"/>
                <a:gd name="connsiteX0" fmla="*/ 1869139 w 6934198"/>
                <a:gd name="connsiteY0" fmla="*/ 2531921 h 7331529"/>
                <a:gd name="connsiteX1" fmla="*/ 2827206 w 6934198"/>
                <a:gd name="connsiteY1" fmla="*/ 3032788 h 7331529"/>
                <a:gd name="connsiteX2" fmla="*/ 5940275 w 6934198"/>
                <a:gd name="connsiteY2" fmla="*/ 2423189 h 7331529"/>
                <a:gd name="connsiteX3" fmla="*/ 6441139 w 6934198"/>
                <a:gd name="connsiteY3" fmla="*/ 4284527 h 7331529"/>
                <a:gd name="connsiteX4" fmla="*/ 4568673 w 6934198"/>
                <a:gd name="connsiteY4" fmla="*/ 3174062 h 7331529"/>
                <a:gd name="connsiteX5" fmla="*/ 1869139 w 6934198"/>
                <a:gd name="connsiteY5" fmla="*/ 2531924 h 7331529"/>
                <a:gd name="connsiteX6" fmla="*/ 1869139 w 6934198"/>
                <a:gd name="connsiteY6" fmla="*/ 2531921 h 7331529"/>
                <a:gd name="connsiteX0" fmla="*/ 1869139 w 6911785"/>
                <a:gd name="connsiteY0" fmla="*/ 2531921 h 7336788"/>
                <a:gd name="connsiteX1" fmla="*/ 2827206 w 6911785"/>
                <a:gd name="connsiteY1" fmla="*/ 3032788 h 7336788"/>
                <a:gd name="connsiteX2" fmla="*/ 5940275 w 6911785"/>
                <a:gd name="connsiteY2" fmla="*/ 2423189 h 7336788"/>
                <a:gd name="connsiteX3" fmla="*/ 6441139 w 6911785"/>
                <a:gd name="connsiteY3" fmla="*/ 4284527 h 7336788"/>
                <a:gd name="connsiteX4" fmla="*/ 4568673 w 6911785"/>
                <a:gd name="connsiteY4" fmla="*/ 3174062 h 7336788"/>
                <a:gd name="connsiteX5" fmla="*/ 1869139 w 6911785"/>
                <a:gd name="connsiteY5" fmla="*/ 2531924 h 7336788"/>
                <a:gd name="connsiteX6" fmla="*/ 1869139 w 6911785"/>
                <a:gd name="connsiteY6" fmla="*/ 2531921 h 7336788"/>
                <a:gd name="connsiteX0" fmla="*/ 1869139 w 7024741"/>
                <a:gd name="connsiteY0" fmla="*/ 2531921 h 7336788"/>
                <a:gd name="connsiteX1" fmla="*/ 2827206 w 7024741"/>
                <a:gd name="connsiteY1" fmla="*/ 3032788 h 7336788"/>
                <a:gd name="connsiteX2" fmla="*/ 5940275 w 7024741"/>
                <a:gd name="connsiteY2" fmla="*/ 2423189 h 7336788"/>
                <a:gd name="connsiteX3" fmla="*/ 6441139 w 7024741"/>
                <a:gd name="connsiteY3" fmla="*/ 4284527 h 7336788"/>
                <a:gd name="connsiteX4" fmla="*/ 4568673 w 7024741"/>
                <a:gd name="connsiteY4" fmla="*/ 3174062 h 7336788"/>
                <a:gd name="connsiteX5" fmla="*/ 1869139 w 7024741"/>
                <a:gd name="connsiteY5" fmla="*/ 2531924 h 7336788"/>
                <a:gd name="connsiteX6" fmla="*/ 1869139 w 7024741"/>
                <a:gd name="connsiteY6" fmla="*/ 2531921 h 7336788"/>
                <a:gd name="connsiteX0" fmla="*/ 685903 w 5841505"/>
                <a:gd name="connsiteY0" fmla="*/ 1071884 h 5876751"/>
                <a:gd name="connsiteX1" fmla="*/ 159678 w 5841505"/>
                <a:gd name="connsiteY1" fmla="*/ 370216 h 5876751"/>
                <a:gd name="connsiteX2" fmla="*/ 1643970 w 5841505"/>
                <a:gd name="connsiteY2" fmla="*/ 1572751 h 5876751"/>
                <a:gd name="connsiteX3" fmla="*/ 4757039 w 5841505"/>
                <a:gd name="connsiteY3" fmla="*/ 963152 h 5876751"/>
                <a:gd name="connsiteX4" fmla="*/ 5257903 w 5841505"/>
                <a:gd name="connsiteY4" fmla="*/ 2824490 h 5876751"/>
                <a:gd name="connsiteX5" fmla="*/ 3385437 w 5841505"/>
                <a:gd name="connsiteY5" fmla="*/ 1714025 h 5876751"/>
                <a:gd name="connsiteX6" fmla="*/ 685903 w 5841505"/>
                <a:gd name="connsiteY6" fmla="*/ 1071887 h 5876751"/>
                <a:gd name="connsiteX7" fmla="*/ 685903 w 5841505"/>
                <a:gd name="connsiteY7" fmla="*/ 1071884 h 5876751"/>
                <a:gd name="connsiteX0" fmla="*/ 685903 w 5841505"/>
                <a:gd name="connsiteY0" fmla="*/ 1775249 h 6580116"/>
                <a:gd name="connsiteX1" fmla="*/ 159678 w 5841505"/>
                <a:gd name="connsiteY1" fmla="*/ 1073581 h 6580116"/>
                <a:gd name="connsiteX2" fmla="*/ 1643970 w 5841505"/>
                <a:gd name="connsiteY2" fmla="*/ 2276116 h 6580116"/>
                <a:gd name="connsiteX3" fmla="*/ 4757039 w 5841505"/>
                <a:gd name="connsiteY3" fmla="*/ 1666517 h 6580116"/>
                <a:gd name="connsiteX4" fmla="*/ 5257903 w 5841505"/>
                <a:gd name="connsiteY4" fmla="*/ 3527855 h 6580116"/>
                <a:gd name="connsiteX5" fmla="*/ 3385437 w 5841505"/>
                <a:gd name="connsiteY5" fmla="*/ 2417390 h 6580116"/>
                <a:gd name="connsiteX6" fmla="*/ 685903 w 5841505"/>
                <a:gd name="connsiteY6" fmla="*/ 1775252 h 6580116"/>
                <a:gd name="connsiteX7" fmla="*/ 685903 w 5841505"/>
                <a:gd name="connsiteY7" fmla="*/ 1775249 h 6580116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191268 w 6346870"/>
                <a:gd name="connsiteY0" fmla="*/ 1071884 h 5876751"/>
                <a:gd name="connsiteX1" fmla="*/ 665043 w 6346870"/>
                <a:gd name="connsiteY1" fmla="*/ 370216 h 5876751"/>
                <a:gd name="connsiteX2" fmla="*/ 247382 w 6346870"/>
                <a:gd name="connsiteY2" fmla="*/ 1425097 h 5876751"/>
                <a:gd name="connsiteX3" fmla="*/ 2149335 w 6346870"/>
                <a:gd name="connsiteY3" fmla="*/ 1572751 h 5876751"/>
                <a:gd name="connsiteX4" fmla="*/ 5262404 w 6346870"/>
                <a:gd name="connsiteY4" fmla="*/ 963152 h 5876751"/>
                <a:gd name="connsiteX5" fmla="*/ 5763268 w 6346870"/>
                <a:gd name="connsiteY5" fmla="*/ 2824490 h 5876751"/>
                <a:gd name="connsiteX6" fmla="*/ 3890802 w 6346870"/>
                <a:gd name="connsiteY6" fmla="*/ 1714025 h 5876751"/>
                <a:gd name="connsiteX7" fmla="*/ 1191268 w 6346870"/>
                <a:gd name="connsiteY7" fmla="*/ 1071887 h 5876751"/>
                <a:gd name="connsiteX8" fmla="*/ 1191268 w 6346870"/>
                <a:gd name="connsiteY8" fmla="*/ 1071884 h 5876751"/>
                <a:gd name="connsiteX0" fmla="*/ 1495416 w 6651018"/>
                <a:gd name="connsiteY0" fmla="*/ 1071884 h 5876751"/>
                <a:gd name="connsiteX1" fmla="*/ 969191 w 6651018"/>
                <a:gd name="connsiteY1" fmla="*/ 370216 h 5876751"/>
                <a:gd name="connsiteX2" fmla="*/ 551530 w 6651018"/>
                <a:gd name="connsiteY2" fmla="*/ 1425097 h 5876751"/>
                <a:gd name="connsiteX3" fmla="*/ 2453483 w 6651018"/>
                <a:gd name="connsiteY3" fmla="*/ 1572751 h 5876751"/>
                <a:gd name="connsiteX4" fmla="*/ 5566552 w 6651018"/>
                <a:gd name="connsiteY4" fmla="*/ 963152 h 5876751"/>
                <a:gd name="connsiteX5" fmla="*/ 6067416 w 6651018"/>
                <a:gd name="connsiteY5" fmla="*/ 2824490 h 5876751"/>
                <a:gd name="connsiteX6" fmla="*/ 4194950 w 6651018"/>
                <a:gd name="connsiteY6" fmla="*/ 1714025 h 5876751"/>
                <a:gd name="connsiteX7" fmla="*/ 1495416 w 6651018"/>
                <a:gd name="connsiteY7" fmla="*/ 1071887 h 5876751"/>
                <a:gd name="connsiteX8" fmla="*/ 1495416 w 6651018"/>
                <a:gd name="connsiteY8" fmla="*/ 1071884 h 5876751"/>
                <a:gd name="connsiteX0" fmla="*/ 1103563 w 6259165"/>
                <a:gd name="connsiteY0" fmla="*/ 1071884 h 5876751"/>
                <a:gd name="connsiteX1" fmla="*/ 159677 w 6259165"/>
                <a:gd name="connsiteY1" fmla="*/ 1425097 h 5876751"/>
                <a:gd name="connsiteX2" fmla="*/ 2061630 w 6259165"/>
                <a:gd name="connsiteY2" fmla="*/ 1572751 h 5876751"/>
                <a:gd name="connsiteX3" fmla="*/ 5174699 w 6259165"/>
                <a:gd name="connsiteY3" fmla="*/ 963152 h 5876751"/>
                <a:gd name="connsiteX4" fmla="*/ 5675563 w 6259165"/>
                <a:gd name="connsiteY4" fmla="*/ 2824490 h 5876751"/>
                <a:gd name="connsiteX5" fmla="*/ 3803097 w 6259165"/>
                <a:gd name="connsiteY5" fmla="*/ 1714025 h 5876751"/>
                <a:gd name="connsiteX6" fmla="*/ 1103563 w 6259165"/>
                <a:gd name="connsiteY6" fmla="*/ 1071887 h 5876751"/>
                <a:gd name="connsiteX7" fmla="*/ 1103563 w 6259165"/>
                <a:gd name="connsiteY7" fmla="*/ 1071884 h 5876751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103564 w 6259166"/>
                <a:gd name="connsiteY0" fmla="*/ 1766125 h 6570992"/>
                <a:gd name="connsiteX1" fmla="*/ 159678 w 6259166"/>
                <a:gd name="connsiteY1" fmla="*/ 2119338 h 6570992"/>
                <a:gd name="connsiteX2" fmla="*/ 2061631 w 6259166"/>
                <a:gd name="connsiteY2" fmla="*/ 2266992 h 6570992"/>
                <a:gd name="connsiteX3" fmla="*/ 5174700 w 6259166"/>
                <a:gd name="connsiteY3" fmla="*/ 1657393 h 6570992"/>
                <a:gd name="connsiteX4" fmla="*/ 5675564 w 6259166"/>
                <a:gd name="connsiteY4" fmla="*/ 3518731 h 6570992"/>
                <a:gd name="connsiteX5" fmla="*/ 3803098 w 6259166"/>
                <a:gd name="connsiteY5" fmla="*/ 2408266 h 6570992"/>
                <a:gd name="connsiteX6" fmla="*/ 1103564 w 6259166"/>
                <a:gd name="connsiteY6" fmla="*/ 1766128 h 6570992"/>
                <a:gd name="connsiteX7" fmla="*/ 1103564 w 6259166"/>
                <a:gd name="connsiteY7" fmla="*/ 1766125 h 6570992"/>
                <a:gd name="connsiteX0" fmla="*/ 1316924 w 6472526"/>
                <a:gd name="connsiteY0" fmla="*/ 1766125 h 6570992"/>
                <a:gd name="connsiteX1" fmla="*/ 373038 w 6472526"/>
                <a:gd name="connsiteY1" fmla="*/ 2119338 h 6570992"/>
                <a:gd name="connsiteX2" fmla="*/ 2274991 w 6472526"/>
                <a:gd name="connsiteY2" fmla="*/ 2266992 h 6570992"/>
                <a:gd name="connsiteX3" fmla="*/ 5388060 w 6472526"/>
                <a:gd name="connsiteY3" fmla="*/ 1657393 h 6570992"/>
                <a:gd name="connsiteX4" fmla="*/ 5888924 w 6472526"/>
                <a:gd name="connsiteY4" fmla="*/ 3518731 h 6570992"/>
                <a:gd name="connsiteX5" fmla="*/ 4016458 w 6472526"/>
                <a:gd name="connsiteY5" fmla="*/ 2408266 h 6570992"/>
                <a:gd name="connsiteX6" fmla="*/ 1316924 w 6472526"/>
                <a:gd name="connsiteY6" fmla="*/ 1766128 h 6570992"/>
                <a:gd name="connsiteX7" fmla="*/ 1316924 w 6472526"/>
                <a:gd name="connsiteY7" fmla="*/ 1766125 h 6570992"/>
                <a:gd name="connsiteX0" fmla="*/ 969208 w 6472526"/>
                <a:gd name="connsiteY0" fmla="*/ 1766125 h 6550041"/>
                <a:gd name="connsiteX1" fmla="*/ 373038 w 6472526"/>
                <a:gd name="connsiteY1" fmla="*/ 2098387 h 6550041"/>
                <a:gd name="connsiteX2" fmla="*/ 2274991 w 6472526"/>
                <a:gd name="connsiteY2" fmla="*/ 2246041 h 6550041"/>
                <a:gd name="connsiteX3" fmla="*/ 5388060 w 6472526"/>
                <a:gd name="connsiteY3" fmla="*/ 1636442 h 6550041"/>
                <a:gd name="connsiteX4" fmla="*/ 5888924 w 6472526"/>
                <a:gd name="connsiteY4" fmla="*/ 3497780 h 6550041"/>
                <a:gd name="connsiteX5" fmla="*/ 4016458 w 6472526"/>
                <a:gd name="connsiteY5" fmla="*/ 2387315 h 6550041"/>
                <a:gd name="connsiteX6" fmla="*/ 1316924 w 6472526"/>
                <a:gd name="connsiteY6" fmla="*/ 1745177 h 6550041"/>
                <a:gd name="connsiteX7" fmla="*/ 969208 w 6472526"/>
                <a:gd name="connsiteY7" fmla="*/ 1766125 h 6550041"/>
                <a:gd name="connsiteX0" fmla="*/ 943886 w 6099488"/>
                <a:gd name="connsiteY0" fmla="*/ 1071887 h 5876751"/>
                <a:gd name="connsiteX1" fmla="*/ 0 w 6099488"/>
                <a:gd name="connsiteY1" fmla="*/ 1425097 h 5876751"/>
                <a:gd name="connsiteX2" fmla="*/ 1901953 w 6099488"/>
                <a:gd name="connsiteY2" fmla="*/ 1572751 h 5876751"/>
                <a:gd name="connsiteX3" fmla="*/ 5015022 w 6099488"/>
                <a:gd name="connsiteY3" fmla="*/ 963152 h 5876751"/>
                <a:gd name="connsiteX4" fmla="*/ 5515886 w 6099488"/>
                <a:gd name="connsiteY4" fmla="*/ 2824490 h 5876751"/>
                <a:gd name="connsiteX5" fmla="*/ 3643420 w 6099488"/>
                <a:gd name="connsiteY5" fmla="*/ 1714025 h 5876751"/>
                <a:gd name="connsiteX6" fmla="*/ 943886 w 6099488"/>
                <a:gd name="connsiteY6" fmla="*/ 1071887 h 5876751"/>
                <a:gd name="connsiteX0" fmla="*/ 943886 w 6099488"/>
                <a:gd name="connsiteY0" fmla="*/ 1486368 h 6291232"/>
                <a:gd name="connsiteX1" fmla="*/ 0 w 6099488"/>
                <a:gd name="connsiteY1" fmla="*/ 1839578 h 6291232"/>
                <a:gd name="connsiteX2" fmla="*/ 1901953 w 6099488"/>
                <a:gd name="connsiteY2" fmla="*/ 1987232 h 6291232"/>
                <a:gd name="connsiteX3" fmla="*/ 5015022 w 6099488"/>
                <a:gd name="connsiteY3" fmla="*/ 1377633 h 6291232"/>
                <a:gd name="connsiteX4" fmla="*/ 5515886 w 6099488"/>
                <a:gd name="connsiteY4" fmla="*/ 3238971 h 6291232"/>
                <a:gd name="connsiteX5" fmla="*/ 3643420 w 6099488"/>
                <a:gd name="connsiteY5" fmla="*/ 2128506 h 6291232"/>
                <a:gd name="connsiteX6" fmla="*/ 943886 w 6099488"/>
                <a:gd name="connsiteY6" fmla="*/ 1486368 h 6291232"/>
                <a:gd name="connsiteX0" fmla="*/ 290243 w 5445845"/>
                <a:gd name="connsiteY0" fmla="*/ 1071887 h 5876751"/>
                <a:gd name="connsiteX1" fmla="*/ 1248310 w 5445845"/>
                <a:gd name="connsiteY1" fmla="*/ 1572751 h 5876751"/>
                <a:gd name="connsiteX2" fmla="*/ 4361379 w 5445845"/>
                <a:gd name="connsiteY2" fmla="*/ 963152 h 5876751"/>
                <a:gd name="connsiteX3" fmla="*/ 4862243 w 5445845"/>
                <a:gd name="connsiteY3" fmla="*/ 2824490 h 5876751"/>
                <a:gd name="connsiteX4" fmla="*/ 2989777 w 5445845"/>
                <a:gd name="connsiteY4" fmla="*/ 1714025 h 5876751"/>
                <a:gd name="connsiteX5" fmla="*/ 290243 w 5445845"/>
                <a:gd name="connsiteY5" fmla="*/ 1071887 h 5876751"/>
                <a:gd name="connsiteX0" fmla="*/ 290244 w 5445846"/>
                <a:gd name="connsiteY0" fmla="*/ 1071887 h 5876751"/>
                <a:gd name="connsiteX1" fmla="*/ 1248311 w 5445846"/>
                <a:gd name="connsiteY1" fmla="*/ 1572751 h 5876751"/>
                <a:gd name="connsiteX2" fmla="*/ 4361380 w 5445846"/>
                <a:gd name="connsiteY2" fmla="*/ 963152 h 5876751"/>
                <a:gd name="connsiteX3" fmla="*/ 4862244 w 5445846"/>
                <a:gd name="connsiteY3" fmla="*/ 2824490 h 5876751"/>
                <a:gd name="connsiteX4" fmla="*/ 2989778 w 5445846"/>
                <a:gd name="connsiteY4" fmla="*/ 1714025 h 5876751"/>
                <a:gd name="connsiteX5" fmla="*/ 290244 w 5445846"/>
                <a:gd name="connsiteY5" fmla="*/ 1071887 h 5876751"/>
                <a:gd name="connsiteX0" fmla="*/ 290244 w 5445846"/>
                <a:gd name="connsiteY0" fmla="*/ 1153486 h 5958350"/>
                <a:gd name="connsiteX1" fmla="*/ 1248311 w 5445846"/>
                <a:gd name="connsiteY1" fmla="*/ 1654350 h 5958350"/>
                <a:gd name="connsiteX2" fmla="*/ 4361380 w 5445846"/>
                <a:gd name="connsiteY2" fmla="*/ 1044751 h 5958350"/>
                <a:gd name="connsiteX3" fmla="*/ 4862244 w 5445846"/>
                <a:gd name="connsiteY3" fmla="*/ 2906089 h 5958350"/>
                <a:gd name="connsiteX4" fmla="*/ 2989778 w 5445846"/>
                <a:gd name="connsiteY4" fmla="*/ 1795624 h 5958350"/>
                <a:gd name="connsiteX5" fmla="*/ 290244 w 5445846"/>
                <a:gd name="connsiteY5" fmla="*/ 1153486 h 5958350"/>
                <a:gd name="connsiteX0" fmla="*/ 290244 w 7008207"/>
                <a:gd name="connsiteY0" fmla="*/ 1331974 h 5958350"/>
                <a:gd name="connsiteX1" fmla="*/ 2810672 w 7008207"/>
                <a:gd name="connsiteY1" fmla="*/ 1654350 h 5958350"/>
                <a:gd name="connsiteX2" fmla="*/ 5923741 w 7008207"/>
                <a:gd name="connsiteY2" fmla="*/ 1044751 h 5958350"/>
                <a:gd name="connsiteX3" fmla="*/ 6424605 w 7008207"/>
                <a:gd name="connsiteY3" fmla="*/ 2906089 h 5958350"/>
                <a:gd name="connsiteX4" fmla="*/ 4552139 w 7008207"/>
                <a:gd name="connsiteY4" fmla="*/ 1795624 h 5958350"/>
                <a:gd name="connsiteX5" fmla="*/ 290244 w 7008207"/>
                <a:gd name="connsiteY5" fmla="*/ 1331974 h 5958350"/>
                <a:gd name="connsiteX0" fmla="*/ 290244 w 7008207"/>
                <a:gd name="connsiteY0" fmla="*/ 1347752 h 5974128"/>
                <a:gd name="connsiteX1" fmla="*/ 2810672 w 7008207"/>
                <a:gd name="connsiteY1" fmla="*/ 1670128 h 5974128"/>
                <a:gd name="connsiteX2" fmla="*/ 5923741 w 7008207"/>
                <a:gd name="connsiteY2" fmla="*/ 1060529 h 5974128"/>
                <a:gd name="connsiteX3" fmla="*/ 6424605 w 7008207"/>
                <a:gd name="connsiteY3" fmla="*/ 2921867 h 5974128"/>
                <a:gd name="connsiteX4" fmla="*/ 4552139 w 7008207"/>
                <a:gd name="connsiteY4" fmla="*/ 1811402 h 5974128"/>
                <a:gd name="connsiteX5" fmla="*/ 290244 w 7008207"/>
                <a:gd name="connsiteY5" fmla="*/ 1347752 h 5974128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038454 w 7756417"/>
                <a:gd name="connsiteY5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1807445 w 7756417"/>
                <a:gd name="connsiteY5" fmla="*/ 1846031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762397 w 7756417"/>
                <a:gd name="connsiteY5" fmla="*/ 1980458 h 6400136"/>
                <a:gd name="connsiteX6" fmla="*/ 1038454 w 7756417"/>
                <a:gd name="connsiteY6" fmla="*/ 1773760 h 6400136"/>
                <a:gd name="connsiteX0" fmla="*/ 1038454 w 7756417"/>
                <a:gd name="connsiteY0" fmla="*/ 1773760 h 6400136"/>
                <a:gd name="connsiteX1" fmla="*/ 3558882 w 7756417"/>
                <a:gd name="connsiteY1" fmla="*/ 2096136 h 6400136"/>
                <a:gd name="connsiteX2" fmla="*/ 6671951 w 7756417"/>
                <a:gd name="connsiteY2" fmla="*/ 1486537 h 6400136"/>
                <a:gd name="connsiteX3" fmla="*/ 7172815 w 7756417"/>
                <a:gd name="connsiteY3" fmla="*/ 3347875 h 6400136"/>
                <a:gd name="connsiteX4" fmla="*/ 5300349 w 7756417"/>
                <a:gd name="connsiteY4" fmla="*/ 2237410 h 6400136"/>
                <a:gd name="connsiteX5" fmla="*/ 3454498 w 7756417"/>
                <a:gd name="connsiteY5" fmla="*/ 1901566 h 6400136"/>
                <a:gd name="connsiteX6" fmla="*/ 762397 w 7756417"/>
                <a:gd name="connsiteY6" fmla="*/ 1980458 h 6400136"/>
                <a:gd name="connsiteX7" fmla="*/ 1038454 w 7756417"/>
                <a:gd name="connsiteY7" fmla="*/ 1773760 h 6400136"/>
                <a:gd name="connsiteX0" fmla="*/ 1063766 w 7781729"/>
                <a:gd name="connsiteY0" fmla="*/ 1773760 h 6400136"/>
                <a:gd name="connsiteX1" fmla="*/ 3584194 w 7781729"/>
                <a:gd name="connsiteY1" fmla="*/ 2096136 h 6400136"/>
                <a:gd name="connsiteX2" fmla="*/ 6697263 w 7781729"/>
                <a:gd name="connsiteY2" fmla="*/ 1486537 h 6400136"/>
                <a:gd name="connsiteX3" fmla="*/ 7198127 w 7781729"/>
                <a:gd name="connsiteY3" fmla="*/ 3347875 h 6400136"/>
                <a:gd name="connsiteX4" fmla="*/ 5325661 w 7781729"/>
                <a:gd name="connsiteY4" fmla="*/ 2237410 h 6400136"/>
                <a:gd name="connsiteX5" fmla="*/ 3479810 w 7781729"/>
                <a:gd name="connsiteY5" fmla="*/ 1901566 h 6400136"/>
                <a:gd name="connsiteX6" fmla="*/ 787709 w 7781729"/>
                <a:gd name="connsiteY6" fmla="*/ 1980458 h 6400136"/>
                <a:gd name="connsiteX7" fmla="*/ 1063766 w 7781729"/>
                <a:gd name="connsiteY7" fmla="*/ 1773760 h 6400136"/>
                <a:gd name="connsiteX0" fmla="*/ 1647368 w 8365331"/>
                <a:gd name="connsiteY0" fmla="*/ 1773760 h 6400136"/>
                <a:gd name="connsiteX1" fmla="*/ 4167796 w 8365331"/>
                <a:gd name="connsiteY1" fmla="*/ 2096136 h 6400136"/>
                <a:gd name="connsiteX2" fmla="*/ 7280865 w 8365331"/>
                <a:gd name="connsiteY2" fmla="*/ 1486537 h 6400136"/>
                <a:gd name="connsiteX3" fmla="*/ 7781729 w 8365331"/>
                <a:gd name="connsiteY3" fmla="*/ 3347875 h 6400136"/>
                <a:gd name="connsiteX4" fmla="*/ 5909263 w 8365331"/>
                <a:gd name="connsiteY4" fmla="*/ 2237410 h 6400136"/>
                <a:gd name="connsiteX5" fmla="*/ 4063412 w 8365331"/>
                <a:gd name="connsiteY5" fmla="*/ 1901566 h 6400136"/>
                <a:gd name="connsiteX6" fmla="*/ 1371311 w 8365331"/>
                <a:gd name="connsiteY6" fmla="*/ 1980458 h 6400136"/>
                <a:gd name="connsiteX7" fmla="*/ 1647368 w 8365331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73760 h 6400136"/>
                <a:gd name="connsiteX1" fmla="*/ 4259684 w 8457219"/>
                <a:gd name="connsiteY1" fmla="*/ 2096136 h 6400136"/>
                <a:gd name="connsiteX2" fmla="*/ 7372753 w 8457219"/>
                <a:gd name="connsiteY2" fmla="*/ 1486537 h 6400136"/>
                <a:gd name="connsiteX3" fmla="*/ 7873617 w 8457219"/>
                <a:gd name="connsiteY3" fmla="*/ 3347875 h 6400136"/>
                <a:gd name="connsiteX4" fmla="*/ 6001151 w 8457219"/>
                <a:gd name="connsiteY4" fmla="*/ 2237410 h 6400136"/>
                <a:gd name="connsiteX5" fmla="*/ 4155300 w 8457219"/>
                <a:gd name="connsiteY5" fmla="*/ 1901566 h 6400136"/>
                <a:gd name="connsiteX6" fmla="*/ 1463199 w 8457219"/>
                <a:gd name="connsiteY6" fmla="*/ 1980458 h 6400136"/>
                <a:gd name="connsiteX7" fmla="*/ 1739256 w 8457219"/>
                <a:gd name="connsiteY7" fmla="*/ 1773760 h 6400136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739256 w 8457219"/>
                <a:gd name="connsiteY0" fmla="*/ 1761496 h 6387872"/>
                <a:gd name="connsiteX1" fmla="*/ 4259684 w 8457219"/>
                <a:gd name="connsiteY1" fmla="*/ 2083872 h 6387872"/>
                <a:gd name="connsiteX2" fmla="*/ 7372753 w 8457219"/>
                <a:gd name="connsiteY2" fmla="*/ 1474273 h 6387872"/>
                <a:gd name="connsiteX3" fmla="*/ 7873617 w 8457219"/>
                <a:gd name="connsiteY3" fmla="*/ 3335611 h 6387872"/>
                <a:gd name="connsiteX4" fmla="*/ 6001151 w 8457219"/>
                <a:gd name="connsiteY4" fmla="*/ 2225146 h 6387872"/>
                <a:gd name="connsiteX5" fmla="*/ 4155300 w 8457219"/>
                <a:gd name="connsiteY5" fmla="*/ 1889302 h 6387872"/>
                <a:gd name="connsiteX6" fmla="*/ 1463199 w 8457219"/>
                <a:gd name="connsiteY6" fmla="*/ 1968194 h 6387872"/>
                <a:gd name="connsiteX7" fmla="*/ 1739256 w 8457219"/>
                <a:gd name="connsiteY7" fmla="*/ 1761496 h 6387872"/>
                <a:gd name="connsiteX0" fmla="*/ 1692008 w 8457219"/>
                <a:gd name="connsiteY0" fmla="*/ 1761496 h 6323541"/>
                <a:gd name="connsiteX1" fmla="*/ 4259684 w 8457219"/>
                <a:gd name="connsiteY1" fmla="*/ 2019541 h 6323541"/>
                <a:gd name="connsiteX2" fmla="*/ 7372753 w 8457219"/>
                <a:gd name="connsiteY2" fmla="*/ 1409942 h 6323541"/>
                <a:gd name="connsiteX3" fmla="*/ 7873617 w 8457219"/>
                <a:gd name="connsiteY3" fmla="*/ 3271280 h 6323541"/>
                <a:gd name="connsiteX4" fmla="*/ 6001151 w 8457219"/>
                <a:gd name="connsiteY4" fmla="*/ 2160815 h 6323541"/>
                <a:gd name="connsiteX5" fmla="*/ 4155300 w 8457219"/>
                <a:gd name="connsiteY5" fmla="*/ 1824971 h 6323541"/>
                <a:gd name="connsiteX6" fmla="*/ 1463199 w 8457219"/>
                <a:gd name="connsiteY6" fmla="*/ 1903863 h 6323541"/>
                <a:gd name="connsiteX7" fmla="*/ 1692008 w 8457219"/>
                <a:gd name="connsiteY7" fmla="*/ 1761496 h 6323541"/>
                <a:gd name="connsiteX0" fmla="*/ 1692008 w 8457219"/>
                <a:gd name="connsiteY0" fmla="*/ 2929074 h 7491119"/>
                <a:gd name="connsiteX1" fmla="*/ 4259684 w 8457219"/>
                <a:gd name="connsiteY1" fmla="*/ 3187119 h 7491119"/>
                <a:gd name="connsiteX2" fmla="*/ 7372753 w 8457219"/>
                <a:gd name="connsiteY2" fmla="*/ 2577520 h 7491119"/>
                <a:gd name="connsiteX3" fmla="*/ 7873617 w 8457219"/>
                <a:gd name="connsiteY3" fmla="*/ 4438858 h 7491119"/>
                <a:gd name="connsiteX4" fmla="*/ 6001151 w 8457219"/>
                <a:gd name="connsiteY4" fmla="*/ 3328393 h 7491119"/>
                <a:gd name="connsiteX5" fmla="*/ 4155300 w 8457219"/>
                <a:gd name="connsiteY5" fmla="*/ 2992549 h 7491119"/>
                <a:gd name="connsiteX6" fmla="*/ 1463199 w 8457219"/>
                <a:gd name="connsiteY6" fmla="*/ 3071441 h 7491119"/>
                <a:gd name="connsiteX7" fmla="*/ 1692008 w 8457219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327466 w 8783534"/>
                <a:gd name="connsiteY4" fmla="*/ 3328393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4481615 w 8783534"/>
                <a:gd name="connsiteY5" fmla="*/ 2992549 h 7491119"/>
                <a:gd name="connsiteX6" fmla="*/ 1789514 w 8783534"/>
                <a:gd name="connsiteY6" fmla="*/ 3071441 h 7491119"/>
                <a:gd name="connsiteX7" fmla="*/ 2018323 w 8783534"/>
                <a:gd name="connsiteY7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440566 w 8783534"/>
                <a:gd name="connsiteY4" fmla="*/ 3353002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4585999 w 8783534"/>
                <a:gd name="connsiteY1" fmla="*/ 3187119 h 7491119"/>
                <a:gd name="connsiteX2" fmla="*/ 7699068 w 8783534"/>
                <a:gd name="connsiteY2" fmla="*/ 2577520 h 7491119"/>
                <a:gd name="connsiteX3" fmla="*/ 8199932 w 8783534"/>
                <a:gd name="connsiteY3" fmla="*/ 4438858 h 7491119"/>
                <a:gd name="connsiteX4" fmla="*/ 6286612 w 8783534"/>
                <a:gd name="connsiteY4" fmla="*/ 3005048 h 7491119"/>
                <a:gd name="connsiteX5" fmla="*/ 1789514 w 8783534"/>
                <a:gd name="connsiteY5" fmla="*/ 3071441 h 7491119"/>
                <a:gd name="connsiteX6" fmla="*/ 2018323 w 8783534"/>
                <a:gd name="connsiteY6" fmla="*/ 2929074 h 7491119"/>
                <a:gd name="connsiteX0" fmla="*/ 2018323 w 8783534"/>
                <a:gd name="connsiteY0" fmla="*/ 2929074 h 7491119"/>
                <a:gd name="connsiteX1" fmla="*/ 7699068 w 8783534"/>
                <a:gd name="connsiteY1" fmla="*/ 2577520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6286612 w 8783534"/>
                <a:gd name="connsiteY3" fmla="*/ 3005048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3933876 w 8783534"/>
                <a:gd name="connsiteY3" fmla="*/ 3076777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491119"/>
                <a:gd name="connsiteX1" fmla="*/ 6391441 w 8783534"/>
                <a:gd name="connsiteY1" fmla="*/ 2370154 h 7491119"/>
                <a:gd name="connsiteX2" fmla="*/ 8199932 w 8783534"/>
                <a:gd name="connsiteY2" fmla="*/ 4438858 h 7491119"/>
                <a:gd name="connsiteX3" fmla="*/ 5245657 w 8783534"/>
                <a:gd name="connsiteY3" fmla="*/ 2521195 h 7491119"/>
                <a:gd name="connsiteX4" fmla="*/ 1789514 w 8783534"/>
                <a:gd name="connsiteY4" fmla="*/ 3071441 h 7491119"/>
                <a:gd name="connsiteX5" fmla="*/ 2018323 w 8783534"/>
                <a:gd name="connsiteY5" fmla="*/ 2929074 h 7491119"/>
                <a:gd name="connsiteX0" fmla="*/ 2018323 w 8783534"/>
                <a:gd name="connsiteY0" fmla="*/ 2929074 h 7007577"/>
                <a:gd name="connsiteX1" fmla="*/ 6391441 w 8783534"/>
                <a:gd name="connsiteY1" fmla="*/ 2370154 h 7007577"/>
                <a:gd name="connsiteX2" fmla="*/ 8199932 w 8783534"/>
                <a:gd name="connsiteY2" fmla="*/ 4438858 h 7007577"/>
                <a:gd name="connsiteX3" fmla="*/ 5245657 w 8783534"/>
                <a:gd name="connsiteY3" fmla="*/ 2521195 h 7007577"/>
                <a:gd name="connsiteX4" fmla="*/ 1789514 w 8783534"/>
                <a:gd name="connsiteY4" fmla="*/ 3071441 h 7007577"/>
                <a:gd name="connsiteX5" fmla="*/ 2018323 w 8783534"/>
                <a:gd name="connsiteY5" fmla="*/ 2929074 h 7007577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088890"/>
                <a:gd name="connsiteX1" fmla="*/ 6391441 w 8199932"/>
                <a:gd name="connsiteY1" fmla="*/ 2370154 h 6088890"/>
                <a:gd name="connsiteX2" fmla="*/ 8199932 w 8199932"/>
                <a:gd name="connsiteY2" fmla="*/ 4438858 h 6088890"/>
                <a:gd name="connsiteX3" fmla="*/ 5245657 w 8199932"/>
                <a:gd name="connsiteY3" fmla="*/ 2521195 h 6088890"/>
                <a:gd name="connsiteX4" fmla="*/ 1789514 w 8199932"/>
                <a:gd name="connsiteY4" fmla="*/ 3071441 h 6088890"/>
                <a:gd name="connsiteX5" fmla="*/ 2018323 w 8199932"/>
                <a:gd name="connsiteY5" fmla="*/ 2929074 h 608889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  <a:gd name="connsiteX0" fmla="*/ 2018323 w 8199932"/>
                <a:gd name="connsiteY0" fmla="*/ 2929074 h 6332480"/>
                <a:gd name="connsiteX1" fmla="*/ 6391441 w 8199932"/>
                <a:gd name="connsiteY1" fmla="*/ 2370154 h 6332480"/>
                <a:gd name="connsiteX2" fmla="*/ 8199932 w 8199932"/>
                <a:gd name="connsiteY2" fmla="*/ 4438858 h 6332480"/>
                <a:gd name="connsiteX3" fmla="*/ 5245657 w 8199932"/>
                <a:gd name="connsiteY3" fmla="*/ 2521195 h 6332480"/>
                <a:gd name="connsiteX4" fmla="*/ 1789514 w 8199932"/>
                <a:gd name="connsiteY4" fmla="*/ 3071441 h 6332480"/>
                <a:gd name="connsiteX5" fmla="*/ 2018323 w 8199932"/>
                <a:gd name="connsiteY5" fmla="*/ 2929074 h 633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99932" h="6332480">
                  <a:moveTo>
                    <a:pt x="2018323" y="2929074"/>
                  </a:moveTo>
                  <a:cubicBezTo>
                    <a:pt x="3003249" y="2846754"/>
                    <a:pt x="5361173" y="2118523"/>
                    <a:pt x="6391441" y="2370154"/>
                  </a:cubicBezTo>
                  <a:cubicBezTo>
                    <a:pt x="4898818" y="4308774"/>
                    <a:pt x="7624732" y="5885963"/>
                    <a:pt x="8199932" y="4438858"/>
                  </a:cubicBezTo>
                  <a:cubicBezTo>
                    <a:pt x="7518693" y="6332480"/>
                    <a:pt x="4790153" y="3688663"/>
                    <a:pt x="5245657" y="2521195"/>
                  </a:cubicBezTo>
                  <a:cubicBezTo>
                    <a:pt x="4165470" y="2430848"/>
                    <a:pt x="2526554" y="3142096"/>
                    <a:pt x="1789514" y="3071441"/>
                  </a:cubicBezTo>
                  <a:cubicBezTo>
                    <a:pt x="0" y="2987026"/>
                    <a:pt x="1550711" y="0"/>
                    <a:pt x="2018323" y="292907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5000"/>
                  </a:schemeClr>
                </a:gs>
                <a:gs pos="100000">
                  <a:schemeClr val="tx1">
                    <a:alpha val="10000"/>
                  </a:schemeClr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/>
              <a:lightRig rig="balanced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32DF-AD8C-41B2-BF62-514685DE778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40F6-2554-432C-BAFD-B22734050FB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4666129" y="523718"/>
            <a:ext cx="4114800" cy="572826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A32DF-AD8C-41B2-BF62-514685DE778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40F6-2554-432C-BAFD-B22734050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52600"/>
            <a:ext cx="604167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C57A32DF-AD8C-41B2-BF62-514685DE778E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795140F6-2554-432C-BAFD-B22734050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990600" y="76200"/>
            <a:ext cx="3340100" cy="6629400"/>
          </a:xfrm>
          <a:custGeom>
            <a:avLst/>
            <a:gdLst>
              <a:gd name="connsiteX0" fmla="*/ 0 w 2057400"/>
              <a:gd name="connsiteY0" fmla="*/ 3238500 h 6477000"/>
              <a:gd name="connsiteX1" fmla="*/ 48274 w 2057400"/>
              <a:gd name="connsiteY1" fmla="*/ 2258072 h 6477000"/>
              <a:gd name="connsiteX2" fmla="*/ 1028706 w 2057400"/>
              <a:gd name="connsiteY2" fmla="*/ 1 h 6477000"/>
              <a:gd name="connsiteX3" fmla="*/ 2009129 w 2057400"/>
              <a:gd name="connsiteY3" fmla="*/ 2258077 h 6477000"/>
              <a:gd name="connsiteX4" fmla="*/ 2057403 w 2057400"/>
              <a:gd name="connsiteY4" fmla="*/ 3238502 h 6477000"/>
              <a:gd name="connsiteX5" fmla="*/ 2009129 w 2057400"/>
              <a:gd name="connsiteY5" fmla="*/ 4218929 h 6477000"/>
              <a:gd name="connsiteX6" fmla="*/ 1028701 w 2057400"/>
              <a:gd name="connsiteY6" fmla="*/ 6477002 h 6477000"/>
              <a:gd name="connsiteX7" fmla="*/ 48277 w 2057400"/>
              <a:gd name="connsiteY7" fmla="*/ 4218927 h 6477000"/>
              <a:gd name="connsiteX8" fmla="*/ 3 w 2057400"/>
              <a:gd name="connsiteY8" fmla="*/ 3238501 h 6477000"/>
              <a:gd name="connsiteX9" fmla="*/ 0 w 2057400"/>
              <a:gd name="connsiteY9" fmla="*/ 3238500 h 6477000"/>
              <a:gd name="connsiteX0" fmla="*/ 0 w 2057403"/>
              <a:gd name="connsiteY0" fmla="*/ 3238507 h 6477012"/>
              <a:gd name="connsiteX1" fmla="*/ 48274 w 2057403"/>
              <a:gd name="connsiteY1" fmla="*/ 22580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0 w 2057403"/>
              <a:gd name="connsiteY0" fmla="*/ 3238507 h 6477012"/>
              <a:gd name="connsiteX1" fmla="*/ 886474 w 2057403"/>
              <a:gd name="connsiteY1" fmla="*/ 2562879 h 6477012"/>
              <a:gd name="connsiteX2" fmla="*/ 1028706 w 2057403"/>
              <a:gd name="connsiteY2" fmla="*/ 8 h 6477012"/>
              <a:gd name="connsiteX3" fmla="*/ 2009129 w 2057403"/>
              <a:gd name="connsiteY3" fmla="*/ 2258084 h 6477012"/>
              <a:gd name="connsiteX4" fmla="*/ 2057403 w 2057403"/>
              <a:gd name="connsiteY4" fmla="*/ 3238509 h 6477012"/>
              <a:gd name="connsiteX5" fmla="*/ 2009129 w 2057403"/>
              <a:gd name="connsiteY5" fmla="*/ 4218936 h 6477012"/>
              <a:gd name="connsiteX6" fmla="*/ 1028701 w 2057403"/>
              <a:gd name="connsiteY6" fmla="*/ 6477009 h 6477012"/>
              <a:gd name="connsiteX7" fmla="*/ 48277 w 2057403"/>
              <a:gd name="connsiteY7" fmla="*/ 4218934 h 6477012"/>
              <a:gd name="connsiteX8" fmla="*/ 3 w 2057403"/>
              <a:gd name="connsiteY8" fmla="*/ 3238508 h 6477012"/>
              <a:gd name="connsiteX9" fmla="*/ 0 w 2057403"/>
              <a:gd name="connsiteY9" fmla="*/ 3238507 h 6477012"/>
              <a:gd name="connsiteX0" fmla="*/ 593235 w 2650638"/>
              <a:gd name="connsiteY0" fmla="*/ 3238507 h 6477012"/>
              <a:gd name="connsiteX1" fmla="*/ 1479709 w 2650638"/>
              <a:gd name="connsiteY1" fmla="*/ 2562879 h 6477012"/>
              <a:gd name="connsiteX2" fmla="*/ 1621941 w 2650638"/>
              <a:gd name="connsiteY2" fmla="*/ 8 h 6477012"/>
              <a:gd name="connsiteX3" fmla="*/ 2602364 w 2650638"/>
              <a:gd name="connsiteY3" fmla="*/ 2258084 h 6477012"/>
              <a:gd name="connsiteX4" fmla="*/ 2650638 w 2650638"/>
              <a:gd name="connsiteY4" fmla="*/ 3238509 h 6477012"/>
              <a:gd name="connsiteX5" fmla="*/ 2602364 w 2650638"/>
              <a:gd name="connsiteY5" fmla="*/ 4218936 h 6477012"/>
              <a:gd name="connsiteX6" fmla="*/ 1621936 w 2650638"/>
              <a:gd name="connsiteY6" fmla="*/ 6477009 h 6477012"/>
              <a:gd name="connsiteX7" fmla="*/ 641512 w 2650638"/>
              <a:gd name="connsiteY7" fmla="*/ 4218934 h 6477012"/>
              <a:gd name="connsiteX8" fmla="*/ 593238 w 2650638"/>
              <a:gd name="connsiteY8" fmla="*/ 3238508 h 6477012"/>
              <a:gd name="connsiteX9" fmla="*/ 593235 w 2650638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2650638 w 3406086"/>
              <a:gd name="connsiteY4" fmla="*/ 32385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12"/>
              <a:gd name="connsiteX1" fmla="*/ 1479709 w 3406086"/>
              <a:gd name="connsiteY1" fmla="*/ 2562879 h 6477012"/>
              <a:gd name="connsiteX2" fmla="*/ 1621941 w 3406086"/>
              <a:gd name="connsiteY2" fmla="*/ 8 h 6477012"/>
              <a:gd name="connsiteX3" fmla="*/ 2602364 w 3406086"/>
              <a:gd name="connsiteY3" fmla="*/ 2258084 h 6477012"/>
              <a:gd name="connsiteX4" fmla="*/ 1964838 w 3406086"/>
              <a:gd name="connsiteY4" fmla="*/ 2628909 h 6477012"/>
              <a:gd name="connsiteX5" fmla="*/ 2602364 w 3406086"/>
              <a:gd name="connsiteY5" fmla="*/ 4218936 h 6477012"/>
              <a:gd name="connsiteX6" fmla="*/ 1621936 w 3406086"/>
              <a:gd name="connsiteY6" fmla="*/ 6477009 h 6477012"/>
              <a:gd name="connsiteX7" fmla="*/ 641512 w 3406086"/>
              <a:gd name="connsiteY7" fmla="*/ 4218934 h 6477012"/>
              <a:gd name="connsiteX8" fmla="*/ 593238 w 3406086"/>
              <a:gd name="connsiteY8" fmla="*/ 3238508 h 6477012"/>
              <a:gd name="connsiteX9" fmla="*/ 593235 w 3406086"/>
              <a:gd name="connsiteY9" fmla="*/ 3238507 h 6477012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5 w 3406086"/>
              <a:gd name="connsiteY0" fmla="*/ 3238507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8" fmla="*/ 593235 w 3406086"/>
              <a:gd name="connsiteY8" fmla="*/ 3238507 h 6477009"/>
              <a:gd name="connsiteX0" fmla="*/ 593238 w 3406086"/>
              <a:gd name="connsiteY0" fmla="*/ 3238508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7" fmla="*/ 593238 w 3406086"/>
              <a:gd name="connsiteY7" fmla="*/ 3238508 h 6477009"/>
              <a:gd name="connsiteX0" fmla="*/ 641512 w 3406086"/>
              <a:gd name="connsiteY0" fmla="*/ 42189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641512 w 3406086"/>
              <a:gd name="connsiteY6" fmla="*/ 42189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406086"/>
              <a:gd name="connsiteY0" fmla="*/ 2923534 h 6477009"/>
              <a:gd name="connsiteX1" fmla="*/ 1479709 w 3406086"/>
              <a:gd name="connsiteY1" fmla="*/ 2562879 h 6477009"/>
              <a:gd name="connsiteX2" fmla="*/ 1621941 w 3406086"/>
              <a:gd name="connsiteY2" fmla="*/ 8 h 6477009"/>
              <a:gd name="connsiteX3" fmla="*/ 2602364 w 3406086"/>
              <a:gd name="connsiteY3" fmla="*/ 2258084 h 6477009"/>
              <a:gd name="connsiteX4" fmla="*/ 1964838 w 3406086"/>
              <a:gd name="connsiteY4" fmla="*/ 2628909 h 6477009"/>
              <a:gd name="connsiteX5" fmla="*/ 1621936 w 3406086"/>
              <a:gd name="connsiteY5" fmla="*/ 6477009 h 6477009"/>
              <a:gd name="connsiteX6" fmla="*/ 1860712 w 3406086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  <a:gd name="connsiteX0" fmla="*/ 1860712 w 3317780"/>
              <a:gd name="connsiteY0" fmla="*/ 2923534 h 6477009"/>
              <a:gd name="connsiteX1" fmla="*/ 1479709 w 3317780"/>
              <a:gd name="connsiteY1" fmla="*/ 2562879 h 6477009"/>
              <a:gd name="connsiteX2" fmla="*/ 1621941 w 3317780"/>
              <a:gd name="connsiteY2" fmla="*/ 8 h 6477009"/>
              <a:gd name="connsiteX3" fmla="*/ 2602364 w 3317780"/>
              <a:gd name="connsiteY3" fmla="*/ 2258084 h 6477009"/>
              <a:gd name="connsiteX4" fmla="*/ 1964838 w 3317780"/>
              <a:gd name="connsiteY4" fmla="*/ 2628909 h 6477009"/>
              <a:gd name="connsiteX5" fmla="*/ 1621936 w 3317780"/>
              <a:gd name="connsiteY5" fmla="*/ 6477009 h 6477009"/>
              <a:gd name="connsiteX6" fmla="*/ 1860712 w 3317780"/>
              <a:gd name="connsiteY6" fmla="*/ 2923534 h 6477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17780" h="6477009">
                <a:moveTo>
                  <a:pt x="1860712" y="2923534"/>
                </a:moveTo>
                <a:cubicBezTo>
                  <a:pt x="1944660" y="1493706"/>
                  <a:pt x="1492916" y="2558773"/>
                  <a:pt x="1479709" y="2562879"/>
                </a:cubicBezTo>
                <a:cubicBezTo>
                  <a:pt x="3317780" y="1849120"/>
                  <a:pt x="1173778" y="0"/>
                  <a:pt x="1621941" y="8"/>
                </a:cubicBezTo>
                <a:cubicBezTo>
                  <a:pt x="0" y="1257313"/>
                  <a:pt x="2466688" y="913421"/>
                  <a:pt x="2602364" y="2258084"/>
                </a:cubicBezTo>
                <a:cubicBezTo>
                  <a:pt x="2812155" y="1330547"/>
                  <a:pt x="2128243" y="1925755"/>
                  <a:pt x="1964838" y="2628909"/>
                </a:cubicBezTo>
                <a:cubicBezTo>
                  <a:pt x="1801433" y="3332063"/>
                  <a:pt x="1842490" y="6212005"/>
                  <a:pt x="1621936" y="6477009"/>
                </a:cubicBezTo>
                <a:cubicBezTo>
                  <a:pt x="1173776" y="6477006"/>
                  <a:pt x="3025088" y="1778999"/>
                  <a:pt x="1860712" y="2923534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492250" indent="-228600" algn="l" defTabSz="914400" rtl="0" eaLnBrk="1" latinLnBrk="0" hangingPunct="1">
        <a:spcBef>
          <a:spcPts val="1200"/>
        </a:spcBef>
        <a:buClr>
          <a:schemeClr val="accent5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720850" indent="-228600" algn="l" defTabSz="914400" rtl="0" eaLnBrk="1" latinLnBrk="0" hangingPunct="1">
        <a:spcBef>
          <a:spcPts val="1200"/>
        </a:spcBef>
        <a:buClr>
          <a:schemeClr val="accent6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9494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1780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Lookup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Vlookup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 data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Hlookup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 data </a:t>
            </a:r>
            <a:r>
              <a:rPr lang="en-US" dirty="0" err="1" smtClean="0"/>
              <a:t>secara</a:t>
            </a:r>
            <a:r>
              <a:rPr lang="en-US" dirty="0" smtClean="0"/>
              <a:t> horizontal.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Vlookup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penulisannya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=</a:t>
            </a:r>
            <a:r>
              <a:rPr lang="en-US" dirty="0" err="1" smtClean="0"/>
              <a:t>Vlookup</a:t>
            </a:r>
            <a:r>
              <a:rPr lang="en-US" dirty="0" smtClean="0"/>
              <a:t>(</a:t>
            </a:r>
            <a:r>
              <a:rPr lang="en-US" dirty="0" err="1" smtClean="0"/>
              <a:t>kriteria,tabel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,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, range lookup).</a:t>
            </a:r>
          </a:p>
          <a:p>
            <a:pPr>
              <a:buNone/>
            </a:pPr>
            <a:r>
              <a:rPr lang="en-US" dirty="0" err="1" smtClean="0"/>
              <a:t>Keterangan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Kriteria</a:t>
            </a:r>
            <a:r>
              <a:rPr lang="en-US" dirty="0" smtClean="0"/>
              <a:t> :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vlookup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diuji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: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datanya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: parameter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Range lookup 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 </a:t>
            </a:r>
            <a:r>
              <a:rPr lang="en-US" dirty="0" err="1" smtClean="0"/>
              <a:t>dan</a:t>
            </a:r>
            <a:r>
              <a:rPr lang="en-US" dirty="0" smtClean="0"/>
              <a:t> 1 </a:t>
            </a:r>
            <a:r>
              <a:rPr lang="en-US" dirty="0" err="1" smtClean="0"/>
              <a:t>penanda</a:t>
            </a:r>
            <a:r>
              <a:rPr lang="en-US" dirty="0" smtClean="0"/>
              <a:t> </a:t>
            </a:r>
            <a:r>
              <a:rPr lang="en-US" dirty="0" err="1" smtClean="0"/>
              <a:t>keaadaan</a:t>
            </a:r>
            <a:r>
              <a:rPr lang="en-US" dirty="0" smtClean="0"/>
              <a:t> data </a:t>
            </a:r>
            <a:r>
              <a:rPr lang="en-US" dirty="0" err="1" smtClean="0"/>
              <a:t>pencarian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0 </a:t>
            </a:r>
            <a:r>
              <a:rPr lang="en-US" dirty="0" err="1" smtClean="0"/>
              <a:t>maka</a:t>
            </a:r>
            <a:r>
              <a:rPr lang="en-US" dirty="0" smtClean="0"/>
              <a:t> data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1 </a:t>
            </a:r>
            <a:r>
              <a:rPr lang="en-US" dirty="0" err="1" smtClean="0"/>
              <a:t>maka</a:t>
            </a:r>
            <a:r>
              <a:rPr lang="en-US" dirty="0" smtClean="0"/>
              <a:t> data </a:t>
            </a:r>
            <a:r>
              <a:rPr lang="en-US" dirty="0" err="1" smtClean="0"/>
              <a:t>terurut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524000"/>
          <a:ext cx="56388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167"/>
                <a:gridCol w="1502833"/>
                <a:gridCol w="33528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Pemasok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Harga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</a:t>
                      </a:r>
                      <a:r>
                        <a:rPr lang="en-US" baseline="0" dirty="0" smtClean="0"/>
                        <a:t> BAHANA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</a:t>
                      </a:r>
                      <a:r>
                        <a:rPr lang="en-US" baseline="0" dirty="0" smtClean="0"/>
                        <a:t> SINAR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 MERDEKA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398" y="3200400"/>
          <a:ext cx="7848602" cy="3148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2845118"/>
                <a:gridCol w="1079183"/>
                <a:gridCol w="1287779"/>
                <a:gridCol w="1066802"/>
              </a:tblGrid>
              <a:tr h="587829">
                <a:tc>
                  <a:txBody>
                    <a:bodyPr/>
                    <a:lstStyle/>
                    <a:p>
                      <a:r>
                        <a:rPr lang="en-US" dirty="0" smtClean="0"/>
                        <a:t>KODE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NAMA</a:t>
                      </a:r>
                      <a:r>
                        <a:rPr lang="en-US" baseline="0" dirty="0" smtClean="0"/>
                        <a:t> BARANG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Pemasok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harga</a:t>
                      </a:r>
                      <a:endParaRPr lang="en-US" dirty="0"/>
                    </a:p>
                  </a:txBody>
                  <a:tcPr/>
                </a:tc>
              </a:tr>
              <a:tr h="340567"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Pihanter</a:t>
                      </a:r>
                      <a:r>
                        <a:rPr lang="en-US" baseline="0" dirty="0" smtClean="0"/>
                        <a:t> cup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567"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Pasta </a:t>
                      </a:r>
                      <a:r>
                        <a:rPr lang="en-US" dirty="0" err="1" smtClean="0"/>
                        <a:t>gigi</a:t>
                      </a:r>
                      <a:r>
                        <a:rPr lang="en-US" dirty="0" smtClean="0"/>
                        <a:t> for</a:t>
                      </a:r>
                      <a:r>
                        <a:rPr lang="en-US" baseline="0" dirty="0" smtClean="0"/>
                        <a:t> tooth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567"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SG</a:t>
                      </a:r>
                      <a:r>
                        <a:rPr lang="en-US" baseline="0" dirty="0" smtClean="0"/>
                        <a:t> for ripple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567">
                <a:tc>
                  <a:txBody>
                    <a:bodyPr/>
                    <a:lstStyle/>
                    <a:p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Pasta </a:t>
                      </a:r>
                      <a:r>
                        <a:rPr lang="en-US" dirty="0" err="1" smtClean="0"/>
                        <a:t>Gigi</a:t>
                      </a:r>
                      <a:r>
                        <a:rPr lang="en-US" baseline="0" dirty="0" smtClean="0"/>
                        <a:t> gel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567">
                <a:tc>
                  <a:txBody>
                    <a:bodyPr/>
                    <a:lstStyle/>
                    <a:p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Rinso</a:t>
                      </a:r>
                      <a:r>
                        <a:rPr lang="en-US" baseline="0" dirty="0" smtClean="0"/>
                        <a:t> anti </a:t>
                      </a:r>
                      <a:r>
                        <a:rPr lang="en-US" baseline="0" dirty="0" err="1" smtClean="0"/>
                        <a:t>noda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567"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Sabun</a:t>
                      </a:r>
                      <a:r>
                        <a:rPr lang="en-US" baseline="0" dirty="0" smtClean="0"/>
                        <a:t> cap </a:t>
                      </a:r>
                      <a:r>
                        <a:rPr lang="en-US" baseline="0" dirty="0" err="1" smtClean="0"/>
                        <a:t>Lifeboy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0567">
                <a:tc>
                  <a:txBody>
                    <a:bodyPr/>
                    <a:lstStyle/>
                    <a:p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Fatigon</a:t>
                      </a:r>
                      <a:r>
                        <a:rPr lang="en-US" dirty="0" smtClean="0"/>
                        <a:t> hydro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penulisannya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=</a:t>
            </a:r>
            <a:r>
              <a:rPr lang="en-US" dirty="0" err="1" smtClean="0"/>
              <a:t>Hlookup</a:t>
            </a:r>
            <a:r>
              <a:rPr lang="en-US" dirty="0" smtClean="0"/>
              <a:t>(</a:t>
            </a:r>
            <a:r>
              <a:rPr lang="en-US" dirty="0" err="1" smtClean="0"/>
              <a:t>kriteria,tabel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,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, range lookup).</a:t>
            </a:r>
          </a:p>
          <a:p>
            <a:pPr>
              <a:buNone/>
            </a:pPr>
            <a:r>
              <a:rPr lang="en-US" dirty="0" err="1" smtClean="0"/>
              <a:t>Keterangan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Kriteria</a:t>
            </a:r>
            <a:r>
              <a:rPr lang="en-US" dirty="0" smtClean="0"/>
              <a:t> :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Hlookup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diuji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: </a:t>
            </a:r>
            <a:r>
              <a:rPr lang="en-US" dirty="0" err="1" smtClean="0"/>
              <a:t>tabel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datanya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barisindeks</a:t>
            </a:r>
            <a:r>
              <a:rPr lang="en-US" dirty="0" smtClean="0"/>
              <a:t> : parameter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Range lookup :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0 </a:t>
            </a:r>
            <a:r>
              <a:rPr lang="en-US" dirty="0" err="1" smtClean="0"/>
              <a:t>dan</a:t>
            </a:r>
            <a:r>
              <a:rPr lang="en-US" dirty="0" smtClean="0"/>
              <a:t> 1 </a:t>
            </a:r>
            <a:r>
              <a:rPr lang="en-US" dirty="0" err="1" smtClean="0"/>
              <a:t>penanda</a:t>
            </a:r>
            <a:r>
              <a:rPr lang="en-US" dirty="0" smtClean="0"/>
              <a:t> </a:t>
            </a:r>
            <a:r>
              <a:rPr lang="en-US" dirty="0" err="1" smtClean="0"/>
              <a:t>keaadaan</a:t>
            </a:r>
            <a:r>
              <a:rPr lang="en-US" dirty="0" smtClean="0"/>
              <a:t> data </a:t>
            </a:r>
            <a:r>
              <a:rPr lang="en-US" dirty="0" err="1" smtClean="0"/>
              <a:t>pencarian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0 </a:t>
            </a:r>
            <a:r>
              <a:rPr lang="en-US" dirty="0" err="1" smtClean="0"/>
              <a:t>maka</a:t>
            </a:r>
            <a:r>
              <a:rPr lang="en-US" dirty="0" smtClean="0"/>
              <a:t> data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1 </a:t>
            </a:r>
            <a:r>
              <a:rPr lang="en-US" dirty="0" err="1" smtClean="0"/>
              <a:t>maka</a:t>
            </a:r>
            <a:r>
              <a:rPr lang="en-US" dirty="0" smtClean="0"/>
              <a:t> data </a:t>
            </a:r>
            <a:r>
              <a:rPr lang="en-US" dirty="0" err="1" smtClean="0"/>
              <a:t>terurut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 l="20051" t="38208" r="35529" b="35357"/>
          <a:stretch>
            <a:fillRect/>
          </a:stretch>
        </p:blipFill>
        <p:spPr bwMode="auto">
          <a:xfrm>
            <a:off x="1752600" y="457200"/>
            <a:ext cx="7391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4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Symphony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aramond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44</TotalTime>
  <Words>123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Theme4</vt:lpstr>
      <vt:lpstr>Pertemuan 12</vt:lpstr>
      <vt:lpstr>Lookup</vt:lpstr>
      <vt:lpstr>Fungsi Vlookup</vt:lpstr>
      <vt:lpstr>Slide 4</vt:lpstr>
      <vt:lpstr>Fungsi Hlookup</vt:lpstr>
      <vt:lpstr>Slide 6</vt:lpstr>
    </vt:vector>
  </TitlesOfParts>
  <Company>sahata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12</dc:title>
  <dc:creator>andris</dc:creator>
  <cp:lastModifiedBy>andris</cp:lastModifiedBy>
  <cp:revision>1</cp:revision>
  <dcterms:created xsi:type="dcterms:W3CDTF">2011-12-18T22:54:42Z</dcterms:created>
  <dcterms:modified xsi:type="dcterms:W3CDTF">2011-12-18T23:39:00Z</dcterms:modified>
</cp:coreProperties>
</file>