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0150475" cy="7589838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546" y="-84"/>
      </p:cViewPr>
      <p:guideLst>
        <p:guide orient="horz" pos="2390"/>
        <p:guide pos="319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657600"/>
            <a:ext cx="7315200" cy="11128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5118100"/>
            <a:ext cx="6858000" cy="6731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23850" y="6858000"/>
            <a:ext cx="2114550" cy="506413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48000" y="6858000"/>
            <a:ext cx="4419600" cy="506413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43863" y="6858000"/>
            <a:ext cx="1862137" cy="506413"/>
          </a:xfrm>
        </p:spPr>
        <p:txBody>
          <a:bodyPr/>
          <a:lstStyle>
            <a:lvl1pPr>
              <a:defRPr/>
            </a:lvl1pPr>
          </a:lstStyle>
          <a:p>
            <a:fld id="{738F50A0-A5DD-43CC-B4AE-2995169AC9F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D0203B-6ECC-480F-B38B-D3552EE7B3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0144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8613" y="206375"/>
            <a:ext cx="2160587" cy="64992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6850" y="206375"/>
            <a:ext cx="6329363" cy="64992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1235CD-4CD5-4DF2-A4EE-ED4BFAF494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5694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6399E-FF71-4130-8B31-65E66901A3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5291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688" y="4876800"/>
            <a:ext cx="8628062" cy="15081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1688" y="3216275"/>
            <a:ext cx="8628062" cy="16605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40C80C-A99F-43F2-845C-A7EBAA2251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6877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6850" y="1524000"/>
            <a:ext cx="424497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225" y="1524000"/>
            <a:ext cx="424497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ED3EE2-E1EA-4760-87B7-64E9BA924A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1297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9134475" cy="126523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698625"/>
            <a:ext cx="4484688" cy="7080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06650"/>
            <a:ext cx="4484688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56200" y="1698625"/>
            <a:ext cx="4486275" cy="7080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56200" y="2406650"/>
            <a:ext cx="4486275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3EDB09-8A05-4520-8FAB-5C834157F3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952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DD9A9E-3201-49EC-B8DD-6E29400537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1537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88A457-4B28-4DAB-B6D8-3FD47C2BCF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7289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1625"/>
            <a:ext cx="3338513" cy="12858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0" y="301625"/>
            <a:ext cx="5673725" cy="64785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87500"/>
            <a:ext cx="3338513" cy="51927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C621BB-7303-4B0B-A377-716E1FEDAD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2543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9138" y="5313363"/>
            <a:ext cx="6091237" cy="6270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89138" y="677863"/>
            <a:ext cx="6091237" cy="45545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9138" y="5940425"/>
            <a:ext cx="6091237" cy="8905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2E5C27-2557-4B64-B43F-DCAE217542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437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06375"/>
            <a:ext cx="8610600" cy="101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370" tIns="50685" rIns="101370" bIns="5068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6850" y="1524000"/>
            <a:ext cx="864235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1450" y="6915150"/>
            <a:ext cx="2114550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>
            <a:lvl1pPr defTabSz="1014413">
              <a:defRPr sz="16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915150"/>
            <a:ext cx="3213100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>
            <a:lvl1pPr algn="ctr" defTabSz="1014413">
              <a:defRPr sz="16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48600" y="6884988"/>
            <a:ext cx="2114550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>
            <a:lvl1pPr algn="r" defTabSz="1014413">
              <a:defRPr sz="1600">
                <a:latin typeface="+mn-lt"/>
              </a:defRPr>
            </a:lvl1pPr>
          </a:lstStyle>
          <a:p>
            <a:fld id="{C74BE998-8937-47EB-ADB4-38E292660AE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014413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l" defTabSz="1014413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2pPr>
      <a:lvl3pPr algn="l" defTabSz="1014413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3pPr>
      <a:lvl4pPr algn="l" defTabSz="1014413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4pPr>
      <a:lvl5pPr algn="l" defTabSz="1014413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5pPr>
      <a:lvl6pPr marL="457200" algn="l" defTabSz="1014413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6pPr>
      <a:lvl7pPr marL="914400" algn="l" defTabSz="1014413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7pPr>
      <a:lvl8pPr marL="1371600" algn="l" defTabSz="1014413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8pPr>
      <a:lvl9pPr marL="1828800" algn="l" defTabSz="1014413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9pPr>
    </p:titleStyle>
    <p:bodyStyle>
      <a:lvl1pPr marL="379413" indent="-379413" algn="l" defTabSz="1014413" rtl="0" eaLnBrk="1" fontAlgn="base" hangingPunct="1">
        <a:spcBef>
          <a:spcPct val="20000"/>
        </a:spcBef>
        <a:spcAft>
          <a:spcPct val="0"/>
        </a:spcAft>
        <a:buChar char="•"/>
        <a:defRPr sz="3500">
          <a:solidFill>
            <a:schemeClr val="tx1"/>
          </a:solidFill>
          <a:latin typeface="+mn-lt"/>
          <a:ea typeface="+mn-ea"/>
          <a:cs typeface="+mn-cs"/>
        </a:defRPr>
      </a:lvl1pPr>
      <a:lvl2pPr marL="823913" indent="-317500" algn="l" defTabSz="1014413" rtl="0" eaLnBrk="1" fontAlgn="base" hangingPunct="1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2pPr>
      <a:lvl3pPr marL="1266825" indent="-252413" algn="l" defTabSz="1014413" rtl="0" eaLnBrk="1" fontAlgn="base" hangingPunct="1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</a:defRPr>
      </a:lvl3pPr>
      <a:lvl4pPr marL="1773238" indent="-252413" algn="l" defTabSz="1014413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81238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738438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195638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652838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4110038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L I N K  P A D A  F R A M E</a:t>
            </a:r>
            <a:endParaRPr lang="en-US" b="1" u="sng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959" y="4482553"/>
            <a:ext cx="6858000" cy="673100"/>
          </a:xfrm>
        </p:spPr>
        <p:txBody>
          <a:bodyPr/>
          <a:lstStyle/>
          <a:p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ngostura" pitchFamily="2" charset="0"/>
              </a:rPr>
              <a:t>Adi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ngostura" pitchFamily="2" charset="0"/>
              </a:rPr>
              <a:t> </a:t>
            </a:r>
            <a:r>
              <a:rPr lang="en-US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ngostura" pitchFamily="2" charset="0"/>
              </a:rPr>
              <a:t>R</a:t>
            </a:r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ngostura" pitchFamily="2" charset="0"/>
              </a:rPr>
              <a:t>achmanto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ngostura" pitchFamily="2" charset="0"/>
              </a:rPr>
              <a:t> – KAIT-1 – UNIKOM – 2011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ngostur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86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hitext" pitchFamily="2" charset="0"/>
              </a:rPr>
              <a:t>P E N G A N T A R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chitex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" y="1706687"/>
            <a:ext cx="8372475" cy="5181600"/>
          </a:xfrm>
          <a:solidFill>
            <a:schemeClr val="lt1">
              <a:alpha val="12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just">
              <a:buFont typeface="Wingdings" pitchFamily="2" charset="2"/>
              <a:buChar char="ü"/>
            </a:pP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Setelah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membentuk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frame,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selanjutnya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frame-frame yang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tersebut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akan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kita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manfaatkan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untuk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penampung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dari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dokumen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lain yang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sifatnya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berdiri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sendiri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Supaya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antara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frame yang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satu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dengan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lain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dapat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saling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berhubungan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perlu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dibentuk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suatu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hyperlink.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41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Index.html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583" y="2165593"/>
            <a:ext cx="9721080" cy="5181600"/>
          </a:xfrm>
          <a:gradFill>
            <a:gsLst>
              <a:gs pos="0">
                <a:schemeClr val="accent2">
                  <a:tint val="50000"/>
                  <a:satMod val="300000"/>
                  <a:alpha val="0"/>
                  <a:lumMod val="0"/>
                  <a:lumOff val="100000"/>
                </a:schemeClr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sz="2400" dirty="0"/>
              <a:t>&lt;html&gt; </a:t>
            </a:r>
          </a:p>
          <a:p>
            <a:pPr marL="0" indent="0">
              <a:buNone/>
            </a:pPr>
            <a:r>
              <a:rPr lang="en-US" sz="2400" dirty="0"/>
              <a:t>&lt;head&gt; </a:t>
            </a:r>
          </a:p>
          <a:p>
            <a:pPr marL="0" indent="0">
              <a:buNone/>
            </a:pPr>
            <a:r>
              <a:rPr lang="en-US" sz="2400" dirty="0"/>
              <a:t>	&lt;title&gt;.: My </a:t>
            </a:r>
            <a:r>
              <a:rPr lang="en-US" sz="2400" dirty="0" err="1"/>
              <a:t>WebSite</a:t>
            </a:r>
            <a:r>
              <a:rPr lang="en-US" sz="2400" dirty="0"/>
              <a:t> :.&lt;/title&gt; </a:t>
            </a:r>
          </a:p>
          <a:p>
            <a:pPr marL="0" indent="0">
              <a:buNone/>
            </a:pPr>
            <a:r>
              <a:rPr lang="en-US" sz="2400" dirty="0"/>
              <a:t>&lt;/head&gt; </a:t>
            </a:r>
          </a:p>
          <a:p>
            <a:pPr marL="0" indent="0">
              <a:buNone/>
            </a:pPr>
            <a:r>
              <a:rPr lang="en-US" sz="2400" dirty="0"/>
              <a:t>	&lt;frameset rows ="20%,*" border=0&gt; </a:t>
            </a:r>
          </a:p>
          <a:p>
            <a:pPr marL="0" indent="0">
              <a:buNone/>
            </a:pPr>
            <a:r>
              <a:rPr lang="en-US" sz="2400" dirty="0" smtClean="0"/>
              <a:t>	       &lt;</a:t>
            </a:r>
            <a:r>
              <a:rPr lang="en-US" sz="2400" dirty="0"/>
              <a:t>frame name="</a:t>
            </a:r>
            <a:r>
              <a:rPr lang="en-US" sz="2400" dirty="0" err="1"/>
              <a:t>fatas</a:t>
            </a:r>
            <a:r>
              <a:rPr lang="en-US" sz="2400" dirty="0"/>
              <a:t>" </a:t>
            </a:r>
            <a:r>
              <a:rPr lang="en-US" sz="2400" dirty="0" err="1"/>
              <a:t>src</a:t>
            </a:r>
            <a:r>
              <a:rPr lang="en-US" sz="2400" dirty="0"/>
              <a:t>="frameatas.html" scrolling="no"&gt;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       &lt;</a:t>
            </a:r>
            <a:r>
              <a:rPr lang="en-US" sz="2400" dirty="0"/>
              <a:t>frame name="</a:t>
            </a:r>
            <a:r>
              <a:rPr lang="en-US" sz="2400" dirty="0" err="1"/>
              <a:t>fbawah</a:t>
            </a:r>
            <a:r>
              <a:rPr lang="en-US" sz="2400" dirty="0"/>
              <a:t>" </a:t>
            </a:r>
            <a:r>
              <a:rPr lang="en-US" sz="2400" dirty="0" err="1"/>
              <a:t>src</a:t>
            </a:r>
            <a:r>
              <a:rPr lang="en-US" sz="2400" dirty="0"/>
              <a:t>="framebawah.html"&gt; </a:t>
            </a:r>
          </a:p>
          <a:p>
            <a:pPr marL="0" indent="0">
              <a:buNone/>
            </a:pPr>
            <a:r>
              <a:rPr lang="en-US" sz="2400" dirty="0"/>
              <a:t>	&lt;/frameset&gt; </a:t>
            </a:r>
          </a:p>
          <a:p>
            <a:pPr marL="0" indent="0">
              <a:buNone/>
            </a:pPr>
            <a:r>
              <a:rPr lang="en-US" sz="2400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172457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10123"/>
            <a:ext cx="8610600" cy="1012825"/>
          </a:xfrm>
        </p:spPr>
        <p:txBody>
          <a:bodyPr/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Frameatas.html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693" y="1226151"/>
            <a:ext cx="9865096" cy="6361672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2000" dirty="0"/>
              <a:t>&lt;html&gt;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&lt;head&gt;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	&lt;</a:t>
            </a:r>
            <a:r>
              <a:rPr lang="en-US" sz="2000" dirty="0" smtClean="0"/>
              <a:t>title&gt;</a:t>
            </a:r>
            <a:r>
              <a:rPr lang="en-US" sz="2000" dirty="0" err="1" smtClean="0"/>
              <a:t>frameatas</a:t>
            </a:r>
            <a:r>
              <a:rPr lang="en-US" sz="2000" dirty="0" smtClean="0"/>
              <a:t>&lt;/</a:t>
            </a:r>
            <a:r>
              <a:rPr lang="en-US" sz="2000" dirty="0"/>
              <a:t>title&gt;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&lt;/head&gt;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&lt;body BACKGROUND = "background/atas.gif"&gt;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	&lt;table border=0&gt;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	 </a:t>
            </a:r>
            <a:r>
              <a:rPr lang="en-US" sz="2000" dirty="0" smtClean="0"/>
              <a:t>          &lt;</a:t>
            </a:r>
            <a:r>
              <a:rPr lang="en-US" sz="2000" dirty="0" err="1"/>
              <a:t>tr</a:t>
            </a:r>
            <a:r>
              <a:rPr lang="en-US" sz="2000" dirty="0"/>
              <a:t>&gt;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	</a:t>
            </a:r>
            <a:r>
              <a:rPr lang="en-US" sz="2000" dirty="0" smtClean="0"/>
              <a:t> 	&lt;</a:t>
            </a:r>
            <a:r>
              <a:rPr lang="en-US" sz="2000" dirty="0"/>
              <a:t>td width = 200&gt;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	</a:t>
            </a:r>
            <a:r>
              <a:rPr lang="en-US" sz="2000" dirty="0" smtClean="0"/>
              <a:t>              &lt;</a:t>
            </a:r>
            <a:r>
              <a:rPr lang="en-US" sz="2000" dirty="0" err="1"/>
              <a:t>img</a:t>
            </a:r>
            <a:r>
              <a:rPr lang="en-US" sz="2000" dirty="0"/>
              <a:t> </a:t>
            </a:r>
            <a:r>
              <a:rPr lang="en-US" sz="2000" dirty="0" err="1"/>
              <a:t>src</a:t>
            </a:r>
            <a:r>
              <a:rPr lang="en-US" sz="2000" dirty="0"/>
              <a:t> = "</a:t>
            </a:r>
            <a:r>
              <a:rPr lang="en-US" sz="2000" dirty="0" smtClean="0"/>
              <a:t>images/logo.gif</a:t>
            </a:r>
            <a:r>
              <a:rPr lang="en-US" sz="2000" dirty="0"/>
              <a:t>" width=100 height=70 align=”middle”&gt;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		</a:t>
            </a:r>
            <a:r>
              <a:rPr lang="en-US" sz="2000" dirty="0" smtClean="0"/>
              <a:t>&lt;/</a:t>
            </a:r>
            <a:r>
              <a:rPr lang="en-US" sz="2000" dirty="0"/>
              <a:t>td&gt;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		</a:t>
            </a:r>
            <a:r>
              <a:rPr lang="en-US" sz="2000" dirty="0" smtClean="0"/>
              <a:t>&lt;</a:t>
            </a:r>
            <a:r>
              <a:rPr lang="en-US" sz="2000" dirty="0"/>
              <a:t>td width=800 align=center&gt;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		</a:t>
            </a:r>
            <a:r>
              <a:rPr lang="en-US" sz="2000" dirty="0" smtClean="0"/>
              <a:t>&lt;</a:t>
            </a:r>
            <a:r>
              <a:rPr lang="en-US" sz="2000" dirty="0"/>
              <a:t>H1&gt; Green Web &lt;H1&gt;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		</a:t>
            </a:r>
            <a:r>
              <a:rPr lang="en-US" sz="2000" dirty="0" smtClean="0"/>
              <a:t>&lt;/</a:t>
            </a:r>
            <a:r>
              <a:rPr lang="en-US" sz="2000" dirty="0"/>
              <a:t>td&gt;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	 </a:t>
            </a:r>
            <a:r>
              <a:rPr lang="en-US" sz="2000" dirty="0" smtClean="0"/>
              <a:t>          &lt;/</a:t>
            </a:r>
            <a:r>
              <a:rPr lang="en-US" sz="2000" dirty="0" err="1"/>
              <a:t>tr</a:t>
            </a:r>
            <a:r>
              <a:rPr lang="en-US" sz="2000" dirty="0"/>
              <a:t>&gt;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	&lt;/table&gt;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&lt;/body&gt;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177414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Framebawah.html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975" y="1780672"/>
            <a:ext cx="9414891" cy="51816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&lt;html&gt;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&lt;head&gt;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	&lt;title&gt;</a:t>
            </a:r>
            <a:r>
              <a:rPr lang="en-US" sz="2800" dirty="0" err="1"/>
              <a:t>framebawah</a:t>
            </a:r>
            <a:r>
              <a:rPr lang="en-US" sz="2800" dirty="0"/>
              <a:t>&lt;/title&gt;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&lt;/head&gt;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	&lt;frameset cols ="20%, *" border=0&gt;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		&lt;frame name="</a:t>
            </a:r>
            <a:r>
              <a:rPr lang="en-US" sz="2800" dirty="0" err="1"/>
              <a:t>fkiri</a:t>
            </a:r>
            <a:r>
              <a:rPr lang="en-US" sz="2800" dirty="0"/>
              <a:t>" </a:t>
            </a:r>
            <a:r>
              <a:rPr lang="en-US" sz="2800" dirty="0" err="1"/>
              <a:t>src</a:t>
            </a:r>
            <a:r>
              <a:rPr lang="en-US" sz="2800" dirty="0"/>
              <a:t>="menu.html"&gt;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		&lt;frame name="</a:t>
            </a:r>
            <a:r>
              <a:rPr lang="en-US" sz="2800" dirty="0" err="1"/>
              <a:t>fkanan</a:t>
            </a:r>
            <a:r>
              <a:rPr lang="en-US" sz="2800" dirty="0"/>
              <a:t>" </a:t>
            </a:r>
            <a:r>
              <a:rPr lang="en-US" sz="2800" dirty="0" err="1"/>
              <a:t>src</a:t>
            </a:r>
            <a:r>
              <a:rPr lang="en-US" sz="2800" dirty="0"/>
              <a:t>="home.html"&gt;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	&lt;/frameset&gt;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56589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693" y="57980"/>
            <a:ext cx="9505056" cy="7467689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1400" dirty="0">
                <a:solidFill>
                  <a:srgbClr val="FF0000"/>
                </a:solidFill>
              </a:rPr>
              <a:t>&lt;html&gt; </a:t>
            </a:r>
          </a:p>
          <a:p>
            <a:pPr>
              <a:buFont typeface="+mj-lt"/>
              <a:buAutoNum type="arabicPeriod"/>
            </a:pPr>
            <a:r>
              <a:rPr lang="en-US" sz="1400" dirty="0">
                <a:solidFill>
                  <a:srgbClr val="FF0000"/>
                </a:solidFill>
              </a:rPr>
              <a:t>&lt;head&gt; </a:t>
            </a:r>
          </a:p>
          <a:p>
            <a:pPr>
              <a:buFont typeface="+mj-lt"/>
              <a:buAutoNum type="arabicPeriod"/>
            </a:pPr>
            <a:r>
              <a:rPr lang="en-US" sz="1400" dirty="0">
                <a:solidFill>
                  <a:srgbClr val="FF0000"/>
                </a:solidFill>
              </a:rPr>
              <a:t>&lt;title&gt;Menu&lt;/title&gt; </a:t>
            </a:r>
          </a:p>
          <a:p>
            <a:pPr>
              <a:buFont typeface="+mj-lt"/>
              <a:buAutoNum type="arabicPeriod"/>
            </a:pPr>
            <a:r>
              <a:rPr lang="en-US" sz="1400" dirty="0">
                <a:solidFill>
                  <a:srgbClr val="FF0000"/>
                </a:solidFill>
              </a:rPr>
              <a:t>&lt;/head&gt; </a:t>
            </a:r>
          </a:p>
          <a:p>
            <a:pPr>
              <a:buFont typeface="+mj-lt"/>
              <a:buAutoNum type="arabicPeriod"/>
            </a:pPr>
            <a:r>
              <a:rPr lang="en-US" sz="1400" dirty="0">
                <a:solidFill>
                  <a:srgbClr val="FF0000"/>
                </a:solidFill>
              </a:rPr>
              <a:t>&lt;BODY </a:t>
            </a:r>
            <a:r>
              <a:rPr lang="en-US" sz="1400" dirty="0" err="1">
                <a:solidFill>
                  <a:srgbClr val="FF0000"/>
                </a:solidFill>
              </a:rPr>
              <a:t>bgcolor</a:t>
            </a:r>
            <a:r>
              <a:rPr lang="en-US" sz="1400" dirty="0">
                <a:solidFill>
                  <a:srgbClr val="FF0000"/>
                </a:solidFill>
              </a:rPr>
              <a:t> = "#00FF00"&gt; </a:t>
            </a:r>
          </a:p>
          <a:p>
            <a:pPr>
              <a:buFont typeface="+mj-lt"/>
              <a:buAutoNum type="arabicPeriod"/>
            </a:pPr>
            <a:r>
              <a:rPr lang="en-US" sz="1400" dirty="0">
                <a:solidFill>
                  <a:srgbClr val="FF0000"/>
                </a:solidFill>
              </a:rPr>
              <a:t>	&lt;H2&gt;Main Menu&lt;/H2&gt; </a:t>
            </a:r>
          </a:p>
          <a:p>
            <a:pPr>
              <a:buFont typeface="+mj-lt"/>
              <a:buAutoNum type="arabicPeriod"/>
            </a:pPr>
            <a:r>
              <a:rPr lang="en-US" sz="1400" dirty="0">
                <a:solidFill>
                  <a:srgbClr val="FF0000"/>
                </a:solidFill>
              </a:rPr>
              <a:t>	&lt;HR&gt; </a:t>
            </a:r>
          </a:p>
          <a:p>
            <a:pPr>
              <a:buFont typeface="+mj-lt"/>
              <a:buAutoNum type="arabicPeriod"/>
            </a:pPr>
            <a:r>
              <a:rPr lang="en-US" sz="1400" dirty="0">
                <a:solidFill>
                  <a:srgbClr val="FF0000"/>
                </a:solidFill>
              </a:rPr>
              <a:t>	&lt;Font size=4&gt;</a:t>
            </a:r>
          </a:p>
          <a:p>
            <a:pPr>
              <a:buFont typeface="+mj-lt"/>
              <a:buAutoNum type="arabicPeriod"/>
            </a:pPr>
            <a:r>
              <a:rPr lang="en-US" sz="1400" dirty="0">
                <a:solidFill>
                  <a:srgbClr val="FF0000"/>
                </a:solidFill>
              </a:rPr>
              <a:t>		&lt;B&gt; </a:t>
            </a:r>
          </a:p>
          <a:p>
            <a:pPr>
              <a:buFont typeface="+mj-lt"/>
              <a:buAutoNum type="arabicPeriod"/>
            </a:pPr>
            <a:r>
              <a:rPr lang="en-US" sz="1400" dirty="0">
                <a:solidFill>
                  <a:srgbClr val="FF0000"/>
                </a:solidFill>
              </a:rPr>
              <a:t>		&lt;a href=home.html target=</a:t>
            </a:r>
            <a:r>
              <a:rPr lang="en-US" sz="1400" dirty="0" err="1">
                <a:solidFill>
                  <a:srgbClr val="FF0000"/>
                </a:solidFill>
              </a:rPr>
              <a:t>fkanan</a:t>
            </a:r>
            <a:r>
              <a:rPr lang="en-US" sz="1400" dirty="0">
                <a:solidFill>
                  <a:srgbClr val="FF0000"/>
                </a:solidFill>
              </a:rPr>
              <a:t>&gt;H O M E&lt;/a&gt; &lt;BR&gt; </a:t>
            </a:r>
          </a:p>
          <a:p>
            <a:pPr>
              <a:buFont typeface="+mj-lt"/>
              <a:buAutoNum type="arabicPeriod"/>
            </a:pPr>
            <a:r>
              <a:rPr lang="en-US" sz="1400" dirty="0">
                <a:solidFill>
                  <a:srgbClr val="FF0000"/>
                </a:solidFill>
              </a:rPr>
              <a:t>		&lt;a href=profil.html target=</a:t>
            </a:r>
            <a:r>
              <a:rPr lang="en-US" sz="1400" dirty="0" err="1">
                <a:solidFill>
                  <a:srgbClr val="FF0000"/>
                </a:solidFill>
              </a:rPr>
              <a:t>fkanan</a:t>
            </a:r>
            <a:r>
              <a:rPr lang="en-US" sz="1400" dirty="0">
                <a:solidFill>
                  <a:srgbClr val="FF0000"/>
                </a:solidFill>
              </a:rPr>
              <a:t>&gt;My </a:t>
            </a:r>
            <a:r>
              <a:rPr lang="en-US" sz="1400" dirty="0" err="1">
                <a:solidFill>
                  <a:srgbClr val="FF0000"/>
                </a:solidFill>
              </a:rPr>
              <a:t>Profil</a:t>
            </a:r>
            <a:r>
              <a:rPr lang="en-US" sz="1400" dirty="0">
                <a:solidFill>
                  <a:srgbClr val="FF0000"/>
                </a:solidFill>
              </a:rPr>
              <a:t>&lt;/a&gt; &lt;BR&gt; </a:t>
            </a:r>
          </a:p>
          <a:p>
            <a:pPr>
              <a:buFont typeface="+mj-lt"/>
              <a:buAutoNum type="arabicPeriod"/>
            </a:pPr>
            <a:r>
              <a:rPr lang="en-US" sz="1400" dirty="0">
                <a:solidFill>
                  <a:srgbClr val="FF0000"/>
                </a:solidFill>
              </a:rPr>
              <a:t>		&lt;a href=galeri.html target=</a:t>
            </a:r>
            <a:r>
              <a:rPr lang="en-US" sz="1400" dirty="0" err="1">
                <a:solidFill>
                  <a:srgbClr val="FF0000"/>
                </a:solidFill>
              </a:rPr>
              <a:t>fkanan</a:t>
            </a:r>
            <a:r>
              <a:rPr lang="en-US" sz="1400" dirty="0">
                <a:solidFill>
                  <a:srgbClr val="FF0000"/>
                </a:solidFill>
              </a:rPr>
              <a:t>&gt;G a l e r i&lt;/a&gt; &lt;BR&gt; </a:t>
            </a:r>
          </a:p>
          <a:p>
            <a:pPr>
              <a:buFont typeface="+mj-lt"/>
              <a:buAutoNum type="arabicPeriod"/>
            </a:pPr>
            <a:r>
              <a:rPr lang="en-US" sz="1400" dirty="0">
                <a:solidFill>
                  <a:srgbClr val="FF0000"/>
                </a:solidFill>
              </a:rPr>
              <a:t>		&lt;a href=materi.html target=</a:t>
            </a:r>
            <a:r>
              <a:rPr lang="en-US" sz="1400" dirty="0" err="1">
                <a:solidFill>
                  <a:srgbClr val="FF0000"/>
                </a:solidFill>
              </a:rPr>
              <a:t>fkanan</a:t>
            </a:r>
            <a:r>
              <a:rPr lang="en-US" sz="1400" dirty="0">
                <a:solidFill>
                  <a:srgbClr val="FF0000"/>
                </a:solidFill>
              </a:rPr>
              <a:t>&gt;</a:t>
            </a:r>
            <a:r>
              <a:rPr lang="en-US" sz="1400" dirty="0" err="1">
                <a:solidFill>
                  <a:srgbClr val="FF0000"/>
                </a:solidFill>
              </a:rPr>
              <a:t>Materi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Kuliah</a:t>
            </a:r>
            <a:r>
              <a:rPr lang="en-US" sz="1400" dirty="0">
                <a:solidFill>
                  <a:srgbClr val="FF0000"/>
                </a:solidFill>
              </a:rPr>
              <a:t> KAIT - I&lt;/a&gt;&lt;BR&gt;</a:t>
            </a:r>
          </a:p>
          <a:p>
            <a:pPr>
              <a:buFont typeface="+mj-lt"/>
              <a:buAutoNum type="arabicPeriod"/>
            </a:pPr>
            <a:r>
              <a:rPr lang="en-US" sz="1400" dirty="0">
                <a:solidFill>
                  <a:srgbClr val="FF0000"/>
                </a:solidFill>
              </a:rPr>
              <a:t>		&lt;a href=buku_tamu.html target=</a:t>
            </a:r>
            <a:r>
              <a:rPr lang="en-US" sz="1400" dirty="0" err="1">
                <a:solidFill>
                  <a:srgbClr val="FF0000"/>
                </a:solidFill>
              </a:rPr>
              <a:t>fkanan</a:t>
            </a:r>
            <a:r>
              <a:rPr lang="en-US" sz="1400" dirty="0">
                <a:solidFill>
                  <a:srgbClr val="FF0000"/>
                </a:solidFill>
              </a:rPr>
              <a:t>&gt;</a:t>
            </a:r>
            <a:r>
              <a:rPr lang="en-US" sz="1400" dirty="0" err="1">
                <a:solidFill>
                  <a:srgbClr val="FF0000"/>
                </a:solidFill>
              </a:rPr>
              <a:t>Buku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Tamu</a:t>
            </a:r>
            <a:r>
              <a:rPr lang="en-US" sz="1400" dirty="0">
                <a:solidFill>
                  <a:srgbClr val="FF0000"/>
                </a:solidFill>
              </a:rPr>
              <a:t>&lt;/a&gt;</a:t>
            </a:r>
          </a:p>
          <a:p>
            <a:pPr>
              <a:buFont typeface="+mj-lt"/>
              <a:buAutoNum type="arabicPeriod"/>
            </a:pPr>
            <a:r>
              <a:rPr lang="en-US" sz="1400" dirty="0">
                <a:solidFill>
                  <a:srgbClr val="FF0000"/>
                </a:solidFill>
              </a:rPr>
              <a:t>		&lt;/B&gt;</a:t>
            </a:r>
          </a:p>
          <a:p>
            <a:pPr>
              <a:buFont typeface="+mj-lt"/>
              <a:buAutoNum type="arabicPeriod"/>
            </a:pPr>
            <a:r>
              <a:rPr lang="en-US" sz="1400" dirty="0">
                <a:solidFill>
                  <a:srgbClr val="FF0000"/>
                </a:solidFill>
              </a:rPr>
              <a:t>	&lt;/font&gt;</a:t>
            </a:r>
          </a:p>
          <a:p>
            <a:pPr>
              <a:buFont typeface="+mj-lt"/>
              <a:buAutoNum type="arabicPeriod"/>
            </a:pPr>
            <a:r>
              <a:rPr lang="en-US" sz="1400" dirty="0">
                <a:solidFill>
                  <a:srgbClr val="FF0000"/>
                </a:solidFill>
              </a:rPr>
              <a:t>	&lt;BR&gt; &lt;BR&gt;</a:t>
            </a:r>
          </a:p>
          <a:p>
            <a:pPr>
              <a:buFont typeface="+mj-lt"/>
              <a:buAutoNum type="arabicPeriod"/>
            </a:pPr>
            <a:r>
              <a:rPr lang="en-US" sz="1400" dirty="0">
                <a:solidFill>
                  <a:srgbClr val="FF0000"/>
                </a:solidFill>
              </a:rPr>
              <a:t>	&lt;H2&gt;Link </a:t>
            </a:r>
            <a:r>
              <a:rPr lang="en-US" sz="1400" dirty="0" err="1">
                <a:solidFill>
                  <a:srgbClr val="FF0000"/>
                </a:solidFill>
              </a:rPr>
              <a:t>Ke</a:t>
            </a:r>
            <a:r>
              <a:rPr lang="en-US" sz="1400" dirty="0">
                <a:solidFill>
                  <a:srgbClr val="FF0000"/>
                </a:solidFill>
              </a:rPr>
              <a:t> :&lt;/H2&gt; </a:t>
            </a:r>
          </a:p>
          <a:p>
            <a:pPr>
              <a:buFont typeface="+mj-lt"/>
              <a:buAutoNum type="arabicPeriod"/>
            </a:pPr>
            <a:r>
              <a:rPr lang="en-US" sz="1400" dirty="0">
                <a:solidFill>
                  <a:srgbClr val="FF0000"/>
                </a:solidFill>
              </a:rPr>
              <a:t>	&lt;HR&gt; </a:t>
            </a:r>
          </a:p>
          <a:p>
            <a:pPr>
              <a:buFont typeface="+mj-lt"/>
              <a:buAutoNum type="arabicPeriod"/>
            </a:pPr>
            <a:r>
              <a:rPr lang="en-US" sz="1400" dirty="0">
                <a:solidFill>
                  <a:srgbClr val="FF0000"/>
                </a:solidFill>
              </a:rPr>
              <a:t>	&lt;Font size=4&gt;</a:t>
            </a:r>
          </a:p>
          <a:p>
            <a:pPr>
              <a:buFont typeface="+mj-lt"/>
              <a:buAutoNum type="arabicPeriod"/>
            </a:pPr>
            <a:r>
              <a:rPr lang="en-US" sz="1400" dirty="0">
                <a:solidFill>
                  <a:srgbClr val="FF0000"/>
                </a:solidFill>
              </a:rPr>
              <a:t>		&lt;B&gt; </a:t>
            </a:r>
          </a:p>
          <a:p>
            <a:pPr>
              <a:buFont typeface="+mj-lt"/>
              <a:buAutoNum type="arabicPeriod"/>
            </a:pPr>
            <a:r>
              <a:rPr lang="en-US" sz="1400" dirty="0">
                <a:solidFill>
                  <a:srgbClr val="FF0000"/>
                </a:solidFill>
              </a:rPr>
              <a:t>		&lt;a </a:t>
            </a:r>
            <a:r>
              <a:rPr lang="en-US" sz="1400" dirty="0" err="1">
                <a:solidFill>
                  <a:srgbClr val="FF0000"/>
                </a:solidFill>
              </a:rPr>
              <a:t>href</a:t>
            </a:r>
            <a:r>
              <a:rPr lang="en-US" sz="1400" dirty="0">
                <a:solidFill>
                  <a:srgbClr val="FF0000"/>
                </a:solidFill>
              </a:rPr>
              <a:t>="http://www.unikom.ac.id" target="_blank"&gt;U N I K O M&lt;/a&gt; &lt;BR&gt; </a:t>
            </a:r>
          </a:p>
          <a:p>
            <a:pPr>
              <a:buFont typeface="+mj-lt"/>
              <a:buAutoNum type="arabicPeriod"/>
            </a:pPr>
            <a:r>
              <a:rPr lang="en-US" sz="1400" dirty="0">
                <a:solidFill>
                  <a:srgbClr val="FF0000"/>
                </a:solidFill>
              </a:rPr>
              <a:t>		&lt;a </a:t>
            </a:r>
            <a:r>
              <a:rPr lang="en-US" sz="1400" dirty="0" err="1">
                <a:solidFill>
                  <a:srgbClr val="FF0000"/>
                </a:solidFill>
              </a:rPr>
              <a:t>href</a:t>
            </a:r>
            <a:r>
              <a:rPr lang="en-US" sz="1400" dirty="0">
                <a:solidFill>
                  <a:srgbClr val="FF0000"/>
                </a:solidFill>
              </a:rPr>
              <a:t>="http://kuliahonline.unikom.ac.id" target="_blank"&gt;</a:t>
            </a:r>
            <a:r>
              <a:rPr lang="en-US" sz="1400" dirty="0" err="1">
                <a:solidFill>
                  <a:srgbClr val="FF0000"/>
                </a:solidFill>
              </a:rPr>
              <a:t>Kuliah</a:t>
            </a:r>
            <a:r>
              <a:rPr lang="en-US" sz="1400" dirty="0">
                <a:solidFill>
                  <a:srgbClr val="FF0000"/>
                </a:solidFill>
              </a:rPr>
              <a:t> Online&lt;/a&gt; &lt;BR&gt; </a:t>
            </a:r>
          </a:p>
          <a:p>
            <a:pPr>
              <a:buFont typeface="+mj-lt"/>
              <a:buAutoNum type="arabicPeriod"/>
            </a:pPr>
            <a:r>
              <a:rPr lang="en-US" sz="1400" dirty="0">
                <a:solidFill>
                  <a:srgbClr val="FF0000"/>
                </a:solidFill>
              </a:rPr>
              <a:t>		&lt;a </a:t>
            </a:r>
            <a:r>
              <a:rPr lang="en-US" sz="1400" dirty="0" err="1">
                <a:solidFill>
                  <a:srgbClr val="FF0000"/>
                </a:solidFill>
              </a:rPr>
              <a:t>href</a:t>
            </a:r>
            <a:r>
              <a:rPr lang="en-US" sz="1400" dirty="0">
                <a:solidFill>
                  <a:srgbClr val="FF0000"/>
                </a:solidFill>
              </a:rPr>
              <a:t>="http://nilaionline.unikom.ac.id" target="</a:t>
            </a:r>
            <a:r>
              <a:rPr lang="en-US" sz="1400" dirty="0" err="1">
                <a:solidFill>
                  <a:srgbClr val="FF0000"/>
                </a:solidFill>
              </a:rPr>
              <a:t>fkanan</a:t>
            </a:r>
            <a:r>
              <a:rPr lang="en-US" sz="1400" dirty="0">
                <a:solidFill>
                  <a:srgbClr val="FF0000"/>
                </a:solidFill>
              </a:rPr>
              <a:t>"&gt;</a:t>
            </a:r>
            <a:r>
              <a:rPr lang="en-US" sz="1400" dirty="0" err="1">
                <a:solidFill>
                  <a:srgbClr val="FF0000"/>
                </a:solidFill>
              </a:rPr>
              <a:t>Nilai</a:t>
            </a:r>
            <a:r>
              <a:rPr lang="en-US" sz="1400" dirty="0">
                <a:solidFill>
                  <a:srgbClr val="FF0000"/>
                </a:solidFill>
              </a:rPr>
              <a:t> Online&lt;/a&gt; &lt;BR&gt; </a:t>
            </a:r>
          </a:p>
          <a:p>
            <a:pPr>
              <a:buFont typeface="+mj-lt"/>
              <a:buAutoNum type="arabicPeriod"/>
            </a:pPr>
            <a:r>
              <a:rPr lang="en-US" sz="1400" dirty="0">
                <a:solidFill>
                  <a:srgbClr val="FF0000"/>
                </a:solidFill>
              </a:rPr>
              <a:t>		&lt;a </a:t>
            </a:r>
            <a:r>
              <a:rPr lang="en-US" sz="1400" dirty="0" err="1">
                <a:solidFill>
                  <a:srgbClr val="FF0000"/>
                </a:solidFill>
              </a:rPr>
              <a:t>href</a:t>
            </a:r>
            <a:r>
              <a:rPr lang="en-US" sz="1400" dirty="0">
                <a:solidFill>
                  <a:srgbClr val="FF0000"/>
                </a:solidFill>
              </a:rPr>
              <a:t>="http://kp.unikom.ac.id" target</a:t>
            </a:r>
            <a:r>
              <a:rPr lang="en-US" sz="1400" dirty="0" smtClean="0">
                <a:solidFill>
                  <a:srgbClr val="FF0000"/>
                </a:solidFill>
              </a:rPr>
              <a:t>=“</a:t>
            </a:r>
            <a:r>
              <a:rPr lang="en-US" sz="1400" dirty="0" err="1" smtClean="0">
                <a:solidFill>
                  <a:srgbClr val="FF0000"/>
                </a:solidFill>
              </a:rPr>
              <a:t>fkanan</a:t>
            </a:r>
            <a:r>
              <a:rPr lang="en-US" sz="1400" dirty="0" smtClean="0">
                <a:solidFill>
                  <a:srgbClr val="FF0000"/>
                </a:solidFill>
              </a:rPr>
              <a:t>”&gt;Prodi </a:t>
            </a:r>
            <a:r>
              <a:rPr lang="en-US" sz="1400" dirty="0" err="1">
                <a:solidFill>
                  <a:srgbClr val="FF0000"/>
                </a:solidFill>
              </a:rPr>
              <a:t>Keuangan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Perbankan</a:t>
            </a:r>
            <a:r>
              <a:rPr lang="en-US" sz="1400" dirty="0">
                <a:solidFill>
                  <a:srgbClr val="FF0000"/>
                </a:solidFill>
              </a:rPr>
              <a:t>&lt;/a&gt; </a:t>
            </a:r>
          </a:p>
          <a:p>
            <a:pPr>
              <a:buFont typeface="+mj-lt"/>
              <a:buAutoNum type="arabicPeriod"/>
            </a:pPr>
            <a:r>
              <a:rPr lang="en-US" sz="1400" dirty="0">
                <a:solidFill>
                  <a:srgbClr val="FF0000"/>
                </a:solidFill>
              </a:rPr>
              <a:t>		&lt;/B&gt;</a:t>
            </a:r>
          </a:p>
          <a:p>
            <a:pPr>
              <a:buFont typeface="+mj-lt"/>
              <a:buAutoNum type="arabicPeriod"/>
            </a:pPr>
            <a:r>
              <a:rPr lang="en-US" sz="1400" dirty="0">
                <a:solidFill>
                  <a:srgbClr val="FF0000"/>
                </a:solidFill>
              </a:rPr>
              <a:t>	&lt;/font&gt;</a:t>
            </a:r>
          </a:p>
          <a:p>
            <a:pPr>
              <a:buFont typeface="+mj-lt"/>
              <a:buAutoNum type="arabicPeriod"/>
            </a:pPr>
            <a:r>
              <a:rPr lang="en-US" sz="1400" dirty="0">
                <a:solidFill>
                  <a:srgbClr val="FF0000"/>
                </a:solidFill>
              </a:rPr>
              <a:t>&lt;/BODY&gt; </a:t>
            </a:r>
          </a:p>
          <a:p>
            <a:pPr>
              <a:buFont typeface="+mj-lt"/>
              <a:buAutoNum type="arabicPeriod"/>
            </a:pPr>
            <a:r>
              <a:rPr lang="en-US" sz="1400" dirty="0">
                <a:solidFill>
                  <a:srgbClr val="FF0000"/>
                </a:solidFill>
              </a:rPr>
              <a:t>&lt;/html&gt;</a:t>
            </a:r>
          </a:p>
        </p:txBody>
      </p:sp>
      <p:sp>
        <p:nvSpPr>
          <p:cNvPr id="6" name="Cloud Callout 5"/>
          <p:cNvSpPr/>
          <p:nvPr/>
        </p:nvSpPr>
        <p:spPr bwMode="auto">
          <a:xfrm>
            <a:off x="6714655" y="153506"/>
            <a:ext cx="3312368" cy="2041557"/>
          </a:xfrm>
          <a:prstGeom prst="cloudCallo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Menu.html</a:t>
            </a:r>
          </a:p>
        </p:txBody>
      </p:sp>
    </p:spTree>
    <p:extLst>
      <p:ext uri="{BB962C8B-B14F-4D97-AF65-F5344CB8AC3E}">
        <p14:creationId xmlns:p14="http://schemas.microsoft.com/office/powerpoint/2010/main" val="342915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Home.html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102" y="1812756"/>
            <a:ext cx="8642350" cy="5181600"/>
          </a:xfr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400" dirty="0"/>
              <a:t>&lt;html&gt; </a:t>
            </a:r>
          </a:p>
          <a:p>
            <a:r>
              <a:rPr lang="en-US" sz="2400" dirty="0"/>
              <a:t>&lt;head&gt; </a:t>
            </a:r>
          </a:p>
          <a:p>
            <a:r>
              <a:rPr lang="en-US" sz="2400" dirty="0"/>
              <a:t>	&lt;title&gt;Home&lt;/title&gt; </a:t>
            </a:r>
          </a:p>
          <a:p>
            <a:r>
              <a:rPr lang="en-US" sz="2400" dirty="0"/>
              <a:t>&lt;/head&gt; </a:t>
            </a:r>
          </a:p>
          <a:p>
            <a:r>
              <a:rPr lang="en-US" sz="2400" dirty="0"/>
              <a:t>&lt;BODY </a:t>
            </a:r>
            <a:r>
              <a:rPr lang="en-US" sz="2400" dirty="0" err="1"/>
              <a:t>bgcolor</a:t>
            </a:r>
            <a:r>
              <a:rPr lang="en-US" sz="2400" dirty="0"/>
              <a:t> ="#00FF00F"&gt;</a:t>
            </a:r>
          </a:p>
          <a:p>
            <a:r>
              <a:rPr lang="en-US" sz="2400" dirty="0"/>
              <a:t>	&lt;Center&gt;</a:t>
            </a:r>
          </a:p>
          <a:p>
            <a:r>
              <a:rPr lang="en-US" sz="2400" dirty="0"/>
              <a:t>		&lt;H2&gt;S E L A M A T   D A T A N G&lt;/H2&gt; &lt;BR&gt;</a:t>
            </a:r>
          </a:p>
          <a:p>
            <a:r>
              <a:rPr lang="en-US" sz="2400" dirty="0"/>
              <a:t>		&lt;H3&gt; Di Web Site </a:t>
            </a:r>
            <a:r>
              <a:rPr lang="en-US" sz="2400" dirty="0" err="1"/>
              <a:t>Saya</a:t>
            </a:r>
            <a:r>
              <a:rPr lang="en-US" sz="2400" dirty="0"/>
              <a:t> &lt;/H3&gt;	</a:t>
            </a:r>
          </a:p>
          <a:p>
            <a:r>
              <a:rPr lang="en-US" sz="2400" dirty="0"/>
              <a:t>	&lt;/center&gt; </a:t>
            </a:r>
          </a:p>
          <a:p>
            <a:r>
              <a:rPr lang="en-US" sz="2400" dirty="0"/>
              <a:t>&lt;/BODY&gt; </a:t>
            </a:r>
          </a:p>
          <a:p>
            <a:r>
              <a:rPr lang="en-US" sz="2400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246398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693" y="122511"/>
            <a:ext cx="5958507" cy="489654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Font typeface="+mj-lt"/>
              <a:buAutoNum type="arabicPeriod"/>
            </a:pPr>
            <a:r>
              <a:rPr lang="en-US" sz="1600" b="1" dirty="0"/>
              <a:t>&lt;html&gt; </a:t>
            </a:r>
          </a:p>
          <a:p>
            <a:pPr>
              <a:buFont typeface="+mj-lt"/>
              <a:buAutoNum type="arabicPeriod"/>
            </a:pPr>
            <a:r>
              <a:rPr lang="en-US" sz="1600" b="1" dirty="0"/>
              <a:t>&lt;head&gt; </a:t>
            </a:r>
          </a:p>
          <a:p>
            <a:pPr>
              <a:buFont typeface="+mj-lt"/>
              <a:buAutoNum type="arabicPeriod"/>
            </a:pPr>
            <a:r>
              <a:rPr lang="en-US" sz="1600" b="1" dirty="0"/>
              <a:t>	&lt;title&gt;Home&lt;/title&gt; </a:t>
            </a:r>
          </a:p>
          <a:p>
            <a:pPr>
              <a:buFont typeface="+mj-lt"/>
              <a:buAutoNum type="arabicPeriod"/>
            </a:pPr>
            <a:r>
              <a:rPr lang="en-US" sz="1600" b="1" dirty="0"/>
              <a:t>&lt;/head&gt; </a:t>
            </a:r>
          </a:p>
          <a:p>
            <a:pPr>
              <a:buFont typeface="+mj-lt"/>
              <a:buAutoNum type="arabicPeriod"/>
            </a:pPr>
            <a:r>
              <a:rPr lang="en-US" sz="1600" b="1" dirty="0"/>
              <a:t>&lt;BODY </a:t>
            </a:r>
            <a:r>
              <a:rPr lang="en-US" sz="1600" b="1" dirty="0" err="1"/>
              <a:t>bgcolor</a:t>
            </a:r>
            <a:r>
              <a:rPr lang="en-US" sz="1600" b="1" dirty="0"/>
              <a:t> ="#00FF00F"&gt;</a:t>
            </a:r>
          </a:p>
          <a:p>
            <a:pPr>
              <a:buFont typeface="+mj-lt"/>
              <a:buAutoNum type="arabicPeriod"/>
            </a:pPr>
            <a:r>
              <a:rPr lang="en-US" sz="1600" b="1" dirty="0"/>
              <a:t>	&lt;Center&gt;</a:t>
            </a:r>
          </a:p>
          <a:p>
            <a:pPr>
              <a:buFont typeface="+mj-lt"/>
              <a:buAutoNum type="arabicPeriod"/>
            </a:pPr>
            <a:r>
              <a:rPr lang="en-US" sz="1600" b="1" dirty="0"/>
              <a:t>		&lt;H3&gt; D A T A  P R I B A D I&lt;/H3&gt; &lt;HR&gt;</a:t>
            </a:r>
          </a:p>
          <a:p>
            <a:pPr>
              <a:buFont typeface="+mj-lt"/>
              <a:buAutoNum type="arabicPeriod"/>
            </a:pPr>
            <a:r>
              <a:rPr lang="en-US" sz="1600" b="1" dirty="0"/>
              <a:t>	&lt;/center&gt;</a:t>
            </a:r>
          </a:p>
          <a:p>
            <a:pPr>
              <a:buFont typeface="+mj-lt"/>
              <a:buAutoNum type="arabicPeriod"/>
            </a:pPr>
            <a:r>
              <a:rPr lang="en-US" sz="1600" b="1" dirty="0"/>
              <a:t>	&lt;pre&gt; </a:t>
            </a:r>
          </a:p>
          <a:p>
            <a:pPr>
              <a:buFont typeface="+mj-lt"/>
              <a:buAutoNum type="arabicPeriod"/>
            </a:pPr>
            <a:r>
              <a:rPr lang="en-US" sz="1600" b="1" dirty="0"/>
              <a:t>		</a:t>
            </a:r>
            <a:r>
              <a:rPr lang="en-US" sz="1600" b="1" dirty="0" err="1"/>
              <a:t>Nama</a:t>
            </a:r>
            <a:r>
              <a:rPr lang="en-US" sz="1600" b="1" dirty="0"/>
              <a:t> 	: .............................</a:t>
            </a:r>
          </a:p>
          <a:p>
            <a:pPr>
              <a:buFont typeface="+mj-lt"/>
              <a:buAutoNum type="arabicPeriod"/>
            </a:pPr>
            <a:r>
              <a:rPr lang="en-US" sz="1600" b="1" dirty="0"/>
              <a:t>		NIM	: .............................</a:t>
            </a:r>
          </a:p>
          <a:p>
            <a:pPr>
              <a:buFont typeface="+mj-lt"/>
              <a:buAutoNum type="arabicPeriod"/>
            </a:pPr>
            <a:r>
              <a:rPr lang="en-US" sz="1600" b="1" dirty="0"/>
              <a:t>		TTL	: .............................</a:t>
            </a:r>
          </a:p>
          <a:p>
            <a:pPr>
              <a:buFont typeface="+mj-lt"/>
              <a:buAutoNum type="arabicPeriod"/>
            </a:pPr>
            <a:r>
              <a:rPr lang="en-US" sz="1600" b="1" dirty="0"/>
              <a:t>		</a:t>
            </a:r>
            <a:r>
              <a:rPr lang="en-US" sz="1600" b="1" dirty="0" err="1"/>
              <a:t>Alamat</a:t>
            </a:r>
            <a:r>
              <a:rPr lang="en-US" sz="1600" b="1" dirty="0"/>
              <a:t>	: .............................</a:t>
            </a:r>
          </a:p>
          <a:p>
            <a:pPr>
              <a:buFont typeface="+mj-lt"/>
              <a:buAutoNum type="arabicPeriod"/>
            </a:pPr>
            <a:r>
              <a:rPr lang="en-US" sz="1600" b="1" dirty="0"/>
              <a:t>		Email	: .............................</a:t>
            </a:r>
          </a:p>
          <a:p>
            <a:pPr>
              <a:buFont typeface="+mj-lt"/>
              <a:buAutoNum type="arabicPeriod"/>
            </a:pPr>
            <a:r>
              <a:rPr lang="en-US" sz="1600" b="1" dirty="0"/>
              <a:t>	&lt;/pre&gt;</a:t>
            </a:r>
          </a:p>
          <a:p>
            <a:pPr>
              <a:buFont typeface="+mj-lt"/>
              <a:buAutoNum type="arabicPeriod"/>
            </a:pPr>
            <a:r>
              <a:rPr lang="en-US" sz="1600" b="1" dirty="0"/>
              <a:t>		&lt;HR</a:t>
            </a:r>
            <a:r>
              <a:rPr lang="en-US" sz="1600" b="1" dirty="0" smtClean="0"/>
              <a:t>&gt;</a:t>
            </a:r>
            <a:endParaRPr lang="en-US" sz="1600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523507" y="4443353"/>
            <a:ext cx="6495009" cy="3024336"/>
          </a:xfrm>
          <a:prstGeom prst="rect">
            <a:avLst/>
          </a:prstGeom>
          <a:ln/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>
            <a:lvl1pPr marL="379413" indent="-379413" algn="l" defTabSz="1014413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3913" indent="-317500" algn="l" defTabSz="1014413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3100">
                <a:solidFill>
                  <a:schemeClr val="tx1"/>
                </a:solidFill>
                <a:latin typeface="+mn-lt"/>
              </a:defRPr>
            </a:lvl2pPr>
            <a:lvl3pPr marL="1266825" indent="-252413" algn="l" defTabSz="1014413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700">
                <a:solidFill>
                  <a:schemeClr val="tx1"/>
                </a:solidFill>
                <a:latin typeface="+mn-lt"/>
              </a:defRPr>
            </a:lvl3pPr>
            <a:lvl4pPr marL="1773238" indent="-252413" algn="l" defTabSz="1014413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4pPr>
            <a:lvl5pPr marL="2281238" indent="-254000" algn="l" defTabSz="1014413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5pPr>
            <a:lvl6pPr marL="2738438" indent="-254000" algn="l" defTabSz="1014413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6pPr>
            <a:lvl7pPr marL="3195638" indent="-254000" algn="l" defTabSz="1014413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7pPr>
            <a:lvl8pPr marL="3652838" indent="-254000" algn="l" defTabSz="1014413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8pPr>
            <a:lvl9pPr marL="4110038" indent="-254000" algn="l" defTabSz="1014413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+mj-lt"/>
              <a:buAutoNum type="arabicPeriod" startAt="17"/>
            </a:pPr>
            <a:r>
              <a:rPr lang="en-US" sz="1400" dirty="0" smtClean="0"/>
              <a:t>	</a:t>
            </a:r>
            <a:r>
              <a:rPr lang="en-US" sz="1500" b="1" dirty="0" smtClean="0"/>
              <a:t>&lt;Center&gt;</a:t>
            </a:r>
          </a:p>
          <a:p>
            <a:pPr>
              <a:buFont typeface="+mj-lt"/>
              <a:buAutoNum type="arabicPeriod" startAt="17"/>
            </a:pPr>
            <a:r>
              <a:rPr lang="en-US" sz="1500" b="1" dirty="0" smtClean="0"/>
              <a:t>		&lt;H3&gt; D A T A  P E N D I D I K A N&lt;/H3&gt; &lt;HR&gt;</a:t>
            </a:r>
          </a:p>
          <a:p>
            <a:pPr>
              <a:buFont typeface="+mj-lt"/>
              <a:buAutoNum type="arabicPeriod" startAt="17"/>
            </a:pPr>
            <a:r>
              <a:rPr lang="en-US" sz="1500" b="1" dirty="0" smtClean="0"/>
              <a:t>	&lt;/center&gt;</a:t>
            </a:r>
          </a:p>
          <a:p>
            <a:pPr>
              <a:buFont typeface="+mj-lt"/>
              <a:buAutoNum type="arabicPeriod" startAt="17"/>
            </a:pPr>
            <a:r>
              <a:rPr lang="en-US" sz="1500" b="1" dirty="0" smtClean="0"/>
              <a:t>	&lt;pre&gt; </a:t>
            </a:r>
          </a:p>
          <a:p>
            <a:pPr>
              <a:buFont typeface="+mj-lt"/>
              <a:buAutoNum type="arabicPeriod" startAt="17"/>
            </a:pPr>
            <a:r>
              <a:rPr lang="en-US" sz="1500" b="1" dirty="0" smtClean="0"/>
              <a:t>		SD 		: .............................</a:t>
            </a:r>
          </a:p>
          <a:p>
            <a:pPr>
              <a:buFont typeface="+mj-lt"/>
              <a:buAutoNum type="arabicPeriod" startAt="17"/>
            </a:pPr>
            <a:r>
              <a:rPr lang="en-US" sz="1500" b="1" dirty="0" smtClean="0"/>
              <a:t>		SMP		: .............................</a:t>
            </a:r>
          </a:p>
          <a:p>
            <a:pPr>
              <a:buFont typeface="+mj-lt"/>
              <a:buAutoNum type="arabicPeriod" startAt="17"/>
            </a:pPr>
            <a:r>
              <a:rPr lang="en-US" sz="1500" b="1" dirty="0" smtClean="0"/>
              <a:t>		SMA		: .............................</a:t>
            </a:r>
          </a:p>
          <a:p>
            <a:pPr>
              <a:buFont typeface="+mj-lt"/>
              <a:buAutoNum type="arabicPeriod" startAt="17"/>
            </a:pPr>
            <a:r>
              <a:rPr lang="en-US" sz="1500" b="1" dirty="0" smtClean="0"/>
              <a:t>		PERGURUAN TINGGI  : .............................</a:t>
            </a:r>
          </a:p>
          <a:p>
            <a:pPr>
              <a:buFont typeface="+mj-lt"/>
              <a:buAutoNum type="arabicPeriod" startAt="17"/>
            </a:pPr>
            <a:r>
              <a:rPr lang="en-US" sz="1500" b="1" dirty="0" smtClean="0"/>
              <a:t>	&lt;/pre&gt;</a:t>
            </a:r>
          </a:p>
          <a:p>
            <a:pPr>
              <a:buFont typeface="+mj-lt"/>
              <a:buAutoNum type="arabicPeriod" startAt="17"/>
            </a:pPr>
            <a:r>
              <a:rPr lang="en-US" sz="1500" b="1" dirty="0" smtClean="0"/>
              <a:t>&lt;/BODY&gt; </a:t>
            </a:r>
          </a:p>
          <a:p>
            <a:pPr>
              <a:buFont typeface="+mj-lt"/>
              <a:buAutoNum type="arabicPeriod" startAt="17"/>
            </a:pPr>
            <a:r>
              <a:rPr lang="en-US" sz="1500" b="1" dirty="0" smtClean="0"/>
              <a:t>&lt;/html&gt;</a:t>
            </a:r>
            <a:endParaRPr lang="en-US" sz="1500" b="1" dirty="0"/>
          </a:p>
        </p:txBody>
      </p:sp>
      <p:sp>
        <p:nvSpPr>
          <p:cNvPr id="5" name="Flowchart: Connector 4"/>
          <p:cNvSpPr/>
          <p:nvPr/>
        </p:nvSpPr>
        <p:spPr bwMode="auto">
          <a:xfrm>
            <a:off x="7379493" y="1346285"/>
            <a:ext cx="2160240" cy="2088594"/>
          </a:xfrm>
          <a:prstGeom prst="flowChartConnector">
            <a:avLst/>
          </a:prstGeom>
          <a:solidFill>
            <a:schemeClr val="accent3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rofil.html</a:t>
            </a:r>
          </a:p>
        </p:txBody>
      </p:sp>
    </p:spTree>
    <p:extLst>
      <p:ext uri="{BB962C8B-B14F-4D97-AF65-F5344CB8AC3E}">
        <p14:creationId xmlns:p14="http://schemas.microsoft.com/office/powerpoint/2010/main" val="384331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p_glo_geom">
  <a:themeElements>
    <a:clrScheme name="">
      <a:dk1>
        <a:srgbClr val="000000"/>
      </a:dk1>
      <a:lt1>
        <a:srgbClr val="80808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C0C0C0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ppp_glo_geom</Template>
  <TotalTime>528</TotalTime>
  <Words>126</Words>
  <Application>Microsoft Office PowerPoint</Application>
  <PresentationFormat>Custom</PresentationFormat>
  <Paragraphs>115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ppp_glo_geom</vt:lpstr>
      <vt:lpstr>L I N K  P A D A  F R A M E</vt:lpstr>
      <vt:lpstr>P E N G A N T A R</vt:lpstr>
      <vt:lpstr>Index.html</vt:lpstr>
      <vt:lpstr>Frameatas.html</vt:lpstr>
      <vt:lpstr>Framebawah.html</vt:lpstr>
      <vt:lpstr>PowerPoint Presentation</vt:lpstr>
      <vt:lpstr>Home.html</vt:lpstr>
      <vt:lpstr>PowerPoint Presentation</vt:lpstr>
    </vt:vector>
  </TitlesOfParts>
  <Company>Student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8</cp:revision>
  <dcterms:created xsi:type="dcterms:W3CDTF">2011-12-19T13:40:29Z</dcterms:created>
  <dcterms:modified xsi:type="dcterms:W3CDTF">2011-12-21T05:04:23Z</dcterms:modified>
</cp:coreProperties>
</file>