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DF007D-D7D7-424E-B976-71AE64512260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51418C-0E9F-486F-AD47-A7072F9F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007D-D7D7-424E-B976-71AE64512260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418C-0E9F-486F-AD47-A7072F9F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DF007D-D7D7-424E-B976-71AE64512260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C51418C-0E9F-486F-AD47-A7072F9F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007D-D7D7-424E-B976-71AE64512260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51418C-0E9F-486F-AD47-A7072F9FE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007D-D7D7-424E-B976-71AE64512260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C51418C-0E9F-486F-AD47-A7072F9FE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DF007D-D7D7-424E-B976-71AE64512260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51418C-0E9F-486F-AD47-A7072F9FE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DF007D-D7D7-424E-B976-71AE64512260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51418C-0E9F-486F-AD47-A7072F9FE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007D-D7D7-424E-B976-71AE64512260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51418C-0E9F-486F-AD47-A7072F9F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007D-D7D7-424E-B976-71AE64512260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51418C-0E9F-486F-AD47-A7072F9F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007D-D7D7-424E-B976-71AE64512260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51418C-0E9F-486F-AD47-A7072F9FE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DF007D-D7D7-424E-B976-71AE64512260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51418C-0E9F-486F-AD47-A7072F9FE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DF007D-D7D7-424E-B976-71AE64512260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51418C-0E9F-486F-AD47-A7072F9F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leksikal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SCANNER 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Kompilasi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Dosen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Utami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Dewi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W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8581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‘&lt;‘: begin</a:t>
            </a:r>
          </a:p>
          <a:p>
            <a:pPr marL="623888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GetChar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23888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</a:t>
            </a:r>
          </a:p>
          <a:p>
            <a:pPr marL="623888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‘=‘: begin token:=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t_LE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exit end;</a:t>
            </a:r>
          </a:p>
          <a:p>
            <a:pPr marL="623888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‘&gt;’: begin token:=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t_NE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exit end;</a:t>
            </a:r>
          </a:p>
          <a:p>
            <a:pPr marL="623888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Else </a:t>
            </a:r>
          </a:p>
          <a:p>
            <a:pPr marL="623888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 marL="623888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token:=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t_L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23888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exit;</a:t>
            </a:r>
          </a:p>
          <a:p>
            <a:pPr marL="623888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‘=‘:begin token:=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t_E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exit;end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‘&gt;’:begin</a:t>
            </a:r>
          </a:p>
          <a:p>
            <a:pPr marL="53975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GetChar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39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=‘=‘ then</a:t>
            </a:r>
          </a:p>
          <a:p>
            <a:pPr marL="539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begin token:=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t_GE;exit;end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39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 marL="539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begin token:=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t_G;exit;end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39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End;</a:t>
            </a:r>
          </a:p>
          <a:p>
            <a:pPr marL="623888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285860"/>
            <a:ext cx="77867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‘{‘: begin</a:t>
            </a:r>
          </a:p>
          <a:p>
            <a:pPr marL="623888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Repeat</a:t>
            </a:r>
          </a:p>
          <a:p>
            <a:pPr marL="623888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getChar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ketemu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penutup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komentar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until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‘ }’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GetChar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lanjutkan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token}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end;</a:t>
            </a:r>
          </a:p>
          <a:p>
            <a:pPr marL="623888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EOF: exit; {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file}</a:t>
            </a:r>
          </a:p>
          <a:p>
            <a:pPr marL="623888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Until false {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ketemu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token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file}</a:t>
            </a:r>
          </a:p>
          <a:p>
            <a:pPr marL="623888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42910" y="2743200"/>
            <a:ext cx="8072494" cy="16732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Token={ &lt;,&gt;,=,&lt;=,&gt;=,&lt;}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token-token: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_L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(less),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t_G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(greater),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t_E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(equal),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t_LE,t_GE,t_NE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(not equal)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rocedure Scan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didapatkan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Himpunan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Token: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Scanner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pembacaan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demi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Mengenali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besaran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leksis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Mentransformasi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token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token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nya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Mengirimkan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token</a:t>
            </a: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Membuang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mengabaikan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blank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komentar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program</a:t>
            </a: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Menangani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kesalahan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Menangani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Bantu Scanner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95263" indent="-7938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Scanner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FSA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regular.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mengkonstruksi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scanner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diagram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95263" indent="-7938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Besaran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Leksik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/Token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pembangun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leksis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Identifier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keyword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244475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keywords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disefinisikan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BEGIN, END, IF, ELSE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Pascal.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244475"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dideklarasikan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pemakai,seperti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VAR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INTEGER;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REAL;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938" indent="-7938"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Token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VAR, INTEGER,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keywords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Konstanta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4988" indent="4763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program.Berupa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integer, real,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boolean,character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string.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34988" indent="4763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N:=R+5*10</a:t>
            </a:r>
          </a:p>
          <a:p>
            <a:pPr marL="534988" indent="4763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:= kata1 +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marL="534988" indent="4763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A:=0.333</a:t>
            </a:r>
          </a:p>
          <a:p>
            <a:pPr marL="534988" indent="4763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Selesai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:= TRUE</a:t>
            </a:r>
          </a:p>
          <a:p>
            <a:pPr marL="534988" indent="4763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5, 10,’makan’,0.333, TRUE,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Token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Operator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Delimiter</a:t>
            </a:r>
          </a:p>
          <a:p>
            <a:pPr marL="53975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Operator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operator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aritmetika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operator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(&lt;,=,&gt;).</a:t>
            </a:r>
          </a:p>
          <a:p>
            <a:pPr marL="53975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Delimiter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berguna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pemisah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pembatas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contohnya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( ), ;, :, white-space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diabaikan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program), enter, end of file.</a:t>
            </a:r>
          </a:p>
          <a:p>
            <a:pPr marL="53975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938" indent="-7938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Scanner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diimplementasikan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dipanggil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Parser.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Scan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Didefinisikan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Procedure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GetChar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file input.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Procedure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GetChar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egin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Read (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FileInput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nd;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Implementasi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scan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sederhana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43998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FileInput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text,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character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scanner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satu-satu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token.Selanjutnya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Procedure Scan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Procedure Scan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=‘ ‘ do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GetChar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ketemu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repeat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96</TotalTime>
  <Words>248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Analisis leksikal ( SCANNER )</vt:lpstr>
      <vt:lpstr>Tugas Scanner</vt:lpstr>
      <vt:lpstr>Alat Bantu Scanner</vt:lpstr>
      <vt:lpstr>Besaran Leksik/Token</vt:lpstr>
      <vt:lpstr>Contoh :</vt:lpstr>
      <vt:lpstr>Slide 6</vt:lpstr>
      <vt:lpstr>Slide 7</vt:lpstr>
      <vt:lpstr>Implementasi Scanner</vt:lpstr>
      <vt:lpstr>Implementasi scan sederhana</vt:lpstr>
      <vt:lpstr>Slide 10</vt:lpstr>
      <vt:lpstr>Slide 11</vt:lpstr>
      <vt:lpstr>Dari Procedure Scan didapatkan Himpunan Token: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leksikal</dc:title>
  <dc:creator>Valued Acer Customer</dc:creator>
  <cp:lastModifiedBy>Valued Acer Customer</cp:lastModifiedBy>
  <cp:revision>22</cp:revision>
  <dcterms:created xsi:type="dcterms:W3CDTF">2011-12-18T08:21:35Z</dcterms:created>
  <dcterms:modified xsi:type="dcterms:W3CDTF">2011-12-26T12:36:16Z</dcterms:modified>
</cp:coreProperties>
</file>