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  <p:sldId id="270" r:id="rId13"/>
    <p:sldId id="267" r:id="rId14"/>
    <p:sldId id="268" r:id="rId15"/>
    <p:sldId id="269" r:id="rId16"/>
    <p:sldId id="271" r:id="rId17"/>
    <p:sldId id="276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E401-1844-4DA1-82CA-D4B972523D6C}" type="datetimeFigureOut">
              <a:rPr lang="en-US" smtClean="0"/>
              <a:t>10/11/2009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4864-012B-4AC5-9813-CEAE000B5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E401-1844-4DA1-82CA-D4B972523D6C}" type="datetimeFigureOut">
              <a:rPr lang="en-US" smtClean="0"/>
              <a:t>10/11/2009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4864-012B-4AC5-9813-CEAE000B5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E401-1844-4DA1-82CA-D4B972523D6C}" type="datetimeFigureOut">
              <a:rPr lang="en-US" smtClean="0"/>
              <a:t>10/11/2009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4864-012B-4AC5-9813-CEAE000B5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E401-1844-4DA1-82CA-D4B972523D6C}" type="datetimeFigureOut">
              <a:rPr lang="en-US" smtClean="0"/>
              <a:t>10/11/2009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4864-012B-4AC5-9813-CEAE000B5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E401-1844-4DA1-82CA-D4B972523D6C}" type="datetimeFigureOut">
              <a:rPr lang="en-US" smtClean="0"/>
              <a:t>10/11/2009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4864-012B-4AC5-9813-CEAE000B5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E401-1844-4DA1-82CA-D4B972523D6C}" type="datetimeFigureOut">
              <a:rPr lang="en-US" smtClean="0"/>
              <a:t>10/11/2009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4864-012B-4AC5-9813-CEAE000B5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E401-1844-4DA1-82CA-D4B972523D6C}" type="datetimeFigureOut">
              <a:rPr lang="en-US" smtClean="0"/>
              <a:t>10/11/2009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4864-012B-4AC5-9813-CEAE000B5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E401-1844-4DA1-82CA-D4B972523D6C}" type="datetimeFigureOut">
              <a:rPr lang="en-US" smtClean="0"/>
              <a:t>10/11/2009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4864-012B-4AC5-9813-CEAE000B5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E401-1844-4DA1-82CA-D4B972523D6C}" type="datetimeFigureOut">
              <a:rPr lang="en-US" smtClean="0"/>
              <a:t>10/11/2009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4864-012B-4AC5-9813-CEAE000B5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E401-1844-4DA1-82CA-D4B972523D6C}" type="datetimeFigureOut">
              <a:rPr lang="en-US" smtClean="0"/>
              <a:t>10/11/2009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4864-012B-4AC5-9813-CEAE000B5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E401-1844-4DA1-82CA-D4B972523D6C}" type="datetimeFigureOut">
              <a:rPr lang="en-US" smtClean="0"/>
              <a:t>10/11/2009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4864-012B-4AC5-9813-CEAE000B5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DE401-1844-4DA1-82CA-D4B972523D6C}" type="datetimeFigureOut">
              <a:rPr lang="en-US" smtClean="0"/>
              <a:t>10/11/2009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24864-012B-4AC5-9813-CEAE000B5B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18658"/>
            <a:ext cx="8229600" cy="348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diurutkan</a:t>
            </a:r>
            <a:r>
              <a:rPr lang="en-US" dirty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/>
              <a:t>terkecil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dipertukarkan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array.</a:t>
            </a:r>
          </a:p>
          <a:p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data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terkecil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data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/>
              <a:t>ditempatkan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terkecil</a:t>
            </a:r>
            <a:r>
              <a:rPr lang="en-US" dirty="0"/>
              <a:t> (data[0]),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smtClean="0"/>
              <a:t>data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/>
              <a:t>terkecil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ditempatkan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(data[1]).</a:t>
            </a:r>
          </a:p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/>
              <a:t>proses</a:t>
            </a:r>
            <a:r>
              <a:rPr lang="en-US" dirty="0"/>
              <a:t>, </a:t>
            </a:r>
            <a:r>
              <a:rPr lang="en-US" dirty="0" err="1"/>
              <a:t>pembandingan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pengubahan</a:t>
            </a:r>
            <a:r>
              <a:rPr lang="en-US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dilakukan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 smtClean="0"/>
              <a:t>indeks</a:t>
            </a:r>
            <a:r>
              <a:rPr lang="en-US" b="1" dirty="0" smtClean="0"/>
              <a:t> </a:t>
            </a:r>
            <a:r>
              <a:rPr lang="en-US" dirty="0" err="1" smtClean="0"/>
              <a:t>pembanding</a:t>
            </a:r>
            <a:r>
              <a:rPr lang="en-US" dirty="0" smtClean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pertukaran</a:t>
            </a:r>
            <a:r>
              <a:rPr lang="en-US" dirty="0"/>
              <a:t> data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b="1" dirty="0" err="1"/>
              <a:t>akhir</a:t>
            </a:r>
            <a:r>
              <a:rPr lang="en-US" b="1" dirty="0"/>
              <a:t> </a:t>
            </a:r>
            <a:r>
              <a:rPr lang="en-US" b="1" dirty="0" err="1"/>
              <a:t>proses</a:t>
            </a:r>
            <a:r>
              <a:rPr lang="en-US" b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r>
              <a:rPr lang="en-US" dirty="0" smtClean="0"/>
              <a:t> Selection Sort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3962401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524000"/>
            <a:ext cx="4190999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1" y="1600200"/>
            <a:ext cx="4038599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600200"/>
            <a:ext cx="41148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05025" y="2139156"/>
            <a:ext cx="493395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b="1" dirty="0" err="1"/>
              <a:t>mengurutkan</a:t>
            </a:r>
            <a:r>
              <a:rPr lang="en-US" b="1" dirty="0"/>
              <a:t> </a:t>
            </a:r>
            <a:r>
              <a:rPr lang="en-US" b="1" dirty="0" err="1"/>
              <a:t>kartu</a:t>
            </a:r>
            <a:r>
              <a:rPr lang="en-US" b="1" dirty="0"/>
              <a:t>, </a:t>
            </a:r>
            <a:r>
              <a:rPr lang="en-US" b="1" dirty="0" err="1"/>
              <a:t>selembar</a:t>
            </a:r>
            <a:r>
              <a:rPr lang="en-US" b="1" dirty="0"/>
              <a:t> </a:t>
            </a:r>
            <a:r>
              <a:rPr lang="en-US" b="1" dirty="0" err="1"/>
              <a:t>demi</a:t>
            </a:r>
            <a:r>
              <a:rPr lang="en-US" b="1" dirty="0"/>
              <a:t> </a:t>
            </a:r>
            <a:r>
              <a:rPr lang="en-US" b="1" dirty="0" err="1"/>
              <a:t>selembar</a:t>
            </a:r>
            <a:r>
              <a:rPr lang="en-US" b="1" dirty="0"/>
              <a:t> </a:t>
            </a:r>
            <a:r>
              <a:rPr lang="en-US" b="1" dirty="0" err="1"/>
              <a:t>kartu</a:t>
            </a:r>
            <a:r>
              <a:rPr lang="en-US" b="1" dirty="0"/>
              <a:t> </a:t>
            </a:r>
            <a:r>
              <a:rPr lang="en-US" b="1" dirty="0" err="1" smtClean="0"/>
              <a:t>diambil</a:t>
            </a:r>
            <a:r>
              <a:rPr lang="en-US" b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/>
              <a:t>disisipkan</a:t>
            </a:r>
            <a:r>
              <a:rPr lang="en-US" b="1" dirty="0"/>
              <a:t> (insert)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tempat</a:t>
            </a:r>
            <a:r>
              <a:rPr lang="en-US" b="1" dirty="0"/>
              <a:t> yang </a:t>
            </a:r>
            <a:r>
              <a:rPr lang="en-US" b="1" dirty="0" err="1"/>
              <a:t>seharusnya</a:t>
            </a:r>
            <a:r>
              <a:rPr lang="en-US" b="1" dirty="0"/>
              <a:t>.</a:t>
            </a:r>
          </a:p>
          <a:p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data ke-2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data </a:t>
            </a:r>
            <a:r>
              <a:rPr lang="en-US" dirty="0" err="1"/>
              <a:t>terakhir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smtClean="0"/>
              <a:t>data yang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kecil</a:t>
            </a:r>
            <a:r>
              <a:rPr lang="en-US" b="1" dirty="0"/>
              <a:t>, </a:t>
            </a:r>
            <a:r>
              <a:rPr lang="en-US" b="1" dirty="0" err="1"/>
              <a:t>maka</a:t>
            </a:r>
            <a:r>
              <a:rPr lang="en-US" b="1" dirty="0"/>
              <a:t>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ditempatkan</a:t>
            </a:r>
            <a:r>
              <a:rPr lang="en-US" b="1" dirty="0"/>
              <a:t> (</a:t>
            </a:r>
            <a:r>
              <a:rPr lang="en-US" b="1" dirty="0" err="1"/>
              <a:t>diinsert</a:t>
            </a:r>
            <a:r>
              <a:rPr lang="en-US" b="1" dirty="0"/>
              <a:t>) </a:t>
            </a:r>
            <a:r>
              <a:rPr lang="en-US" b="1" dirty="0" err="1"/>
              <a:t>diposisi</a:t>
            </a:r>
            <a:r>
              <a:rPr lang="en-US" b="1" dirty="0"/>
              <a:t> yang </a:t>
            </a:r>
            <a:r>
              <a:rPr lang="en-US" b="1" dirty="0" err="1"/>
              <a:t>seharusnya</a:t>
            </a:r>
            <a:r>
              <a:rPr lang="en-US" b="1" dirty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penyisipan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 lain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bergeser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7010400" cy="4699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r>
              <a:rPr lang="en-US" dirty="0" smtClean="0"/>
              <a:t> Insertion Sort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447801"/>
            <a:ext cx="58769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3886200"/>
            <a:ext cx="59340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447800"/>
            <a:ext cx="59531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500" y="4162425"/>
            <a:ext cx="59055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Pengurutan</a:t>
            </a:r>
            <a:r>
              <a:rPr lang="en-US" dirty="0"/>
              <a:t> data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data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data yang </a:t>
            </a:r>
            <a:r>
              <a:rPr lang="en-US" dirty="0" err="1" smtClean="0"/>
              <a:t>beripe</a:t>
            </a:r>
            <a:r>
              <a:rPr lang="en-US" dirty="0" smtClean="0"/>
              <a:t> data </a:t>
            </a:r>
            <a:r>
              <a:rPr lang="en-US" dirty="0" err="1"/>
              <a:t>numerik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.</a:t>
            </a:r>
          </a:p>
          <a:p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ascending (</a:t>
            </a:r>
            <a:r>
              <a:rPr lang="en-US" dirty="0" err="1"/>
              <a:t>urut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descending (</a:t>
            </a:r>
            <a:r>
              <a:rPr lang="en-US" dirty="0" err="1"/>
              <a:t>urut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)</a:t>
            </a:r>
          </a:p>
          <a:p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/>
              <a:t>(Sorting)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/>
              <a:t> data yang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85912" y="1748631"/>
            <a:ext cx="59721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Bubble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Bubble Sort </a:t>
            </a:r>
            <a:r>
              <a:rPr lang="en-US" dirty="0" err="1"/>
              <a:t>mengurutkan</a:t>
            </a:r>
            <a:r>
              <a:rPr lang="en-US" dirty="0"/>
              <a:t> data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.</a:t>
            </a:r>
          </a:p>
          <a:p>
            <a:r>
              <a:rPr lang="sv-SE" dirty="0" smtClean="0"/>
              <a:t>Jika </a:t>
            </a:r>
            <a:r>
              <a:rPr lang="sv-SE" dirty="0"/>
              <a:t>elemen sekarang </a:t>
            </a:r>
            <a:r>
              <a:rPr lang="sv-SE" b="1" dirty="0"/>
              <a:t>lebih besar dari elemen berikutnya </a:t>
            </a:r>
            <a:r>
              <a:rPr lang="sv-SE" b="1" dirty="0" smtClean="0"/>
              <a:t>maka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b="1" dirty="0" err="1"/>
              <a:t>ditukar</a:t>
            </a:r>
            <a:r>
              <a:rPr lang="en-US" b="1" dirty="0"/>
              <a:t>,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pengurutan</a:t>
            </a:r>
            <a:r>
              <a:rPr lang="en-US" b="1" dirty="0"/>
              <a:t> ascending.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kecil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elemen</a:t>
            </a:r>
            <a:r>
              <a:rPr lang="en-US" b="1" dirty="0"/>
              <a:t> </a:t>
            </a:r>
            <a:r>
              <a:rPr lang="en-US" b="1" dirty="0" err="1"/>
              <a:t>berikutnya</a:t>
            </a:r>
            <a:r>
              <a:rPr lang="en-US" b="1" dirty="0"/>
              <a:t>, </a:t>
            </a:r>
            <a:r>
              <a:rPr lang="en-US" b="1" dirty="0" err="1" smtClean="0"/>
              <a:t>maka</a:t>
            </a:r>
            <a:r>
              <a:rPr lang="en-US" b="1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b="1" dirty="0" err="1"/>
              <a:t>ditukar</a:t>
            </a:r>
            <a:r>
              <a:rPr lang="en-US" b="1" dirty="0"/>
              <a:t>,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pengurutan</a:t>
            </a:r>
            <a:r>
              <a:rPr lang="en-US" b="1" dirty="0"/>
              <a:t> descending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bubble sort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mengulangi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,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/>
              <a:t>.</a:t>
            </a:r>
          </a:p>
          <a:p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/>
              <a:t>berhentinya</a:t>
            </a:r>
            <a:r>
              <a:rPr lang="en-US" dirty="0"/>
              <a:t>? Bubble sort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array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perurutan</a:t>
            </a:r>
            <a:r>
              <a:rPr lang="en-US" dirty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r>
              <a:rPr lang="en-US" dirty="0" smtClean="0"/>
              <a:t> Bubble Sort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981200"/>
            <a:ext cx="3810000" cy="3035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793432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1962" y="2177256"/>
            <a:ext cx="822007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40167"/>
            <a:ext cx="8229600" cy="3446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298</Words>
  <Application>Microsoft Office PowerPoint</Application>
  <PresentationFormat>On-screen Show (4:3)</PresentationFormat>
  <Paragraphs>22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Sorting</vt:lpstr>
      <vt:lpstr>Slide 2</vt:lpstr>
      <vt:lpstr>Bubble Sort</vt:lpstr>
      <vt:lpstr>Slide 4</vt:lpstr>
      <vt:lpstr>Slide 5</vt:lpstr>
      <vt:lpstr>Contoh Ilustrasi Bubble Sort </vt:lpstr>
      <vt:lpstr>Slide 7</vt:lpstr>
      <vt:lpstr>Slide 8</vt:lpstr>
      <vt:lpstr>Slide 9</vt:lpstr>
      <vt:lpstr>Slide 10</vt:lpstr>
      <vt:lpstr>SELECTION SORT</vt:lpstr>
      <vt:lpstr>Slide 12</vt:lpstr>
      <vt:lpstr>Contoh Ilustrasi Selection Sort</vt:lpstr>
      <vt:lpstr>Slide 14</vt:lpstr>
      <vt:lpstr>Slide 15</vt:lpstr>
      <vt:lpstr>INSERTION SORT</vt:lpstr>
      <vt:lpstr>Slide 17</vt:lpstr>
      <vt:lpstr>Contoh Ilustrasi Insertion Sort</vt:lpstr>
      <vt:lpstr>Slide 19</vt:lpstr>
      <vt:lpstr>Slide 20</vt:lpstr>
      <vt:lpstr>Slide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</dc:title>
  <dc:creator>Sri Nurhayati</dc:creator>
  <cp:lastModifiedBy>Sri Nurhayati</cp:lastModifiedBy>
  <cp:revision>2</cp:revision>
  <dcterms:created xsi:type="dcterms:W3CDTF">2009-10-11T10:07:13Z</dcterms:created>
  <dcterms:modified xsi:type="dcterms:W3CDTF">2009-10-11T10:25:57Z</dcterms:modified>
</cp:coreProperties>
</file>