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69" r:id="rId6"/>
    <p:sldId id="259" r:id="rId7"/>
    <p:sldId id="270" r:id="rId8"/>
    <p:sldId id="260" r:id="rId9"/>
    <p:sldId id="271" r:id="rId10"/>
    <p:sldId id="261" r:id="rId11"/>
    <p:sldId id="272" r:id="rId12"/>
    <p:sldId id="262" r:id="rId13"/>
    <p:sldId id="273" r:id="rId14"/>
    <p:sldId id="263" r:id="rId15"/>
    <p:sldId id="274" r:id="rId16"/>
    <p:sldId id="264" r:id="rId17"/>
    <p:sldId id="275" r:id="rId18"/>
    <p:sldId id="265" r:id="rId19"/>
    <p:sldId id="276" r:id="rId20"/>
    <p:sldId id="266" r:id="rId21"/>
    <p:sldId id="277" r:id="rId22"/>
    <p:sldId id="26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12/28/2011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12/28/2011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PRINSIP ETIKA PERBANKAN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 </a:t>
            </a:r>
            <a:endParaRPr lang="en-US" dirty="0" smtClean="0"/>
          </a:p>
          <a:p>
            <a:pPr lvl="0"/>
            <a:r>
              <a:rPr lang="en-US" b="1" i="1" dirty="0" err="1" smtClean="0"/>
              <a:t>Prinsip</a:t>
            </a:r>
            <a:r>
              <a:rPr lang="en-US" b="1" i="1" dirty="0" smtClean="0"/>
              <a:t> </a:t>
            </a:r>
            <a:r>
              <a:rPr lang="en-US" b="1" i="1" dirty="0" err="1" smtClean="0"/>
              <a:t>Kejujuran</a:t>
            </a:r>
            <a:r>
              <a:rPr lang="en-US" b="1" i="1" dirty="0" smtClean="0"/>
              <a:t> </a:t>
            </a:r>
            <a:r>
              <a:rPr lang="en-US" b="1" i="1" dirty="0" err="1" smtClean="0"/>
              <a:t>wewenang</a:t>
            </a:r>
            <a:endParaRPr lang="en-US" dirty="0" smtClean="0"/>
          </a:p>
          <a:p>
            <a:r>
              <a:rPr lang="en-US" i="1" dirty="0" smtClean="0"/>
              <a:t>		</a:t>
            </a:r>
            <a:r>
              <a:rPr lang="en-US" i="1" dirty="0" err="1" smtClean="0"/>
              <a:t>Berbuat</a:t>
            </a:r>
            <a:r>
              <a:rPr lang="en-US" i="1" dirty="0" smtClean="0"/>
              <a:t> </a:t>
            </a:r>
            <a:r>
              <a:rPr lang="en-US" i="1" dirty="0" err="1" smtClean="0"/>
              <a:t>jujur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melakukan</a:t>
            </a:r>
            <a:r>
              <a:rPr lang="en-US" i="1" dirty="0" smtClean="0"/>
              <a:t> </a:t>
            </a:r>
            <a:r>
              <a:rPr lang="en-US" i="1" dirty="0" err="1" smtClean="0"/>
              <a:t>penyelewengan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menyalahgunakan</a:t>
            </a:r>
            <a:r>
              <a:rPr lang="en-US" dirty="0" smtClean="0"/>
              <a:t> </a:t>
            </a:r>
            <a:r>
              <a:rPr lang="en-US" dirty="0" err="1" smtClean="0"/>
              <a:t>wewenang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lain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penyelewengan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dirty="0" err="1" smtClean="0"/>
              <a:t>Masyarakat</a:t>
            </a:r>
            <a:r>
              <a:rPr lang="en-US" dirty="0" smtClean="0"/>
              <a:t> 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menyalahgunakan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bank lain yang </a:t>
            </a:r>
            <a:r>
              <a:rPr lang="en-US" dirty="0" err="1" smtClean="0"/>
              <a:t>dipercayakan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bank.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Nasabah</a:t>
            </a:r>
            <a:r>
              <a:rPr lang="en-US" dirty="0" smtClean="0"/>
              <a:t>         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menyalahgunakan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nasabah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bank lain yang </a:t>
            </a:r>
            <a:r>
              <a:rPr lang="en-US" dirty="0" err="1" smtClean="0"/>
              <a:t>dipercayakan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bank.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c. </a:t>
            </a:r>
            <a:r>
              <a:rPr lang="en-US" dirty="0" err="1" smtClean="0"/>
              <a:t>Pemerintah</a:t>
            </a:r>
            <a:r>
              <a:rPr lang="en-US" dirty="0" smtClean="0"/>
              <a:t>    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menyalahgunakan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bank lain yang </a:t>
            </a:r>
            <a:r>
              <a:rPr lang="en-US" dirty="0" err="1" smtClean="0"/>
              <a:t>dipercayakan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bank.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d. </a:t>
            </a:r>
            <a:r>
              <a:rPr lang="en-US" dirty="0" err="1" smtClean="0"/>
              <a:t>Pemilik</a:t>
            </a:r>
            <a:r>
              <a:rPr lang="en-US" dirty="0" smtClean="0"/>
              <a:t>        :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menyalahgunakan</a:t>
            </a:r>
            <a:r>
              <a:rPr lang="en-US" dirty="0" smtClean="0"/>
              <a:t> </a:t>
            </a:r>
            <a:r>
              <a:rPr lang="en-US" dirty="0" err="1" smtClean="0"/>
              <a:t>wewenang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merugikan</a:t>
            </a:r>
            <a:r>
              <a:rPr lang="en-US" dirty="0" smtClean="0"/>
              <a:t> 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dirty="0" err="1" smtClean="0"/>
              <a:t>Karyawan</a:t>
            </a:r>
            <a:r>
              <a:rPr lang="en-US" dirty="0" smtClean="0"/>
              <a:t>   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menyalahgunakan</a:t>
            </a:r>
            <a:r>
              <a:rPr lang="en-US" dirty="0" smtClean="0"/>
              <a:t> </a:t>
            </a:r>
            <a:r>
              <a:rPr lang="en-US" dirty="0" err="1" smtClean="0"/>
              <a:t>wewenang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merusak</a:t>
            </a:r>
            <a:r>
              <a:rPr lang="en-US" dirty="0" smtClean="0"/>
              <a:t> </a:t>
            </a:r>
            <a:r>
              <a:rPr lang="en-US" dirty="0" err="1" smtClean="0"/>
              <a:t>ketenaga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 </a:t>
            </a:r>
            <a:endParaRPr lang="en-US" dirty="0" smtClean="0"/>
          </a:p>
          <a:p>
            <a:pPr lvl="0"/>
            <a:r>
              <a:rPr lang="en-US" b="1" i="1" dirty="0" err="1" smtClean="0"/>
              <a:t>Prinsip</a:t>
            </a:r>
            <a:r>
              <a:rPr lang="en-US" b="1" i="1" dirty="0" smtClean="0"/>
              <a:t> </a:t>
            </a:r>
            <a:r>
              <a:rPr lang="en-US" b="1" i="1" dirty="0" err="1" smtClean="0"/>
              <a:t>keselarasan</a:t>
            </a:r>
            <a:r>
              <a:rPr lang="en-US" b="1" i="1" dirty="0" smtClean="0"/>
              <a:t> </a:t>
            </a:r>
            <a:r>
              <a:rPr lang="en-US" b="1" i="1" dirty="0" err="1" smtClean="0"/>
              <a:t>kepentingan</a:t>
            </a:r>
            <a:endParaRPr lang="en-US" dirty="0" smtClean="0"/>
          </a:p>
          <a:p>
            <a:r>
              <a:rPr lang="en-US" i="1" dirty="0" smtClean="0"/>
              <a:t>	</a:t>
            </a:r>
            <a:r>
              <a:rPr lang="en-US" i="1" dirty="0" err="1" smtClean="0"/>
              <a:t>Sikap</a:t>
            </a:r>
            <a:r>
              <a:rPr lang="en-US" i="1" dirty="0" smtClean="0"/>
              <a:t> </a:t>
            </a:r>
            <a:r>
              <a:rPr lang="en-US" i="1" dirty="0" err="1" smtClean="0"/>
              <a:t>para</a:t>
            </a:r>
            <a:r>
              <a:rPr lang="en-US" i="1" dirty="0" smtClean="0"/>
              <a:t> </a:t>
            </a:r>
            <a:r>
              <a:rPr lang="en-US" i="1" dirty="0" err="1" smtClean="0"/>
              <a:t>Bankir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menghadapi</a:t>
            </a:r>
            <a:r>
              <a:rPr lang="en-US" i="1" dirty="0" smtClean="0"/>
              <a:t> </a:t>
            </a:r>
            <a:r>
              <a:rPr lang="en-US" i="1" dirty="0" err="1" smtClean="0"/>
              <a:t>dilema</a:t>
            </a:r>
            <a:r>
              <a:rPr lang="en-US" i="1" dirty="0" smtClean="0"/>
              <a:t> </a:t>
            </a:r>
            <a:r>
              <a:rPr lang="en-US" i="1" dirty="0" err="1" smtClean="0"/>
              <a:t>kemungkinan</a:t>
            </a:r>
            <a:r>
              <a:rPr lang="en-US" i="1" dirty="0" smtClean="0"/>
              <a:t> </a:t>
            </a:r>
            <a:r>
              <a:rPr lang="en-US" i="1" dirty="0" err="1" smtClean="0"/>
              <a:t>alternatif</a:t>
            </a:r>
            <a:r>
              <a:rPr lang="en-US" i="1" dirty="0" smtClean="0"/>
              <a:t> </a:t>
            </a:r>
            <a:r>
              <a:rPr lang="en-US" i="1" dirty="0" err="1" smtClean="0"/>
              <a:t>kepentinmgan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mengambil</a:t>
            </a:r>
            <a:r>
              <a:rPr lang="en-US" i="1" dirty="0" smtClean="0"/>
              <a:t> </a:t>
            </a:r>
            <a:r>
              <a:rPr lang="en-US" i="1" dirty="0" err="1" smtClean="0"/>
              <a:t>keputusan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dilema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yangberlawanan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merusak</a:t>
            </a:r>
            <a:r>
              <a:rPr lang="en-US" dirty="0" smtClean="0"/>
              <a:t> </a:t>
            </a:r>
            <a:r>
              <a:rPr lang="en-US" dirty="0" err="1" smtClean="0"/>
              <a:t>loyalitas</a:t>
            </a:r>
            <a:r>
              <a:rPr lang="en-US" dirty="0" smtClean="0"/>
              <a:t> </a:t>
            </a:r>
            <a:r>
              <a:rPr lang="en-US" dirty="0" err="1" smtClean="0"/>
              <a:t>bankir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banknya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  <a:endParaRPr lang="en-US" sz="3600" dirty="0" smtClean="0"/>
          </a:p>
          <a:p>
            <a:r>
              <a:rPr lang="en-US" dirty="0" smtClean="0"/>
              <a:t> </a:t>
            </a:r>
          </a:p>
          <a:p>
            <a:pPr lvl="4"/>
            <a:r>
              <a:rPr lang="en-US" dirty="0" err="1" smtClean="0"/>
              <a:t>Masyarakat</a:t>
            </a:r>
            <a:r>
              <a:rPr lang="en-US" dirty="0" smtClean="0"/>
              <a:t> :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bankir</a:t>
            </a:r>
            <a:r>
              <a:rPr lang="en-US" dirty="0" smtClean="0"/>
              <a:t> </a:t>
            </a:r>
            <a:r>
              <a:rPr lang="en-US" dirty="0" err="1" smtClean="0"/>
              <a:t>terhasdap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bankir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berbisnis</a:t>
            </a:r>
            <a:r>
              <a:rPr lang="en-US" dirty="0" smtClean="0"/>
              <a:t>, </a:t>
            </a:r>
            <a:r>
              <a:rPr lang="en-US" dirty="0" err="1" smtClean="0"/>
              <a:t>tidask</a:t>
            </a:r>
            <a:r>
              <a:rPr lang="en-US" dirty="0" smtClean="0"/>
              <a:t> </a:t>
            </a:r>
            <a:r>
              <a:rPr lang="en-US" dirty="0" err="1" smtClean="0"/>
              <a:t>mengorbankan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banknya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  <a:endParaRPr lang="en-US" sz="1400" dirty="0" smtClean="0"/>
          </a:p>
          <a:p>
            <a:r>
              <a:rPr lang="en-US" dirty="0" smtClean="0"/>
              <a:t> </a:t>
            </a:r>
            <a:endParaRPr lang="en-US" sz="2000" dirty="0" smtClean="0"/>
          </a:p>
          <a:p>
            <a:pPr lvl="4"/>
            <a:r>
              <a:rPr lang="en-US" dirty="0" err="1" smtClean="0"/>
              <a:t>Nasabah</a:t>
            </a:r>
            <a:r>
              <a:rPr lang="en-US" dirty="0" smtClean="0"/>
              <a:t>     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mengorbankan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banknya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  <a:endParaRPr lang="en-US" sz="1400" dirty="0" smtClean="0"/>
          </a:p>
          <a:p>
            <a:r>
              <a:rPr lang="en-US" dirty="0" smtClean="0"/>
              <a:t> </a:t>
            </a:r>
            <a:endParaRPr lang="en-US" sz="2000" dirty="0" smtClean="0"/>
          </a:p>
          <a:p>
            <a:pPr lvl="4"/>
            <a:r>
              <a:rPr lang="en-US" dirty="0" err="1" smtClean="0"/>
              <a:t>Pemerintah</a:t>
            </a:r>
            <a:r>
              <a:rPr lang="en-US" dirty="0" smtClean="0"/>
              <a:t> : </a:t>
            </a:r>
            <a:r>
              <a:rPr lang="en-US" dirty="0" err="1" smtClean="0"/>
              <a:t>Menyelaraskan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bank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.</a:t>
            </a:r>
            <a:endParaRPr lang="en-US" sz="1400" dirty="0" smtClean="0"/>
          </a:p>
          <a:p>
            <a:r>
              <a:rPr lang="en-US" dirty="0" smtClean="0"/>
              <a:t> </a:t>
            </a:r>
            <a:endParaRPr lang="en-US" sz="1800" dirty="0" smtClean="0"/>
          </a:p>
          <a:p>
            <a:pPr lvl="4"/>
            <a:r>
              <a:rPr lang="en-US" dirty="0" err="1" smtClean="0"/>
              <a:t>Pemillik</a:t>
            </a:r>
            <a:r>
              <a:rPr lang="en-US" dirty="0" smtClean="0"/>
              <a:t>        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mengorbankan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banknya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  <a:endParaRPr lang="en-US" sz="1400" dirty="0" smtClean="0"/>
          </a:p>
          <a:p>
            <a:r>
              <a:rPr lang="en-US" dirty="0" smtClean="0"/>
              <a:t> </a:t>
            </a:r>
            <a:endParaRPr lang="en-US" sz="1800" dirty="0" smtClean="0"/>
          </a:p>
          <a:p>
            <a:r>
              <a:rPr lang="en-US" dirty="0" smtClean="0"/>
              <a:t> </a:t>
            </a:r>
            <a:endParaRPr lang="en-US" sz="1800" dirty="0" smtClean="0"/>
          </a:p>
          <a:p>
            <a:r>
              <a:rPr lang="en-US" dirty="0" smtClean="0"/>
              <a:t> </a:t>
            </a:r>
            <a:endParaRPr lang="en-US" sz="1800" dirty="0" smtClean="0"/>
          </a:p>
          <a:p>
            <a:r>
              <a:rPr lang="en-US" dirty="0" smtClean="0"/>
              <a:t> </a:t>
            </a:r>
            <a:endParaRPr lang="en-US" sz="1800" dirty="0" smtClean="0"/>
          </a:p>
          <a:p>
            <a:pPr lvl="4"/>
            <a:r>
              <a:rPr lang="en-US" dirty="0" err="1" smtClean="0"/>
              <a:t>Karyawan</a:t>
            </a:r>
            <a:r>
              <a:rPr lang="en-US" dirty="0" smtClean="0"/>
              <a:t>   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mengorbankan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banknya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  <a:endParaRPr lang="en-US" sz="1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 </a:t>
            </a:r>
            <a:endParaRPr lang="en-US" dirty="0" smtClean="0"/>
          </a:p>
          <a:p>
            <a:pPr lvl="0"/>
            <a:r>
              <a:rPr lang="en-US" b="1" i="1" dirty="0" err="1" smtClean="0"/>
              <a:t>Prinsip</a:t>
            </a:r>
            <a:r>
              <a:rPr lang="en-US" b="1" i="1" dirty="0" smtClean="0"/>
              <a:t> </a:t>
            </a:r>
            <a:r>
              <a:rPr lang="en-US" b="1" i="1" dirty="0" err="1" smtClean="0"/>
              <a:t>Keterbatasana</a:t>
            </a:r>
            <a:r>
              <a:rPr lang="en-US" b="1" i="1" dirty="0" smtClean="0"/>
              <a:t> </a:t>
            </a:r>
            <a:r>
              <a:rPr lang="en-US" b="1" i="1" dirty="0" err="1" smtClean="0"/>
              <a:t>keterangan</a:t>
            </a:r>
            <a:endParaRPr lang="en-US" dirty="0" smtClean="0"/>
          </a:p>
          <a:p>
            <a:r>
              <a:rPr lang="en-US" i="1" dirty="0" smtClean="0"/>
              <a:t>	</a:t>
            </a:r>
            <a:r>
              <a:rPr lang="en-US" i="1" dirty="0" err="1" smtClean="0"/>
              <a:t>Informatif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batas</a:t>
            </a:r>
            <a:r>
              <a:rPr lang="en-US" i="1" dirty="0" smtClean="0"/>
              <a:t> </a:t>
            </a:r>
            <a:r>
              <a:rPr lang="en-US" i="1" dirty="0" err="1" smtClean="0"/>
              <a:t>tertentu,dalam</a:t>
            </a:r>
            <a:r>
              <a:rPr lang="en-US" i="1" dirty="0" smtClean="0"/>
              <a:t> </a:t>
            </a:r>
            <a:r>
              <a:rPr lang="en-US" i="1" dirty="0" err="1" smtClean="0"/>
              <a:t>arti</a:t>
            </a:r>
            <a:r>
              <a:rPr lang="en-US" i="1" dirty="0" smtClean="0"/>
              <a:t>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melakukan</a:t>
            </a:r>
            <a:r>
              <a:rPr lang="en-US" i="1" dirty="0" smtClean="0"/>
              <a:t> </a:t>
            </a:r>
            <a:r>
              <a:rPr lang="en-US" i="1" dirty="0" err="1" smtClean="0"/>
              <a:t>manipulasi</a:t>
            </a:r>
            <a:r>
              <a:rPr lang="en-US" i="1" dirty="0" smtClean="0"/>
              <a:t> data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mengelabui</a:t>
            </a:r>
            <a:r>
              <a:rPr lang="en-US" i="1" dirty="0" smtClean="0"/>
              <a:t> </a:t>
            </a:r>
            <a:r>
              <a:rPr lang="en-US" i="1" dirty="0" err="1" smtClean="0"/>
              <a:t>pihak</a:t>
            </a:r>
            <a:r>
              <a:rPr lang="en-US" i="1" dirty="0" smtClean="0"/>
              <a:t> lain.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  <a:endParaRPr lang="en-US" sz="2000" dirty="0" smtClean="0"/>
          </a:p>
          <a:p>
            <a:pPr lvl="1"/>
            <a:r>
              <a:rPr lang="en-US" dirty="0" err="1" smtClean="0"/>
              <a:t>Masyarakat</a:t>
            </a:r>
            <a:r>
              <a:rPr lang="en-US" dirty="0" smtClean="0"/>
              <a:t> :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layak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mengelabui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bank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.</a:t>
            </a:r>
            <a:endParaRPr lang="en-US" sz="1800" dirty="0" smtClean="0"/>
          </a:p>
          <a:p>
            <a:r>
              <a:rPr lang="en-US" dirty="0" smtClean="0"/>
              <a:t> </a:t>
            </a:r>
            <a:endParaRPr lang="en-US" sz="2000" dirty="0" smtClean="0"/>
          </a:p>
          <a:p>
            <a:pPr lvl="1"/>
            <a:r>
              <a:rPr lang="en-US" dirty="0" err="1" smtClean="0"/>
              <a:t>Nasabah</a:t>
            </a:r>
            <a:r>
              <a:rPr lang="en-US" dirty="0" smtClean="0"/>
              <a:t>       :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nasabah</a:t>
            </a:r>
            <a:r>
              <a:rPr lang="en-US" dirty="0" smtClean="0"/>
              <a:t>.</a:t>
            </a:r>
            <a:endParaRPr lang="en-US" sz="1800" dirty="0" smtClean="0"/>
          </a:p>
          <a:p>
            <a:r>
              <a:rPr lang="en-US" dirty="0" smtClean="0"/>
              <a:t> </a:t>
            </a:r>
            <a:endParaRPr lang="en-US" sz="2000" dirty="0" smtClean="0"/>
          </a:p>
          <a:p>
            <a:pPr lvl="1"/>
            <a:r>
              <a:rPr lang="en-US" dirty="0" err="1" smtClean="0"/>
              <a:t>Pemerintah</a:t>
            </a:r>
            <a:r>
              <a:rPr lang="en-US" dirty="0" smtClean="0"/>
              <a:t> :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layak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, agar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keliru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.</a:t>
            </a:r>
            <a:endParaRPr lang="en-US" sz="1800" dirty="0" smtClean="0"/>
          </a:p>
          <a:p>
            <a:r>
              <a:rPr lang="en-US" dirty="0" smtClean="0"/>
              <a:t> </a:t>
            </a:r>
            <a:endParaRPr lang="en-US" sz="2000" dirty="0" smtClean="0"/>
          </a:p>
          <a:p>
            <a:pPr lvl="1"/>
            <a:r>
              <a:rPr lang="en-US" dirty="0" err="1" smtClean="0"/>
              <a:t>Pemilik</a:t>
            </a:r>
            <a:r>
              <a:rPr lang="en-US" dirty="0" smtClean="0"/>
              <a:t>    :   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</a:t>
            </a:r>
            <a:endParaRPr lang="en-US" sz="1800" dirty="0" smtClean="0"/>
          </a:p>
          <a:p>
            <a:r>
              <a:rPr lang="en-US" dirty="0" smtClean="0"/>
              <a:t> </a:t>
            </a:r>
            <a:endParaRPr lang="en-US" sz="2000" dirty="0" smtClean="0"/>
          </a:p>
          <a:p>
            <a:pPr lvl="1"/>
            <a:r>
              <a:rPr lang="en-US" dirty="0" err="1" smtClean="0"/>
              <a:t>Karyawan</a:t>
            </a:r>
            <a:r>
              <a:rPr lang="en-US" dirty="0" smtClean="0"/>
              <a:t>   :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keterbukaan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</a:t>
            </a:r>
            <a:endParaRPr lang="en-US" sz="1800" dirty="0" smtClean="0"/>
          </a:p>
          <a:p>
            <a:r>
              <a:rPr lang="en-US" dirty="0" smtClean="0"/>
              <a:t> </a:t>
            </a:r>
            <a:endParaRPr lang="en-US" sz="2000" dirty="0" smtClean="0"/>
          </a:p>
          <a:p>
            <a:r>
              <a:rPr lang="en-US" dirty="0" smtClean="0"/>
              <a:t> </a:t>
            </a:r>
            <a:endParaRPr lang="en-US" sz="1800" dirty="0" smtClean="0"/>
          </a:p>
          <a:p>
            <a:r>
              <a:rPr lang="en-US" dirty="0" smtClean="0"/>
              <a:t> </a:t>
            </a:r>
            <a:endParaRPr lang="en-US" sz="18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 </a:t>
            </a:r>
            <a:endParaRPr lang="en-US" dirty="0" smtClean="0"/>
          </a:p>
          <a:p>
            <a:pPr lvl="0"/>
            <a:r>
              <a:rPr lang="en-US" b="1" i="1" dirty="0" err="1" smtClean="0"/>
              <a:t>Prinsip</a:t>
            </a:r>
            <a:r>
              <a:rPr lang="en-US" b="1" i="1" dirty="0" smtClean="0"/>
              <a:t> </a:t>
            </a:r>
            <a:r>
              <a:rPr lang="en-US" b="1" i="1" dirty="0" err="1" smtClean="0"/>
              <a:t>Kehormatan</a:t>
            </a:r>
            <a:r>
              <a:rPr lang="en-US" b="1" i="1" dirty="0" smtClean="0"/>
              <a:t> </a:t>
            </a:r>
            <a:r>
              <a:rPr lang="en-US" b="1" i="1" dirty="0" err="1" smtClean="0"/>
              <a:t>Profesi</a:t>
            </a:r>
            <a:endParaRPr lang="en-US" dirty="0" smtClean="0"/>
          </a:p>
          <a:p>
            <a:r>
              <a:rPr lang="en-US" i="1" dirty="0" smtClean="0"/>
              <a:t>	</a:t>
            </a:r>
            <a:r>
              <a:rPr lang="en-US" i="1" dirty="0" err="1" smtClean="0"/>
              <a:t>Bankir</a:t>
            </a:r>
            <a:r>
              <a:rPr lang="en-US" i="1" dirty="0" smtClean="0"/>
              <a:t> </a:t>
            </a:r>
            <a:r>
              <a:rPr lang="en-US" i="1" dirty="0" err="1" smtClean="0"/>
              <a:t>menghindari</a:t>
            </a:r>
            <a:r>
              <a:rPr lang="en-US" i="1" dirty="0" smtClean="0"/>
              <a:t> </a:t>
            </a:r>
            <a:r>
              <a:rPr lang="en-US" i="1" dirty="0" err="1" smtClean="0"/>
              <a:t>dirinya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</a:t>
            </a:r>
            <a:r>
              <a:rPr lang="en-US" i="1" dirty="0" err="1" smtClean="0"/>
              <a:t>hal-hal</a:t>
            </a:r>
            <a:r>
              <a:rPr lang="en-US" i="1" dirty="0" smtClean="0"/>
              <a:t> yang </a:t>
            </a:r>
            <a:r>
              <a:rPr lang="en-US" i="1" dirty="0" err="1" smtClean="0"/>
              <a:t>negatif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mempertahankan</a:t>
            </a:r>
            <a:r>
              <a:rPr lang="en-US" i="1" dirty="0" smtClean="0"/>
              <a:t> </a:t>
            </a:r>
            <a:r>
              <a:rPr lang="en-US" i="1" dirty="0" err="1" smtClean="0"/>
              <a:t>nilai</a:t>
            </a:r>
            <a:r>
              <a:rPr lang="en-US" i="1" dirty="0" smtClean="0"/>
              <a:t> moral </a:t>
            </a:r>
            <a:r>
              <a:rPr lang="en-US" i="1" dirty="0" err="1" smtClean="0"/>
              <a:t>serta</a:t>
            </a:r>
            <a:r>
              <a:rPr lang="en-US" i="1" dirty="0" smtClean="0"/>
              <a:t>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mudah</a:t>
            </a:r>
            <a:r>
              <a:rPr lang="en-US" i="1" dirty="0" smtClean="0"/>
              <a:t> </a:t>
            </a:r>
            <a:r>
              <a:rPr lang="en-US" i="1" dirty="0" err="1" smtClean="0"/>
              <a:t>disuap</a:t>
            </a:r>
            <a:r>
              <a:rPr lang="en-US" i="1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hadiah,pemberian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bankir</a:t>
            </a:r>
            <a:r>
              <a:rPr lang="en-US" dirty="0" smtClean="0"/>
              <a:t> yang </a:t>
            </a:r>
            <a:r>
              <a:rPr lang="en-US" dirty="0" err="1" smtClean="0"/>
              <a:t>dikaitkan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jabatannya</a:t>
            </a:r>
            <a:r>
              <a:rPr lang="en-US" dirty="0" smtClean="0"/>
              <a:t>.</a:t>
            </a:r>
            <a:endParaRPr lang="en-US" sz="2000" dirty="0" smtClean="0"/>
          </a:p>
          <a:p>
            <a:pPr lvl="1"/>
            <a:r>
              <a:rPr lang="en-US" dirty="0" err="1" smtClean="0"/>
              <a:t>Masyarakat</a:t>
            </a:r>
            <a:r>
              <a:rPr lang="en-US" dirty="0" smtClean="0"/>
              <a:t>  : </a:t>
            </a:r>
            <a:r>
              <a:rPr lang="en-US" dirty="0" err="1" smtClean="0"/>
              <a:t>menolak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suapan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hadiah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merugikan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  <a:endParaRPr lang="en-US" sz="1800" dirty="0" smtClean="0"/>
          </a:p>
          <a:p>
            <a:r>
              <a:rPr lang="en-US" dirty="0" smtClean="0"/>
              <a:t> </a:t>
            </a:r>
            <a:endParaRPr lang="en-US" sz="2000" dirty="0" smtClean="0"/>
          </a:p>
          <a:p>
            <a:pPr lvl="1"/>
            <a:r>
              <a:rPr lang="en-US" dirty="0" err="1" smtClean="0"/>
              <a:t>Nasabah</a:t>
            </a:r>
            <a:r>
              <a:rPr lang="en-US" dirty="0" smtClean="0"/>
              <a:t>    : </a:t>
            </a:r>
            <a:r>
              <a:rPr lang="en-US" dirty="0" err="1" smtClean="0"/>
              <a:t>menolak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suapan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hadiah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merugikan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nasabah</a:t>
            </a:r>
            <a:r>
              <a:rPr lang="en-US" dirty="0" smtClean="0"/>
              <a:t>.</a:t>
            </a:r>
            <a:endParaRPr lang="en-US" sz="1800" dirty="0" smtClean="0"/>
          </a:p>
          <a:p>
            <a:r>
              <a:rPr lang="en-US" dirty="0" smtClean="0"/>
              <a:t> </a:t>
            </a:r>
            <a:endParaRPr lang="en-US" sz="2000" dirty="0" smtClean="0"/>
          </a:p>
          <a:p>
            <a:pPr lvl="1"/>
            <a:r>
              <a:rPr lang="en-US" dirty="0" err="1" smtClean="0"/>
              <a:t>Pemerintah</a:t>
            </a:r>
            <a:r>
              <a:rPr lang="en-US" dirty="0" smtClean="0"/>
              <a:t>  : </a:t>
            </a:r>
            <a:r>
              <a:rPr lang="en-US" dirty="0" err="1" smtClean="0"/>
              <a:t>menolak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suapan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hadiah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merugikan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.</a:t>
            </a:r>
            <a:endParaRPr lang="en-US" sz="1800" dirty="0" smtClean="0"/>
          </a:p>
          <a:p>
            <a:pPr lvl="1"/>
            <a:r>
              <a:rPr lang="en-US" dirty="0" err="1" smtClean="0"/>
              <a:t>Pemilik</a:t>
            </a:r>
            <a:r>
              <a:rPr lang="en-US" dirty="0" smtClean="0"/>
              <a:t>    : </a:t>
            </a:r>
            <a:r>
              <a:rPr lang="en-US" dirty="0" err="1" smtClean="0"/>
              <a:t>menolak</a:t>
            </a:r>
            <a:r>
              <a:rPr lang="en-US" dirty="0" smtClean="0"/>
              <a:t> </a:t>
            </a:r>
            <a:r>
              <a:rPr lang="en-US" dirty="0" err="1" smtClean="0"/>
              <a:t>berbagi</a:t>
            </a:r>
            <a:r>
              <a:rPr lang="en-US" dirty="0" smtClean="0"/>
              <a:t> </a:t>
            </a:r>
            <a:r>
              <a:rPr lang="en-US" dirty="0" err="1" smtClean="0"/>
              <a:t>suapan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hadiah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merugikan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.</a:t>
            </a:r>
            <a:endParaRPr lang="en-US" sz="1800" dirty="0" smtClean="0"/>
          </a:p>
          <a:p>
            <a:r>
              <a:rPr lang="en-US" dirty="0" smtClean="0"/>
              <a:t> </a:t>
            </a:r>
            <a:endParaRPr lang="en-US" sz="2000" dirty="0" smtClean="0"/>
          </a:p>
          <a:p>
            <a:pPr lvl="1"/>
            <a:r>
              <a:rPr lang="en-US" dirty="0" err="1" smtClean="0"/>
              <a:t>Karyawan</a:t>
            </a:r>
            <a:r>
              <a:rPr lang="en-US" dirty="0" smtClean="0"/>
              <a:t> :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adil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upeti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hadiah</a:t>
            </a:r>
            <a:r>
              <a:rPr lang="en-US" dirty="0" smtClean="0"/>
              <a:t> yang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bankir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jujur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adil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.</a:t>
            </a:r>
            <a:endParaRPr lang="en-US" sz="1800" dirty="0" smtClean="0"/>
          </a:p>
          <a:p>
            <a:r>
              <a:rPr lang="en-US" dirty="0" smtClean="0"/>
              <a:t> </a:t>
            </a:r>
            <a:endParaRPr lang="en-US" sz="18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i="1" dirty="0" err="1" smtClean="0"/>
              <a:t>Prinsip</a:t>
            </a:r>
            <a:r>
              <a:rPr lang="en-US" b="1" i="1" dirty="0" smtClean="0"/>
              <a:t> </a:t>
            </a:r>
            <a:r>
              <a:rPr lang="en-US" b="1" i="1" dirty="0" err="1" smtClean="0"/>
              <a:t>pertanggungjawaban</a:t>
            </a:r>
            <a:r>
              <a:rPr lang="en-US" b="1" i="1" dirty="0" smtClean="0"/>
              <a:t> </a:t>
            </a:r>
            <a:r>
              <a:rPr lang="en-US" b="1" i="1" dirty="0" err="1" smtClean="0"/>
              <a:t>sosial</a:t>
            </a:r>
            <a:endParaRPr lang="en-US" dirty="0" smtClean="0"/>
          </a:p>
          <a:p>
            <a:r>
              <a:rPr lang="en-US" i="1" dirty="0" smtClean="0"/>
              <a:t>	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melaksanakan</a:t>
            </a:r>
            <a:r>
              <a:rPr lang="en-US" i="1" dirty="0" smtClean="0"/>
              <a:t> </a:t>
            </a:r>
            <a:r>
              <a:rPr lang="en-US" i="1" dirty="0" err="1" smtClean="0"/>
              <a:t>tugasnya</a:t>
            </a:r>
            <a:r>
              <a:rPr lang="en-US" i="1" dirty="0" smtClean="0"/>
              <a:t> </a:t>
            </a:r>
            <a:r>
              <a:rPr lang="en-US" i="1" dirty="0" err="1" smtClean="0"/>
              <a:t>tetap</a:t>
            </a:r>
            <a:r>
              <a:rPr lang="en-US" i="1" dirty="0" smtClean="0"/>
              <a:t> </a:t>
            </a:r>
            <a:r>
              <a:rPr lang="en-US" i="1" dirty="0" err="1" smtClean="0"/>
              <a:t>mempunyai</a:t>
            </a:r>
            <a:r>
              <a:rPr lang="en-US" i="1" dirty="0" smtClean="0"/>
              <a:t> rasa </a:t>
            </a:r>
            <a:r>
              <a:rPr lang="en-US" i="1" dirty="0" err="1" smtClean="0"/>
              <a:t>tanggungjawab</a:t>
            </a:r>
            <a:r>
              <a:rPr lang="en-US" i="1" dirty="0" smtClean="0"/>
              <a:t> </a:t>
            </a:r>
            <a:r>
              <a:rPr lang="en-US" i="1" dirty="0" err="1" smtClean="0"/>
              <a:t>sosial</a:t>
            </a:r>
            <a:r>
              <a:rPr lang="en-US" i="1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keperdulian</a:t>
            </a:r>
            <a:r>
              <a:rPr lang="en-US" dirty="0" smtClean="0"/>
              <a:t> </a:t>
            </a:r>
            <a:r>
              <a:rPr lang="en-US" dirty="0" err="1" smtClean="0"/>
              <a:t>perbankan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kehidupan,baik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  <a:endParaRPr lang="en-US" sz="2000" dirty="0" smtClean="0"/>
          </a:p>
          <a:p>
            <a:r>
              <a:rPr lang="en-US" dirty="0" smtClean="0"/>
              <a:t> </a:t>
            </a:r>
            <a:endParaRPr lang="en-US" sz="2000" dirty="0" smtClean="0"/>
          </a:p>
          <a:p>
            <a:r>
              <a:rPr lang="en-US" dirty="0" smtClean="0"/>
              <a:t> </a:t>
            </a:r>
            <a:endParaRPr lang="en-US" sz="2000" dirty="0" smtClean="0"/>
          </a:p>
          <a:p>
            <a:r>
              <a:rPr lang="en-US" dirty="0" smtClean="0"/>
              <a:t>	</a:t>
            </a:r>
            <a:endParaRPr lang="en-US" sz="2000" dirty="0" smtClean="0"/>
          </a:p>
          <a:p>
            <a:r>
              <a:rPr lang="en-US" dirty="0" smtClean="0"/>
              <a:t>Rasa </a:t>
            </a:r>
            <a:r>
              <a:rPr lang="en-US" dirty="0" err="1" smtClean="0"/>
              <a:t>tanggungjawab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keperdulian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,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banyak,masalah</a:t>
            </a:r>
            <a:r>
              <a:rPr lang="en-US" dirty="0" smtClean="0"/>
              <a:t> </a:t>
            </a:r>
            <a:r>
              <a:rPr lang="en-US" dirty="0" err="1" smtClean="0"/>
              <a:t>lingkungan,kependudukan,kebijaksanaan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  <a:endParaRPr lang="en-US" sz="2000" dirty="0" smtClean="0"/>
          </a:p>
          <a:p>
            <a:r>
              <a:rPr lang="en-US" dirty="0" smtClean="0"/>
              <a:t> </a:t>
            </a:r>
            <a:endParaRPr lang="en-US" sz="2000" dirty="0" smtClean="0"/>
          </a:p>
          <a:p>
            <a:pPr lvl="1"/>
            <a:r>
              <a:rPr lang="en-US" dirty="0" err="1" smtClean="0"/>
              <a:t>Masyarakat</a:t>
            </a:r>
            <a:r>
              <a:rPr lang="en-US" dirty="0" smtClean="0"/>
              <a:t> : </a:t>
            </a:r>
            <a:r>
              <a:rPr lang="en-US" dirty="0" err="1" smtClean="0"/>
              <a:t>Mempunyai</a:t>
            </a:r>
            <a:r>
              <a:rPr lang="en-US" dirty="0" smtClean="0"/>
              <a:t> rasa </a:t>
            </a:r>
            <a:r>
              <a:rPr lang="en-US" dirty="0" err="1" smtClean="0"/>
              <a:t>tanggungjawab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merusak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mematikan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.</a:t>
            </a:r>
            <a:endParaRPr lang="en-US" sz="1800" dirty="0" smtClean="0"/>
          </a:p>
          <a:p>
            <a:r>
              <a:rPr lang="en-US" dirty="0" smtClean="0"/>
              <a:t> </a:t>
            </a:r>
            <a:endParaRPr lang="en-US" sz="2000" dirty="0" smtClean="0"/>
          </a:p>
          <a:p>
            <a:pPr lvl="1"/>
            <a:r>
              <a:rPr lang="en-US" dirty="0" err="1" smtClean="0"/>
              <a:t>Nasabah</a:t>
            </a:r>
            <a:r>
              <a:rPr lang="en-US" dirty="0" smtClean="0"/>
              <a:t>      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yang </a:t>
            </a:r>
            <a:r>
              <a:rPr lang="en-US" dirty="0" err="1" smtClean="0"/>
              <a:t>merugikan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nasabah</a:t>
            </a:r>
            <a:r>
              <a:rPr lang="en-US" dirty="0" smtClean="0"/>
              <a:t>.</a:t>
            </a:r>
            <a:endParaRPr lang="en-US" sz="1800" dirty="0" smtClean="0"/>
          </a:p>
          <a:p>
            <a:r>
              <a:rPr lang="en-US" dirty="0" smtClean="0"/>
              <a:t> </a:t>
            </a:r>
            <a:endParaRPr lang="en-US" sz="2000" dirty="0" smtClean="0"/>
          </a:p>
          <a:p>
            <a:pPr lvl="1"/>
            <a:r>
              <a:rPr lang="en-US" dirty="0" err="1" smtClean="0"/>
              <a:t>Pemerintah</a:t>
            </a:r>
            <a:r>
              <a:rPr lang="en-US" dirty="0" smtClean="0"/>
              <a:t> : </a:t>
            </a:r>
            <a:r>
              <a:rPr lang="en-US" dirty="0" err="1" smtClean="0"/>
              <a:t>Tanggungjawab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program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mengganggu</a:t>
            </a:r>
            <a:r>
              <a:rPr lang="en-US" dirty="0" smtClean="0"/>
              <a:t> program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.</a:t>
            </a:r>
            <a:endParaRPr lang="en-US" sz="1800" dirty="0" smtClean="0"/>
          </a:p>
          <a:p>
            <a:r>
              <a:rPr lang="en-US" dirty="0" smtClean="0"/>
              <a:t> </a:t>
            </a:r>
            <a:endParaRPr lang="en-US" sz="2000" dirty="0" smtClean="0"/>
          </a:p>
          <a:p>
            <a:pPr lvl="1"/>
            <a:r>
              <a:rPr lang="en-US" dirty="0" err="1" smtClean="0"/>
              <a:t>Pemilik</a:t>
            </a:r>
            <a:r>
              <a:rPr lang="en-US" dirty="0" smtClean="0"/>
              <a:t>      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mengorbankan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ambisi</a:t>
            </a:r>
            <a:r>
              <a:rPr lang="en-US" dirty="0" smtClean="0"/>
              <a:t> </a:t>
            </a:r>
            <a:r>
              <a:rPr lang="en-US" dirty="0" err="1" smtClean="0"/>
              <a:t>pribadinya</a:t>
            </a:r>
            <a:r>
              <a:rPr lang="en-US" dirty="0" smtClean="0"/>
              <a:t>.</a:t>
            </a:r>
            <a:endParaRPr lang="en-US" sz="1800" dirty="0" smtClean="0"/>
          </a:p>
          <a:p>
            <a:r>
              <a:rPr lang="en-US" dirty="0" smtClean="0"/>
              <a:t> </a:t>
            </a:r>
            <a:endParaRPr lang="en-US" sz="2000" dirty="0" smtClean="0"/>
          </a:p>
          <a:p>
            <a:pPr lvl="1"/>
            <a:r>
              <a:rPr lang="en-US" dirty="0" err="1" smtClean="0"/>
              <a:t>Karyawan</a:t>
            </a:r>
            <a:r>
              <a:rPr lang="en-US" dirty="0" smtClean="0"/>
              <a:t> :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nasib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,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tanggungjawab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rasa </a:t>
            </a:r>
            <a:r>
              <a:rPr lang="en-US" dirty="0" err="1" smtClean="0"/>
              <a:t>adil</a:t>
            </a:r>
            <a:r>
              <a:rPr lang="en-US" dirty="0" smtClean="0"/>
              <a:t>.</a:t>
            </a:r>
            <a:endParaRPr lang="en-US" sz="1800" dirty="0" smtClean="0"/>
          </a:p>
          <a:p>
            <a:r>
              <a:rPr lang="en-US" dirty="0" smtClean="0"/>
              <a:t> 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 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pegangan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perbankan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bankir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tugasnya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memajukan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perbankan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i="1" dirty="0" err="1" smtClean="0"/>
              <a:t>Prinsip</a:t>
            </a:r>
            <a:r>
              <a:rPr lang="en-US" b="1" i="1" dirty="0" smtClean="0"/>
              <a:t> </a:t>
            </a:r>
            <a:r>
              <a:rPr lang="en-US" b="1" i="1" dirty="0" err="1" smtClean="0"/>
              <a:t>Persamaan</a:t>
            </a:r>
            <a:r>
              <a:rPr lang="en-US" b="1" i="1" dirty="0" smtClean="0"/>
              <a:t> </a:t>
            </a:r>
            <a:r>
              <a:rPr lang="en-US" b="1" i="1" dirty="0" err="1" smtClean="0"/>
              <a:t>Perlakuan</a:t>
            </a:r>
            <a:endParaRPr lang="en-US" dirty="0" smtClean="0"/>
          </a:p>
          <a:p>
            <a:r>
              <a:rPr lang="en-US" i="1" dirty="0" smtClean="0"/>
              <a:t>	</a:t>
            </a:r>
            <a:r>
              <a:rPr lang="en-US" i="1" dirty="0" err="1" smtClean="0"/>
              <a:t>Sikap</a:t>
            </a:r>
            <a:r>
              <a:rPr lang="en-US" i="1" dirty="0" smtClean="0"/>
              <a:t> </a:t>
            </a:r>
            <a:r>
              <a:rPr lang="en-US" i="1" dirty="0" err="1" smtClean="0"/>
              <a:t>para</a:t>
            </a:r>
            <a:r>
              <a:rPr lang="en-US" i="1" dirty="0" smtClean="0"/>
              <a:t> </a:t>
            </a:r>
            <a:r>
              <a:rPr lang="en-US" i="1" dirty="0" err="1" smtClean="0"/>
              <a:t>Bankir</a:t>
            </a:r>
            <a:r>
              <a:rPr lang="en-US" i="1" dirty="0" smtClean="0"/>
              <a:t> yang </a:t>
            </a:r>
            <a:r>
              <a:rPr lang="en-US" i="1" dirty="0" err="1" smtClean="0"/>
              <a:t>memperlakuykan</a:t>
            </a:r>
            <a:r>
              <a:rPr lang="en-US" i="1" dirty="0" smtClean="0"/>
              <a:t> </a:t>
            </a:r>
            <a:r>
              <a:rPr lang="en-US" i="1" dirty="0" err="1" smtClean="0"/>
              <a:t>pegawai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nasabah</a:t>
            </a:r>
            <a:r>
              <a:rPr lang="en-US" i="1" dirty="0" smtClean="0"/>
              <a:t> </a:t>
            </a:r>
            <a:r>
              <a:rPr lang="en-US" i="1" dirty="0" err="1" smtClean="0"/>
              <a:t>secara</a:t>
            </a:r>
            <a:r>
              <a:rPr lang="en-US" i="1" dirty="0" smtClean="0"/>
              <a:t> </a:t>
            </a:r>
            <a:r>
              <a:rPr lang="en-US" i="1" dirty="0" err="1" smtClean="0"/>
              <a:t>sama</a:t>
            </a:r>
            <a:r>
              <a:rPr lang="en-US" i="1" dirty="0" smtClean="0"/>
              <a:t> </a:t>
            </a:r>
            <a:r>
              <a:rPr lang="en-US" i="1" dirty="0" err="1" smtClean="0"/>
              <a:t>tanpa</a:t>
            </a:r>
            <a:r>
              <a:rPr lang="en-US" i="1" dirty="0" smtClean="0"/>
              <a:t> </a:t>
            </a:r>
            <a:r>
              <a:rPr lang="en-US" i="1" dirty="0" err="1" smtClean="0"/>
              <a:t>melakukan</a:t>
            </a:r>
            <a:r>
              <a:rPr lang="en-US" i="1" dirty="0" smtClean="0"/>
              <a:t> </a:t>
            </a:r>
            <a:r>
              <a:rPr lang="en-US" i="1" dirty="0" err="1" smtClean="0"/>
              <a:t>deskriminasi</a:t>
            </a:r>
            <a:r>
              <a:rPr lang="en-US" i="1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diskriminasi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nasabahnya</a:t>
            </a:r>
            <a:r>
              <a:rPr lang="en-US" dirty="0" smtClean="0"/>
              <a:t>.</a:t>
            </a:r>
            <a:endParaRPr lang="en-US" sz="2000" dirty="0" smtClean="0"/>
          </a:p>
          <a:p>
            <a:r>
              <a:rPr lang="en-US" dirty="0" smtClean="0"/>
              <a:t> </a:t>
            </a:r>
            <a:endParaRPr lang="en-US" sz="2000" dirty="0" smtClean="0"/>
          </a:p>
          <a:p>
            <a:pPr lvl="1"/>
            <a:r>
              <a:rPr lang="en-US" dirty="0" err="1" smtClean="0"/>
              <a:t>Masyarakat</a:t>
            </a:r>
            <a:r>
              <a:rPr lang="en-US" dirty="0" smtClean="0"/>
              <a:t> :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perlakuan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  <a:endParaRPr lang="en-US" sz="1800" dirty="0" smtClean="0"/>
          </a:p>
          <a:p>
            <a:r>
              <a:rPr lang="en-US" dirty="0" smtClean="0"/>
              <a:t> </a:t>
            </a:r>
            <a:endParaRPr lang="en-US" sz="2000" dirty="0" smtClean="0"/>
          </a:p>
          <a:p>
            <a:pPr lvl="1"/>
            <a:r>
              <a:rPr lang="en-US" dirty="0" err="1" smtClean="0"/>
              <a:t>Nasabah</a:t>
            </a:r>
            <a:r>
              <a:rPr lang="en-US" dirty="0" smtClean="0"/>
              <a:t>  :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perlakuan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 </a:t>
            </a:r>
            <a:r>
              <a:rPr lang="en-US" dirty="0" err="1" smtClean="0"/>
              <a:t>nasabah</a:t>
            </a:r>
            <a:r>
              <a:rPr lang="en-US" dirty="0" smtClean="0"/>
              <a:t>.</a:t>
            </a:r>
            <a:endParaRPr lang="en-US" sz="1800" dirty="0" smtClean="0"/>
          </a:p>
          <a:p>
            <a:r>
              <a:rPr lang="en-US" dirty="0" smtClean="0"/>
              <a:t> </a:t>
            </a:r>
            <a:endParaRPr lang="en-US" sz="2000" dirty="0" smtClean="0"/>
          </a:p>
          <a:p>
            <a:pPr lvl="1"/>
            <a:r>
              <a:rPr lang="en-US" dirty="0" err="1" smtClean="0"/>
              <a:t>Karyawan</a:t>
            </a:r>
            <a:r>
              <a:rPr lang="en-US" dirty="0" smtClean="0"/>
              <a:t> :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perlakuan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, </a:t>
            </a:r>
            <a:r>
              <a:rPr lang="en-US" dirty="0" err="1" smtClean="0"/>
              <a:t>kalaupun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prestasi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, agama, </a:t>
            </a:r>
            <a:r>
              <a:rPr lang="en-US" dirty="0" err="1" smtClean="0"/>
              <a:t>ras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  <a:endParaRPr lang="en-US" sz="1800" dirty="0" smtClean="0"/>
          </a:p>
          <a:p>
            <a:r>
              <a:rPr lang="en-US" dirty="0" smtClean="0"/>
              <a:t> </a:t>
            </a:r>
            <a:endParaRPr lang="en-US" sz="2000" dirty="0" smtClean="0"/>
          </a:p>
          <a:p>
            <a:r>
              <a:rPr lang="en-US" dirty="0" smtClean="0"/>
              <a:t> </a:t>
            </a:r>
            <a:endParaRPr lang="en-US" sz="2000" dirty="0" smtClean="0"/>
          </a:p>
          <a:p>
            <a:r>
              <a:rPr lang="en-US" dirty="0" smtClean="0"/>
              <a:t> 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i="1" dirty="0" err="1" smtClean="0"/>
              <a:t>Prinsip</a:t>
            </a:r>
            <a:r>
              <a:rPr lang="en-US" b="1" i="1" dirty="0" smtClean="0"/>
              <a:t> </a:t>
            </a:r>
            <a:r>
              <a:rPr lang="en-US" b="1" i="1" dirty="0" err="1" smtClean="0"/>
              <a:t>kebersihan</a:t>
            </a:r>
            <a:r>
              <a:rPr lang="en-US" b="1" i="1" dirty="0" smtClean="0"/>
              <a:t> </a:t>
            </a:r>
            <a:r>
              <a:rPr lang="en-US" b="1" i="1" dirty="0" err="1" smtClean="0"/>
              <a:t>Pribadi</a:t>
            </a:r>
            <a:endParaRPr lang="en-US" dirty="0" smtClean="0"/>
          </a:p>
          <a:p>
            <a:r>
              <a:rPr lang="en-US" i="1" dirty="0" err="1" smtClean="0"/>
              <a:t>Ditekankan</a:t>
            </a:r>
            <a:r>
              <a:rPr lang="en-US" i="1" dirty="0" smtClean="0"/>
              <a:t> agar </a:t>
            </a:r>
            <a:r>
              <a:rPr lang="en-US" i="1" dirty="0" err="1" smtClean="0"/>
              <a:t>para</a:t>
            </a:r>
            <a:r>
              <a:rPr lang="en-US" i="1" dirty="0" smtClean="0"/>
              <a:t> </a:t>
            </a:r>
            <a:r>
              <a:rPr lang="en-US" i="1" dirty="0" err="1" smtClean="0"/>
              <a:t>bankir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pegawai</a:t>
            </a:r>
            <a:r>
              <a:rPr lang="en-US" i="1" dirty="0" smtClean="0"/>
              <a:t> bank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melaksanakan</a:t>
            </a:r>
            <a:r>
              <a:rPr lang="en-US" i="1" dirty="0" smtClean="0"/>
              <a:t> </a:t>
            </a:r>
            <a:r>
              <a:rPr lang="en-US" i="1" dirty="0" err="1" smtClean="0"/>
              <a:t>tugasnya</a:t>
            </a:r>
            <a:r>
              <a:rPr lang="en-US" i="1" dirty="0" smtClean="0"/>
              <a:t> </a:t>
            </a:r>
            <a:r>
              <a:rPr lang="en-US" i="1" dirty="0" err="1" smtClean="0"/>
              <a:t>menjaga</a:t>
            </a:r>
            <a:r>
              <a:rPr lang="en-US" i="1" dirty="0" smtClean="0"/>
              <a:t> </a:t>
            </a:r>
            <a:r>
              <a:rPr lang="en-US" i="1" dirty="0" err="1" smtClean="0"/>
              <a:t>kehormatan</a:t>
            </a:r>
            <a:r>
              <a:rPr lang="en-US" i="1" dirty="0" smtClean="0"/>
              <a:t> </a:t>
            </a:r>
            <a:r>
              <a:rPr lang="en-US" i="1" dirty="0" err="1" smtClean="0"/>
              <a:t>diri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melakukan</a:t>
            </a:r>
            <a:r>
              <a:rPr lang="en-US" i="1" dirty="0" smtClean="0"/>
              <a:t> </a:t>
            </a:r>
            <a:r>
              <a:rPr lang="en-US" i="1" dirty="0" err="1" smtClean="0"/>
              <a:t>perbuatan</a:t>
            </a:r>
            <a:r>
              <a:rPr lang="en-US" i="1" dirty="0" smtClean="0"/>
              <a:t> yang </a:t>
            </a:r>
            <a:r>
              <a:rPr lang="en-US" i="1" dirty="0" err="1" smtClean="0"/>
              <a:t>dianggap</a:t>
            </a:r>
            <a:r>
              <a:rPr lang="en-US" i="1" dirty="0" smtClean="0"/>
              <a:t> </a:t>
            </a:r>
            <a:r>
              <a:rPr lang="en-US" i="1" dirty="0" err="1" smtClean="0"/>
              <a:t>tercela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pantas</a:t>
            </a:r>
            <a:r>
              <a:rPr lang="en-US" i="1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tercela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lain yang </a:t>
            </a:r>
            <a:r>
              <a:rPr lang="en-US" dirty="0" err="1" smtClean="0"/>
              <a:t>dirasa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pantas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bankir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bank.</a:t>
            </a:r>
            <a:endParaRPr lang="en-US" sz="2000" dirty="0" smtClean="0"/>
          </a:p>
          <a:p>
            <a:pPr lvl="1"/>
            <a:r>
              <a:rPr lang="en-US" dirty="0" err="1" smtClean="0"/>
              <a:t>Masyarakat</a:t>
            </a:r>
            <a:r>
              <a:rPr lang="en-US" dirty="0" smtClean="0"/>
              <a:t> :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sopan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senonoh</a:t>
            </a:r>
            <a:r>
              <a:rPr lang="en-US" dirty="0" smtClean="0"/>
              <a:t>.</a:t>
            </a:r>
            <a:endParaRPr lang="en-US" sz="1800" dirty="0" smtClean="0"/>
          </a:p>
          <a:p>
            <a:r>
              <a:rPr lang="en-US" dirty="0" smtClean="0"/>
              <a:t> </a:t>
            </a:r>
            <a:endParaRPr lang="en-US" sz="2000" dirty="0" smtClean="0"/>
          </a:p>
          <a:p>
            <a:pPr lvl="1"/>
            <a:r>
              <a:rPr lang="en-US" dirty="0" err="1" smtClean="0"/>
              <a:t>Nasabah</a:t>
            </a:r>
            <a:r>
              <a:rPr lang="en-US" dirty="0" smtClean="0"/>
              <a:t>    : 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sebaik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melanggar</a:t>
            </a:r>
            <a:r>
              <a:rPr lang="en-US" dirty="0" smtClean="0"/>
              <a:t> </a:t>
            </a:r>
            <a:r>
              <a:rPr lang="en-US" dirty="0" err="1" smtClean="0"/>
              <a:t>sopan</a:t>
            </a:r>
            <a:r>
              <a:rPr lang="en-US" dirty="0" smtClean="0"/>
              <a:t> </a:t>
            </a:r>
            <a:r>
              <a:rPr lang="en-US" dirty="0" err="1" smtClean="0"/>
              <a:t>santun</a:t>
            </a:r>
            <a:r>
              <a:rPr lang="en-US" dirty="0" smtClean="0"/>
              <a:t>.</a:t>
            </a:r>
            <a:endParaRPr lang="en-US" sz="1800" dirty="0" smtClean="0"/>
          </a:p>
          <a:p>
            <a:r>
              <a:rPr lang="en-US" dirty="0" smtClean="0"/>
              <a:t> </a:t>
            </a:r>
            <a:endParaRPr lang="en-US" sz="2000" dirty="0" smtClean="0"/>
          </a:p>
          <a:p>
            <a:pPr lvl="1"/>
            <a:r>
              <a:rPr lang="en-US" dirty="0" err="1" smtClean="0"/>
              <a:t>Pemerintah</a:t>
            </a:r>
            <a:r>
              <a:rPr lang="en-US" dirty="0" smtClean="0"/>
              <a:t>   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melanggar</a:t>
            </a:r>
            <a:r>
              <a:rPr lang="en-US" dirty="0" smtClean="0"/>
              <a:t> 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.</a:t>
            </a:r>
            <a:endParaRPr lang="en-US" sz="1800" dirty="0" smtClean="0"/>
          </a:p>
          <a:p>
            <a:r>
              <a:rPr lang="en-US" dirty="0" smtClean="0"/>
              <a:t> </a:t>
            </a:r>
            <a:endParaRPr lang="en-US" sz="2000" dirty="0" smtClean="0"/>
          </a:p>
          <a:p>
            <a:pPr lvl="1"/>
            <a:r>
              <a:rPr lang="en-US" dirty="0" err="1" smtClean="0"/>
              <a:t>Karyawan</a:t>
            </a:r>
            <a:r>
              <a:rPr lang="en-US" dirty="0" smtClean="0"/>
              <a:t>    : </a:t>
            </a:r>
            <a:r>
              <a:rPr lang="en-US" dirty="0" err="1" smtClean="0"/>
              <a:t>Bersikap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panutan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teladan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bersikap</a:t>
            </a:r>
            <a:r>
              <a:rPr lang="en-US" dirty="0" smtClean="0"/>
              <a:t> </a:t>
            </a:r>
            <a:r>
              <a:rPr lang="en-US" dirty="0" err="1" smtClean="0"/>
              <a:t>kasar</a:t>
            </a:r>
            <a:r>
              <a:rPr lang="en-US" dirty="0" smtClean="0"/>
              <a:t> </a:t>
            </a:r>
            <a:r>
              <a:rPr lang="en-US" dirty="0" err="1" smtClean="0"/>
              <a:t>apalagi</a:t>
            </a:r>
            <a:r>
              <a:rPr lang="en-US" dirty="0" smtClean="0"/>
              <a:t> </a:t>
            </a:r>
            <a:r>
              <a:rPr lang="en-US" dirty="0" err="1" smtClean="0"/>
              <a:t>berbuat</a:t>
            </a:r>
            <a:r>
              <a:rPr lang="en-US" dirty="0" smtClean="0"/>
              <a:t> </a:t>
            </a:r>
            <a:r>
              <a:rPr lang="en-US" dirty="0" err="1" smtClean="0"/>
              <a:t>skandal</a:t>
            </a:r>
            <a:r>
              <a:rPr lang="en-US" dirty="0" smtClean="0"/>
              <a:t>.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WASSALAM…………………………………….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6963" lvl="0" indent="-800100">
              <a:buFont typeface="+mj-lt"/>
              <a:buAutoNum type="arabicPeriod"/>
            </a:pPr>
            <a:r>
              <a:rPr lang="en-US" dirty="0" err="1" smtClean="0"/>
              <a:t>Kepatuhan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endParaRPr lang="en-US" dirty="0" smtClean="0"/>
          </a:p>
          <a:p>
            <a:pPr indent="0">
              <a:buNone/>
            </a:pPr>
            <a:r>
              <a:rPr lang="en-US" dirty="0" smtClean="0"/>
              <a:t>2.       </a:t>
            </a:r>
            <a:r>
              <a:rPr lang="en-US" dirty="0" err="1" smtClean="0"/>
              <a:t>Kerahasiaan</a:t>
            </a:r>
            <a:r>
              <a:rPr lang="en-US" dirty="0" smtClean="0"/>
              <a:t> </a:t>
            </a:r>
          </a:p>
          <a:p>
            <a:pPr indent="0">
              <a:buNone/>
            </a:pPr>
            <a:r>
              <a:rPr lang="en-US" dirty="0" smtClean="0"/>
              <a:t>3.      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Pencatatan</a:t>
            </a:r>
            <a:endParaRPr lang="en-US" dirty="0" smtClean="0"/>
          </a:p>
          <a:p>
            <a:pPr indent="0">
              <a:buNone/>
            </a:pPr>
            <a:r>
              <a:rPr lang="en-US" dirty="0" smtClean="0"/>
              <a:t>4.      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endParaRPr lang="en-US" dirty="0" smtClean="0"/>
          </a:p>
          <a:p>
            <a:pPr indent="0">
              <a:buNone/>
            </a:pPr>
            <a:r>
              <a:rPr lang="en-US" dirty="0" smtClean="0"/>
              <a:t>5.       </a:t>
            </a:r>
            <a:r>
              <a:rPr lang="en-US" dirty="0" err="1" smtClean="0"/>
              <a:t>Kejujuran</a:t>
            </a:r>
            <a:r>
              <a:rPr lang="en-US" dirty="0" smtClean="0"/>
              <a:t> </a:t>
            </a:r>
            <a:r>
              <a:rPr lang="en-US" dirty="0" err="1" smtClean="0"/>
              <a:t>wewenang</a:t>
            </a:r>
            <a:endParaRPr lang="en-US" dirty="0" smtClean="0"/>
          </a:p>
          <a:p>
            <a:pPr indent="0">
              <a:buNone/>
            </a:pPr>
            <a:r>
              <a:rPr lang="en-US" dirty="0" smtClean="0"/>
              <a:t>6.       </a:t>
            </a:r>
            <a:r>
              <a:rPr lang="en-US" dirty="0" err="1" smtClean="0"/>
              <a:t>Keselarasan</a:t>
            </a:r>
            <a:r>
              <a:rPr lang="en-US" dirty="0" smtClean="0"/>
              <a:t> </a:t>
            </a:r>
            <a:r>
              <a:rPr lang="en-US" dirty="0" err="1" smtClean="0"/>
              <a:t>kepentingna</a:t>
            </a:r>
            <a:endParaRPr lang="en-US" dirty="0" smtClean="0"/>
          </a:p>
          <a:p>
            <a:pPr indent="0">
              <a:buNone/>
            </a:pPr>
            <a:r>
              <a:rPr lang="en-US" dirty="0" smtClean="0"/>
              <a:t>7.       </a:t>
            </a:r>
            <a:r>
              <a:rPr lang="en-US" dirty="0" err="1" smtClean="0"/>
              <a:t>Keterbstasan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endParaRPr lang="en-US" dirty="0" smtClean="0"/>
          </a:p>
          <a:p>
            <a:pPr indent="0">
              <a:buNone/>
            </a:pPr>
            <a:r>
              <a:rPr lang="en-US" dirty="0" smtClean="0"/>
              <a:t>8.       </a:t>
            </a:r>
            <a:r>
              <a:rPr lang="en-US" dirty="0" err="1" smtClean="0"/>
              <a:t>Kehormatan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 smtClean="0"/>
          </a:p>
          <a:p>
            <a:pPr indent="0">
              <a:buNone/>
            </a:pPr>
            <a:r>
              <a:rPr lang="en-US" dirty="0" smtClean="0"/>
              <a:t>9.       </a:t>
            </a:r>
            <a:r>
              <a:rPr lang="en-US" dirty="0" err="1" smtClean="0"/>
              <a:t>Tanggungjawab</a:t>
            </a:r>
            <a:endParaRPr lang="en-US" dirty="0" smtClean="0"/>
          </a:p>
          <a:p>
            <a:pPr indent="0">
              <a:buNone/>
            </a:pPr>
            <a:r>
              <a:rPr lang="en-US" dirty="0" smtClean="0"/>
              <a:t>10.    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perlakuan</a:t>
            </a:r>
            <a:endParaRPr lang="en-US" dirty="0" smtClean="0"/>
          </a:p>
          <a:p>
            <a:pPr indent="0">
              <a:buNone/>
            </a:pPr>
            <a:r>
              <a:rPr lang="en-US" dirty="0" smtClean="0"/>
              <a:t>11.     </a:t>
            </a:r>
            <a:r>
              <a:rPr lang="en-US" dirty="0" err="1" smtClean="0"/>
              <a:t>Kebersihan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Perbankan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i="1" dirty="0" err="1" smtClean="0"/>
              <a:t>Prinsip</a:t>
            </a:r>
            <a:r>
              <a:rPr lang="en-US" b="1" i="1" dirty="0" smtClean="0"/>
              <a:t> </a:t>
            </a:r>
            <a:r>
              <a:rPr lang="en-US" b="1" i="1" dirty="0" err="1" smtClean="0"/>
              <a:t>Kepatuhan</a:t>
            </a:r>
            <a:r>
              <a:rPr lang="en-US" b="1" i="1" dirty="0" smtClean="0"/>
              <a:t> </a:t>
            </a:r>
            <a:r>
              <a:rPr lang="en-US" b="1" i="1" dirty="0" err="1" smtClean="0"/>
              <a:t>Peraturan</a:t>
            </a:r>
            <a:endParaRPr lang="en-US" dirty="0" smtClean="0"/>
          </a:p>
          <a:p>
            <a:r>
              <a:rPr lang="en-US" i="1" dirty="0" smtClean="0"/>
              <a:t>	</a:t>
            </a:r>
            <a:r>
              <a:rPr lang="en-US" i="1" dirty="0" err="1" smtClean="0"/>
              <a:t>Ditekankan</a:t>
            </a:r>
            <a:r>
              <a:rPr lang="en-US" i="1" dirty="0" smtClean="0"/>
              <a:t> </a:t>
            </a:r>
            <a:r>
              <a:rPr lang="en-US" i="1" dirty="0" err="1" smtClean="0"/>
              <a:t>akan</a:t>
            </a:r>
            <a:r>
              <a:rPr lang="en-US" i="1" dirty="0" smtClean="0"/>
              <a:t> </a:t>
            </a:r>
            <a:r>
              <a:rPr lang="en-US" i="1" dirty="0" err="1" smtClean="0"/>
              <a:t>pengertian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</a:t>
            </a:r>
            <a:r>
              <a:rPr lang="en-US" i="1" dirty="0" err="1" smtClean="0"/>
              <a:t>para</a:t>
            </a:r>
            <a:r>
              <a:rPr lang="en-US" i="1" dirty="0" smtClean="0"/>
              <a:t> </a:t>
            </a:r>
            <a:r>
              <a:rPr lang="en-US" i="1" dirty="0" err="1" smtClean="0"/>
              <a:t>Bankir</a:t>
            </a:r>
            <a:r>
              <a:rPr lang="en-US" i="1" dirty="0" smtClean="0"/>
              <a:t> </a:t>
            </a:r>
            <a:r>
              <a:rPr lang="en-US" i="1" dirty="0" err="1" smtClean="0"/>
              <a:t>terhadap</a:t>
            </a:r>
            <a:r>
              <a:rPr lang="en-US" i="1" dirty="0" smtClean="0"/>
              <a:t> </a:t>
            </a:r>
            <a:r>
              <a:rPr lang="en-US" i="1" dirty="0" err="1" smtClean="0"/>
              <a:t>peraturan,ketentuan,norma,kaidah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kebiasaan</a:t>
            </a:r>
            <a:r>
              <a:rPr lang="en-US" i="1" dirty="0" smtClean="0"/>
              <a:t> yang </a:t>
            </a:r>
            <a:r>
              <a:rPr lang="en-US" i="1" dirty="0" err="1" smtClean="0"/>
              <a:t>berlaku</a:t>
            </a:r>
            <a:r>
              <a:rPr lang="en-US" i="1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mematuhi</a:t>
            </a:r>
            <a:r>
              <a:rPr lang="en-US" dirty="0" smtClean="0"/>
              <a:t>, </a:t>
            </a:r>
            <a:r>
              <a:rPr lang="en-US" dirty="0" err="1" smtClean="0"/>
              <a:t>mentaati</a:t>
            </a:r>
            <a:r>
              <a:rPr lang="en-US" dirty="0" smtClean="0"/>
              <a:t>, </a:t>
            </a:r>
            <a:r>
              <a:rPr lang="en-US" dirty="0" err="1" smtClean="0"/>
              <a:t>menjunjung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menghormati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menghargai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, </a:t>
            </a:r>
            <a:r>
              <a:rPr lang="en-US" dirty="0" err="1" smtClean="0"/>
              <a:t>ketentuan</a:t>
            </a:r>
            <a:r>
              <a:rPr lang="en-US" dirty="0" smtClean="0"/>
              <a:t>, </a:t>
            </a:r>
            <a:r>
              <a:rPr lang="en-US" dirty="0" err="1" smtClean="0"/>
              <a:t>undang-undang</a:t>
            </a:r>
            <a:r>
              <a:rPr lang="en-US" dirty="0" smtClean="0"/>
              <a:t>, </a:t>
            </a:r>
            <a:r>
              <a:rPr lang="en-US" dirty="0" err="1" smtClean="0"/>
              <a:t>norma</a:t>
            </a:r>
            <a:r>
              <a:rPr lang="en-US" dirty="0" smtClean="0"/>
              <a:t>, </a:t>
            </a:r>
            <a:r>
              <a:rPr lang="en-US" dirty="0" err="1" smtClean="0"/>
              <a:t>kaidah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.</a:t>
            </a:r>
            <a:endParaRPr lang="en-US" sz="2000" dirty="0" smtClean="0"/>
          </a:p>
          <a:p>
            <a:r>
              <a:rPr lang="en-US" dirty="0" smtClean="0"/>
              <a:t> </a:t>
            </a:r>
            <a:endParaRPr lang="en-US" sz="2000" dirty="0" smtClean="0"/>
          </a:p>
          <a:p>
            <a:pPr lvl="1"/>
            <a:r>
              <a:rPr lang="en-US" dirty="0" err="1" smtClean="0"/>
              <a:t>Masyarakat</a:t>
            </a:r>
            <a:r>
              <a:rPr lang="en-US" dirty="0" smtClean="0"/>
              <a:t> : </a:t>
            </a:r>
            <a:r>
              <a:rPr lang="en-US" dirty="0" err="1" smtClean="0"/>
              <a:t>Mematuhi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, </a:t>
            </a: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tradisi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masyarkat</a:t>
            </a:r>
            <a:r>
              <a:rPr lang="en-US" dirty="0" smtClean="0"/>
              <a:t>.</a:t>
            </a:r>
            <a:endParaRPr lang="en-US" sz="1800" dirty="0" smtClean="0"/>
          </a:p>
          <a:p>
            <a:r>
              <a:rPr lang="en-US" dirty="0" smtClean="0"/>
              <a:t> </a:t>
            </a:r>
            <a:endParaRPr lang="en-US" sz="2000" dirty="0" smtClean="0"/>
          </a:p>
          <a:p>
            <a:pPr lvl="1"/>
            <a:r>
              <a:rPr lang="en-US" dirty="0" err="1" smtClean="0"/>
              <a:t>Nasabah</a:t>
            </a:r>
            <a:r>
              <a:rPr lang="en-US" dirty="0" smtClean="0"/>
              <a:t>    : </a:t>
            </a:r>
            <a:r>
              <a:rPr lang="en-US" dirty="0" err="1" smtClean="0"/>
              <a:t>Mematuhi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yang </a:t>
            </a:r>
            <a:r>
              <a:rPr lang="en-US" dirty="0" err="1" smtClean="0"/>
              <a:t>diadakan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nasabah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bankir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ingkar</a:t>
            </a:r>
            <a:r>
              <a:rPr lang="en-US" dirty="0" smtClean="0"/>
              <a:t> </a:t>
            </a:r>
            <a:r>
              <a:rPr lang="en-US" dirty="0" err="1" smtClean="0"/>
              <a:t>janji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nasabah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imbalan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deposito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dananya</a:t>
            </a:r>
            <a:r>
              <a:rPr lang="en-US" dirty="0" smtClean="0"/>
              <a:t> </a:t>
            </a:r>
            <a:r>
              <a:rPr lang="en-US" dirty="0" err="1" smtClean="0"/>
              <a:t>sasaat</a:t>
            </a:r>
            <a:r>
              <a:rPr lang="en-US" dirty="0" smtClean="0"/>
              <a:t> </a:t>
            </a:r>
            <a:r>
              <a:rPr lang="en-US" dirty="0" err="1" smtClean="0"/>
              <a:t>jatuh</a:t>
            </a:r>
            <a:r>
              <a:rPr lang="en-US" dirty="0" smtClean="0"/>
              <a:t> tempo</a:t>
            </a:r>
            <a:endParaRPr lang="en-US" sz="1800" dirty="0" smtClean="0"/>
          </a:p>
          <a:p>
            <a:r>
              <a:rPr lang="en-US" dirty="0" smtClean="0"/>
              <a:t>.</a:t>
            </a:r>
            <a:endParaRPr lang="en-US" sz="2000" dirty="0" smtClean="0"/>
          </a:p>
          <a:p>
            <a:pPr lvl="1"/>
            <a:r>
              <a:rPr lang="en-US" dirty="0" err="1" smtClean="0"/>
              <a:t>Pemerintah</a:t>
            </a:r>
            <a:r>
              <a:rPr lang="en-US" dirty="0" smtClean="0"/>
              <a:t> : </a:t>
            </a:r>
            <a:r>
              <a:rPr lang="en-US" dirty="0" err="1" smtClean="0"/>
              <a:t>Mematuhi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regulasi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tercapainya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.</a:t>
            </a:r>
            <a:endParaRPr lang="en-US" sz="1800" dirty="0" smtClean="0"/>
          </a:p>
          <a:p>
            <a:r>
              <a:rPr lang="en-US" dirty="0" smtClean="0"/>
              <a:t> </a:t>
            </a:r>
            <a:endParaRPr lang="en-US" sz="2000" dirty="0" smtClean="0"/>
          </a:p>
          <a:p>
            <a:pPr lvl="1"/>
            <a:r>
              <a:rPr lang="en-US" dirty="0" err="1" smtClean="0"/>
              <a:t>Pemilik</a:t>
            </a:r>
            <a:r>
              <a:rPr lang="en-US" dirty="0" smtClean="0"/>
              <a:t>       :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penanaman</a:t>
            </a:r>
            <a:r>
              <a:rPr lang="en-US" dirty="0" smtClean="0"/>
              <a:t> modal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deviden</a:t>
            </a:r>
            <a:r>
              <a:rPr lang="en-US" dirty="0" smtClean="0"/>
              <a:t>.</a:t>
            </a:r>
            <a:endParaRPr lang="en-US" sz="1800" dirty="0" smtClean="0"/>
          </a:p>
          <a:p>
            <a:r>
              <a:rPr lang="en-US" dirty="0" smtClean="0"/>
              <a:t> </a:t>
            </a:r>
            <a:endParaRPr lang="en-US" sz="2000" dirty="0" smtClean="0"/>
          </a:p>
          <a:p>
            <a:pPr lvl="1"/>
            <a:r>
              <a:rPr lang="en-US" dirty="0" err="1" smtClean="0"/>
              <a:t>Karyawan</a:t>
            </a:r>
            <a:r>
              <a:rPr lang="en-US" dirty="0" smtClean="0"/>
              <a:t> : </a:t>
            </a:r>
            <a:r>
              <a:rPr lang="en-US" dirty="0" err="1" smtClean="0"/>
              <a:t>Mematuhi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ketenagakerjaan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.</a:t>
            </a:r>
            <a:endParaRPr lang="en-US" sz="1800" dirty="0" smtClean="0"/>
          </a:p>
          <a:p>
            <a:r>
              <a:rPr lang="en-US" dirty="0" smtClean="0"/>
              <a:t> 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i="1" dirty="0" err="1" smtClean="0"/>
              <a:t>Prinsip</a:t>
            </a:r>
            <a:r>
              <a:rPr lang="en-US" b="1" i="1" dirty="0" smtClean="0"/>
              <a:t> </a:t>
            </a:r>
            <a:r>
              <a:rPr lang="en-US" b="1" i="1" dirty="0" err="1" smtClean="0"/>
              <a:t>Kerahasiaan</a:t>
            </a:r>
            <a:endParaRPr lang="en-US" dirty="0" smtClean="0"/>
          </a:p>
          <a:p>
            <a:r>
              <a:rPr lang="en-US" i="1" dirty="0" smtClean="0"/>
              <a:t>		</a:t>
            </a:r>
            <a:r>
              <a:rPr lang="en-US" i="1" dirty="0" err="1" smtClean="0"/>
              <a:t>Menjaga</a:t>
            </a:r>
            <a:r>
              <a:rPr lang="en-US" i="1" dirty="0" smtClean="0"/>
              <a:t> </a:t>
            </a:r>
            <a:r>
              <a:rPr lang="en-US" i="1" dirty="0" err="1" smtClean="0"/>
              <a:t>kerahasiaan</a:t>
            </a:r>
            <a:r>
              <a:rPr lang="en-US" i="1" dirty="0" smtClean="0"/>
              <a:t> </a:t>
            </a:r>
            <a:r>
              <a:rPr lang="en-US" i="1" dirty="0" err="1" smtClean="0"/>
              <a:t>keuangan</a:t>
            </a:r>
            <a:r>
              <a:rPr lang="en-US" i="1" dirty="0" smtClean="0"/>
              <a:t> </a:t>
            </a:r>
            <a:r>
              <a:rPr lang="en-US" i="1" dirty="0" err="1" smtClean="0"/>
              <a:t>nasabah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kerahasiaan</a:t>
            </a:r>
            <a:r>
              <a:rPr lang="en-US" i="1" dirty="0" smtClean="0"/>
              <a:t> bank </a:t>
            </a:r>
            <a:r>
              <a:rPr lang="en-US" i="1" dirty="0" err="1" smtClean="0"/>
              <a:t>sendiri</a:t>
            </a:r>
            <a:r>
              <a:rPr lang="en-US" i="1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7912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privacy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nasabah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kerahasiaan</a:t>
            </a:r>
            <a:r>
              <a:rPr lang="en-US" dirty="0" smtClean="0"/>
              <a:t> </a:t>
            </a:r>
            <a:r>
              <a:rPr lang="en-US" dirty="0" err="1" smtClean="0"/>
              <a:t>banknya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  <a:endParaRPr lang="en-US" sz="2000" dirty="0" smtClean="0"/>
          </a:p>
          <a:p>
            <a:r>
              <a:rPr lang="en-US" dirty="0" smtClean="0"/>
              <a:t> </a:t>
            </a:r>
            <a:endParaRPr lang="en-US" sz="2000" dirty="0" smtClean="0"/>
          </a:p>
          <a:p>
            <a:pPr lvl="1"/>
            <a:r>
              <a:rPr lang="en-US" dirty="0" err="1" smtClean="0"/>
              <a:t>Masyarakat</a:t>
            </a:r>
            <a:r>
              <a:rPr lang="en-US" dirty="0" smtClean="0"/>
              <a:t> :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kerahasiaan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bank lain yang </a:t>
            </a:r>
            <a:r>
              <a:rPr lang="en-US" dirty="0" err="1" smtClean="0"/>
              <a:t>tersimpan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bank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sz="1800" dirty="0" smtClean="0"/>
          </a:p>
          <a:p>
            <a:r>
              <a:rPr lang="en-US" dirty="0" smtClean="0"/>
              <a:t> </a:t>
            </a:r>
            <a:endParaRPr lang="en-US" sz="2000" dirty="0" smtClean="0"/>
          </a:p>
          <a:p>
            <a:pPr lvl="1"/>
            <a:r>
              <a:rPr lang="en-US" dirty="0" err="1" smtClean="0"/>
              <a:t>Nasabah</a:t>
            </a:r>
            <a:r>
              <a:rPr lang="en-US" dirty="0" smtClean="0"/>
              <a:t>   :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kerahasiaan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yang </a:t>
            </a:r>
            <a:r>
              <a:rPr lang="en-US" dirty="0" err="1" smtClean="0"/>
              <a:t>dipercayakan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bank, </a:t>
            </a:r>
            <a:r>
              <a:rPr lang="en-US" dirty="0" err="1" smtClean="0"/>
              <a:t>rahasisa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rahasia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diungkapkan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bank.</a:t>
            </a:r>
            <a:endParaRPr lang="en-US" sz="1800" dirty="0" smtClean="0"/>
          </a:p>
          <a:p>
            <a:r>
              <a:rPr lang="en-US" dirty="0" smtClean="0"/>
              <a:t> </a:t>
            </a:r>
            <a:endParaRPr lang="en-US" sz="2000" dirty="0" smtClean="0"/>
          </a:p>
          <a:p>
            <a:pPr lvl="1"/>
            <a:r>
              <a:rPr lang="en-US" dirty="0" err="1" smtClean="0"/>
              <a:t>Pemerintah</a:t>
            </a:r>
            <a:r>
              <a:rPr lang="en-US" dirty="0" smtClean="0"/>
              <a:t> :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rahasia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yang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dirahasiakan</a:t>
            </a:r>
            <a:r>
              <a:rPr lang="en-US" dirty="0" smtClean="0"/>
              <a:t>.</a:t>
            </a:r>
            <a:endParaRPr lang="en-US" sz="1800" dirty="0" smtClean="0"/>
          </a:p>
          <a:p>
            <a:r>
              <a:rPr lang="en-US" dirty="0" smtClean="0"/>
              <a:t> </a:t>
            </a:r>
            <a:endParaRPr lang="en-US" sz="2000" dirty="0" smtClean="0"/>
          </a:p>
          <a:p>
            <a:pPr lvl="1"/>
            <a:r>
              <a:rPr lang="en-US" dirty="0" err="1" smtClean="0"/>
              <a:t>Pemilik</a:t>
            </a:r>
            <a:r>
              <a:rPr lang="en-US" dirty="0" smtClean="0"/>
              <a:t>    :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kerahasiaan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yang 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bankir</a:t>
            </a:r>
            <a:r>
              <a:rPr lang="en-US" dirty="0" smtClean="0"/>
              <a:t>.</a:t>
            </a:r>
            <a:endParaRPr lang="en-US" sz="1800" dirty="0" smtClean="0"/>
          </a:p>
          <a:p>
            <a:r>
              <a:rPr lang="en-US" dirty="0" smtClean="0"/>
              <a:t> </a:t>
            </a:r>
            <a:endParaRPr lang="en-US" sz="2000" dirty="0" smtClean="0"/>
          </a:p>
          <a:p>
            <a:pPr lvl="1"/>
            <a:r>
              <a:rPr lang="en-US" dirty="0" err="1" smtClean="0"/>
              <a:t>Karyawan</a:t>
            </a:r>
            <a:r>
              <a:rPr lang="en-US" dirty="0" smtClean="0"/>
              <a:t>   :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rahasia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arsip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poisisi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, minimal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mutasi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.</a:t>
            </a:r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 </a:t>
            </a:r>
            <a:endParaRPr lang="en-US" dirty="0" smtClean="0"/>
          </a:p>
          <a:p>
            <a:pPr lvl="0"/>
            <a:r>
              <a:rPr lang="en-US" b="1" i="1" dirty="0" err="1" smtClean="0"/>
              <a:t>Prinsip</a:t>
            </a:r>
            <a:r>
              <a:rPr lang="en-US" b="1" i="1" dirty="0" smtClean="0"/>
              <a:t> </a:t>
            </a:r>
            <a:r>
              <a:rPr lang="en-US" b="1" i="1" dirty="0" err="1" smtClean="0"/>
              <a:t>Kesehatan</a:t>
            </a:r>
            <a:r>
              <a:rPr lang="en-US" b="1" i="1" dirty="0" smtClean="0"/>
              <a:t> </a:t>
            </a:r>
            <a:r>
              <a:rPr lang="en-US" b="1" i="1" dirty="0" err="1" smtClean="0"/>
              <a:t>Persaingan</a:t>
            </a:r>
            <a:endParaRPr lang="en-US" dirty="0" smtClean="0"/>
          </a:p>
          <a:p>
            <a:r>
              <a:rPr lang="en-US" i="1" dirty="0" smtClean="0"/>
              <a:t>	</a:t>
            </a:r>
            <a:r>
              <a:rPr lang="en-US" i="1" dirty="0" err="1" smtClean="0"/>
              <a:t>Melakukan</a:t>
            </a:r>
            <a:r>
              <a:rPr lang="en-US" i="1" dirty="0" smtClean="0"/>
              <a:t> </a:t>
            </a:r>
            <a:r>
              <a:rPr lang="en-US" i="1" dirty="0" err="1" smtClean="0"/>
              <a:t>persaingan</a:t>
            </a:r>
            <a:r>
              <a:rPr lang="en-US" i="1" dirty="0" smtClean="0"/>
              <a:t> yang </a:t>
            </a:r>
            <a:r>
              <a:rPr lang="en-US" i="1" dirty="0" err="1" smtClean="0"/>
              <a:t>sehat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mengembangkan</a:t>
            </a:r>
            <a:r>
              <a:rPr lang="en-US" i="1" dirty="0" smtClean="0"/>
              <a:t> </a:t>
            </a:r>
            <a:r>
              <a:rPr lang="en-US" i="1" dirty="0" err="1" smtClean="0"/>
              <a:t>usahanya</a:t>
            </a:r>
            <a:r>
              <a:rPr lang="en-US" i="1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bersaing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sesama</a:t>
            </a:r>
            <a:r>
              <a:rPr lang="en-US" dirty="0" smtClean="0"/>
              <a:t> bank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sesama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.</a:t>
            </a:r>
            <a:endParaRPr lang="en-US" sz="2000" dirty="0" smtClean="0"/>
          </a:p>
          <a:p>
            <a:r>
              <a:rPr lang="en-US" dirty="0" smtClean="0"/>
              <a:t> </a:t>
            </a:r>
            <a:endParaRPr lang="en-US" sz="2000" dirty="0" smtClean="0"/>
          </a:p>
          <a:p>
            <a:pPr lvl="1"/>
            <a:r>
              <a:rPr lang="en-US" dirty="0" err="1" smtClean="0"/>
              <a:t>Masyarakat</a:t>
            </a:r>
            <a:r>
              <a:rPr lang="en-US" dirty="0" smtClean="0"/>
              <a:t> :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persasaingan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mediskriditkan</a:t>
            </a:r>
            <a:r>
              <a:rPr lang="en-US" dirty="0" smtClean="0"/>
              <a:t> </a:t>
            </a:r>
            <a:r>
              <a:rPr lang="en-US" dirty="0" err="1" smtClean="0"/>
              <a:t>pesaing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pembajakan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.</a:t>
            </a:r>
            <a:endParaRPr lang="en-US" sz="1800" dirty="0" smtClean="0"/>
          </a:p>
          <a:p>
            <a:r>
              <a:rPr lang="en-US" dirty="0" smtClean="0"/>
              <a:t> </a:t>
            </a:r>
            <a:endParaRPr lang="en-US" sz="1800" dirty="0" smtClean="0"/>
          </a:p>
          <a:p>
            <a:pPr lvl="1"/>
            <a:r>
              <a:rPr lang="en-US" dirty="0" err="1" smtClean="0"/>
              <a:t>Nasabah</a:t>
            </a:r>
            <a:r>
              <a:rPr lang="en-US" dirty="0" smtClean="0"/>
              <a:t>   :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nasabah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nasabah</a:t>
            </a:r>
            <a:r>
              <a:rPr lang="en-US" dirty="0" smtClean="0"/>
              <a:t> yang </a:t>
            </a:r>
            <a:r>
              <a:rPr lang="en-US" dirty="0" err="1" smtClean="0"/>
              <a:t>diimbangi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yang prima,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yang </a:t>
            </a:r>
            <a:r>
              <a:rPr lang="en-US" dirty="0" err="1" smtClean="0"/>
              <a:t>merugikan</a:t>
            </a:r>
            <a:r>
              <a:rPr lang="en-US" dirty="0" smtClean="0"/>
              <a:t> </a:t>
            </a:r>
            <a:r>
              <a:rPr lang="en-US" dirty="0" err="1" smtClean="0"/>
              <a:t>nasabah</a:t>
            </a:r>
            <a:r>
              <a:rPr lang="en-US" dirty="0" smtClean="0"/>
              <a:t>.</a:t>
            </a:r>
            <a:endParaRPr lang="en-US" sz="1800" dirty="0" smtClean="0"/>
          </a:p>
          <a:p>
            <a:r>
              <a:rPr lang="en-US" dirty="0" smtClean="0"/>
              <a:t> </a:t>
            </a:r>
            <a:endParaRPr lang="en-US" sz="2000" dirty="0" smtClean="0"/>
          </a:p>
          <a:p>
            <a:pPr lvl="1"/>
            <a:r>
              <a:rPr lang="en-US" dirty="0" err="1" smtClean="0"/>
              <a:t>Pemerintah</a:t>
            </a:r>
            <a:r>
              <a:rPr lang="en-US" dirty="0" smtClean="0"/>
              <a:t>    :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.</a:t>
            </a:r>
            <a:endParaRPr lang="en-US" sz="1800" dirty="0" smtClean="0"/>
          </a:p>
          <a:p>
            <a:r>
              <a:rPr lang="en-US" dirty="0" smtClean="0"/>
              <a:t> </a:t>
            </a:r>
            <a:endParaRPr lang="en-US" sz="2000" dirty="0" smtClean="0"/>
          </a:p>
          <a:p>
            <a:pPr lvl="1"/>
            <a:r>
              <a:rPr lang="en-US" dirty="0" err="1" smtClean="0"/>
              <a:t>Pemilik</a:t>
            </a:r>
            <a:r>
              <a:rPr lang="en-US" dirty="0" smtClean="0"/>
              <a:t>     :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iklim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yang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sesama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.</a:t>
            </a:r>
            <a:endParaRPr lang="en-US" sz="1800" dirty="0" smtClean="0"/>
          </a:p>
          <a:p>
            <a:r>
              <a:rPr lang="en-US" dirty="0" smtClean="0"/>
              <a:t> </a:t>
            </a:r>
            <a:endParaRPr lang="en-US" sz="2000" dirty="0" smtClean="0"/>
          </a:p>
          <a:p>
            <a:pPr lvl="1"/>
            <a:r>
              <a:rPr lang="en-US" dirty="0" err="1" smtClean="0"/>
              <a:t>Karyawan</a:t>
            </a:r>
            <a:r>
              <a:rPr lang="en-US" dirty="0" smtClean="0"/>
              <a:t>   : </a:t>
            </a:r>
            <a:r>
              <a:rPr lang="en-US" dirty="0" err="1" smtClean="0"/>
              <a:t>Menumbuhkan</a:t>
            </a:r>
            <a:r>
              <a:rPr lang="en-US" dirty="0" smtClean="0"/>
              <a:t> </a:t>
            </a:r>
            <a:r>
              <a:rPr lang="en-US" dirty="0" err="1" smtClean="0"/>
              <a:t>iklim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yang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dikalangan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berpegang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personalia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r>
              <a:rPr lang="en-US" dirty="0" smtClean="0"/>
              <a:t>.</a:t>
            </a:r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</TotalTime>
  <Words>295</Words>
  <Application>Microsoft Office PowerPoint</Application>
  <PresentationFormat>On-screen Show (4:3)</PresentationFormat>
  <Paragraphs>160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PRINSIP ETIKA PERBANKAN</vt:lpstr>
      <vt:lpstr>Slide 2</vt:lpstr>
      <vt:lpstr>Prinsip Etika Perbankan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PRINSIP ETIKA PERBANKAN</dc:title>
  <dc:creator/>
  <cp:lastModifiedBy>TOSHIBA</cp:lastModifiedBy>
  <cp:revision>5</cp:revision>
  <dcterms:created xsi:type="dcterms:W3CDTF">2006-08-16T00:00:00Z</dcterms:created>
  <dcterms:modified xsi:type="dcterms:W3CDTF">2011-12-29T07:01:19Z</dcterms:modified>
</cp:coreProperties>
</file>