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97" r:id="rId2"/>
    <p:sldMasterId id="2147483800" r:id="rId3"/>
  </p:sldMasterIdLst>
  <p:notesMasterIdLst>
    <p:notesMasterId r:id="rId10"/>
  </p:notesMasterIdLst>
  <p:handoutMasterIdLst>
    <p:handoutMasterId r:id="rId11"/>
  </p:handoutMasterIdLst>
  <p:sldIdLst>
    <p:sldId id="256" r:id="rId4"/>
    <p:sldId id="285" r:id="rId5"/>
    <p:sldId id="272" r:id="rId6"/>
    <p:sldId id="282" r:id="rId7"/>
    <p:sldId id="286" r:id="rId8"/>
    <p:sldId id="28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FF"/>
    <a:srgbClr val="9999FF"/>
    <a:srgbClr val="CCFF99"/>
    <a:srgbClr val="FF0000"/>
    <a:srgbClr val="FFFF99"/>
    <a:srgbClr val="4D4D4D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1763" autoAdjust="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8B093A-A495-4E7A-9123-FEC86DB01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62ACAD9-538F-432C-A792-77B0C3838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6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40" name="Date Placeholder 5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Date Placeholder 5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Date Placeholder 5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Date Placeholder 5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Date Placeholder 5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6EDFA-EA9C-4839-AF8F-AEE2C8580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9F609-F211-4D69-A10F-975EEB600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AD848-0587-4B45-B937-30C90699B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6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62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DDD7B-599A-44F0-8E35-82AEDF263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DF127-5239-40AA-B819-A04328A3BEBB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3F245-0F56-45D7-8BDB-F0FE924A2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E517-CB6A-4282-B439-AC92F7AAAD94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C63A-0A9D-4375-9820-7E77611F3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B82D-BF16-499D-B0D4-22081A447E62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DCCD-2FC1-45AC-8663-04056D970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51DD-AF2D-41AD-9D55-AFB5470E812D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FB127-64BC-4E4A-927A-CE5173CD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5FC6F-988F-4174-9345-45F85C60159C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C8CD-5D92-41E1-9376-2071033C9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17664-DC26-48C2-BBC6-7951E194D4A7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75F0A-1754-439F-BD7A-C4EBA99B3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29389-AFE8-4CBA-BA7F-AAD603603AD6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1321-3BE4-4BCD-A530-857FB0F24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343A-59BF-4DC1-B7B8-6F617D202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6943-9837-4100-9A65-3D955DB1914F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EC6BF-59E6-47C9-A166-09C0DD261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8EDB8-4219-46E0-BAAA-84173C13FDBA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83E2F-B8DF-4555-ABCA-280A80C10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CCD83-602D-453E-BAE5-A3478635B7D7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04A1F-BE0F-4E10-AC72-70C12CA77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25E7-33E8-4C9D-8610-438F450D5C4B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9CE0-17D1-40C3-8FBF-B9FA09301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6B3A7-7879-44E7-823F-F092D56EE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CB116-084E-42E1-9F2B-343D255FD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F947B-01A8-4356-BDF1-BBFE0B4ED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00968-500A-4EA0-A544-6B3DAA472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982B1-B76D-4DD9-B7D6-3E96D9F97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027B-83C4-4C0E-A313-74E8E4DAB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D287C-482B-4FB2-8015-73881F6AD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51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51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1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5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B640F3-4FA9-47AB-813D-85605C21E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E8442D-0343-47C0-89D9-A2FE1A777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21D0456F-3B62-418F-B2F1-C3082F6AC94F}" type="datetimeFigureOut">
              <a:rPr lang="en-US"/>
              <a:pPr>
                <a:defRPr/>
              </a:pPr>
              <a:t>1/3/2012</a:t>
            </a:fld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77E66F1-B1DA-4818-AE72-BDCE01248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D07F7E-EF59-4A4C-9C79-4B055B37D5A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648200"/>
            <a:ext cx="41910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  <a:latin typeface="Century" pitchFamily="18" charset="0"/>
              </a:rPr>
              <a:t>Java Fundamental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219200"/>
            <a:ext cx="12192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2209800" y="1524000"/>
            <a:ext cx="7086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Pilar Object Oriented Programming</a:t>
            </a:r>
          </a:p>
        </p:txBody>
      </p:sp>
      <p:sp>
        <p:nvSpPr>
          <p:cNvPr id="5126" name="Rectangle 12"/>
          <p:cNvSpPr>
            <a:spLocks noChangeArrowheads="1"/>
          </p:cNvSpPr>
          <p:nvPr/>
        </p:nvSpPr>
        <p:spPr bwMode="auto">
          <a:xfrm>
            <a:off x="914400" y="63246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000">
                <a:solidFill>
                  <a:schemeClr val="bg1"/>
                </a:solidFill>
                <a:latin typeface="Century" pitchFamily="18" charset="0"/>
              </a:rPr>
              <a:t>Syahrul Mauluddin S.Kom</a:t>
            </a: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2209800" y="1905000"/>
            <a:ext cx="4959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(Inheritance, Polymorphism, Encapsulation)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fld id="{0990B760-DA99-4B07-BFA4-C58A1ED48D78}" type="slidenum">
              <a:rPr lang="en-US" sz="2600" b="1">
                <a:solidFill>
                  <a:schemeClr val="bg1"/>
                </a:solidFill>
              </a:rPr>
              <a:pPr eaLnBrk="1" hangingPunct="1"/>
              <a:t>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6147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143000"/>
            <a:ext cx="6324600" cy="685800"/>
          </a:xfrm>
        </p:spPr>
        <p:txBody>
          <a:bodyPr/>
          <a:lstStyle/>
          <a:p>
            <a:r>
              <a:rPr lang="en-US" sz="2400" smtClean="0">
                <a:solidFill>
                  <a:schemeClr val="tx1"/>
                </a:solidFill>
              </a:rPr>
              <a:t>Polymorphism &amp; Encapsulation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838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762000" y="2438400"/>
            <a:ext cx="7924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1600" b="1"/>
              <a:t>Polymorphism (Polimorfi) diartikan sebagai sesuatu yang memiliki banyak bentuk. </a:t>
            </a:r>
          </a:p>
          <a:p>
            <a:pPr algn="just"/>
            <a:endParaRPr lang="en-US" sz="1600" b="1"/>
          </a:p>
          <a:p>
            <a:pPr algn="just"/>
            <a:r>
              <a:rPr lang="en-US" sz="1600" b="1"/>
              <a:t>Dalam pemrograman, istilah Polymorfi dapat diartikan sebagai modul yang memiliki nama sama, namun memiliki behaviour yang berbeda, sehingga listing kode implementasinya berbeda.</a:t>
            </a:r>
          </a:p>
          <a:p>
            <a:pPr algn="just"/>
            <a:endParaRPr lang="en-US" sz="1600" b="1"/>
          </a:p>
          <a:p>
            <a:pPr algn="just"/>
            <a:r>
              <a:rPr lang="en-US" sz="1600" b="1"/>
              <a:t>Encapsulation (Enkapsulasi) adalah cara membungkus data dan method yang menyusun kelas dan menyembunyikannya dari dunia luar.</a:t>
            </a:r>
          </a:p>
          <a:p>
            <a:pPr algn="just"/>
            <a:endParaRPr lang="en-US" sz="1600" b="1"/>
          </a:p>
          <a:p>
            <a:pPr algn="just"/>
            <a:r>
              <a:rPr lang="en-US" sz="1600" b="1"/>
              <a:t>Termasuk disini adalah menentukan tingkat aksesibilitas dari masing-masing data dan method serta menyembunyikan detail implementasinya dari luar. Dalam pemrograman menyembunyikan detail ini dikenal dengan information hiding.</a:t>
            </a:r>
            <a:endParaRPr lang="en-US" sz="20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fld id="{4FB593B1-9A71-4472-8487-608CDD650AFE}" type="slidenum">
              <a:rPr lang="en-US" sz="2600" b="1">
                <a:solidFill>
                  <a:schemeClr val="bg1"/>
                </a:solidFill>
              </a:rPr>
              <a:pPr eaLnBrk="1" hangingPunct="1"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7171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609600"/>
            <a:ext cx="6934200" cy="688975"/>
          </a:xfrm>
        </p:spPr>
        <p:txBody>
          <a:bodyPr anchor="b"/>
          <a:lstStyle/>
          <a:p>
            <a:pPr algn="l" eaLnBrk="1" hangingPunct="1"/>
            <a:r>
              <a:rPr lang="en-US" sz="1800" b="1" smtClean="0"/>
              <a:t>Contoh Polymorphism, Encapsulation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33400"/>
            <a:ext cx="838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3124200" cy="5334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533400"/>
            <a:ext cx="685800" cy="63246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85800" y="1295400"/>
            <a:ext cx="8229600" cy="152400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762000" y="1552575"/>
            <a:ext cx="86868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import javax.swing.*;		</a:t>
            </a:r>
          </a:p>
          <a:p>
            <a:r>
              <a:rPr lang="en-US" sz="1600" b="1"/>
              <a:t>public class Menyapa {   //  Sebagai Kelas Super</a:t>
            </a:r>
          </a:p>
          <a:p>
            <a:r>
              <a:rPr lang="en-US" sz="1600" b="1"/>
              <a:t>        private String nama2="Salsabila";	</a:t>
            </a:r>
          </a:p>
          <a:p>
            <a:endParaRPr lang="en-US" sz="1600" b="1"/>
          </a:p>
          <a:p>
            <a:r>
              <a:rPr lang="en-US" sz="1600" b="1"/>
              <a:t>        public void Hallo() {</a:t>
            </a:r>
          </a:p>
          <a:p>
            <a:r>
              <a:rPr lang="en-US" sz="1600" b="1"/>
              <a:t>    	String nama=JOptionPane.showInputDialog("Hallo \n Masukan Dia");</a:t>
            </a:r>
          </a:p>
          <a:p>
            <a:r>
              <a:rPr lang="en-US" sz="1600" b="1"/>
              <a:t>                System.out.println("Hallo..."+nama);</a:t>
            </a:r>
          </a:p>
          <a:p>
            <a:r>
              <a:rPr lang="en-US" sz="1600" b="1"/>
              <a:t>        }</a:t>
            </a:r>
          </a:p>
          <a:p>
            <a:r>
              <a:rPr lang="en-US" sz="1600" b="1"/>
              <a:t>    </a:t>
            </a:r>
          </a:p>
          <a:p>
            <a:r>
              <a:rPr lang="en-US" sz="1600" b="1"/>
              <a:t>        public void hai(){</a:t>
            </a:r>
          </a:p>
          <a:p>
            <a:r>
              <a:rPr lang="en-US" sz="1600" b="1"/>
              <a:t>    	System.out.println("Hai teman-teman....");</a:t>
            </a:r>
          </a:p>
          <a:p>
            <a:r>
              <a:rPr lang="en-US" sz="1600" b="1"/>
              <a:t>        }</a:t>
            </a:r>
          </a:p>
          <a:p>
            <a:r>
              <a:rPr lang="en-US" sz="1600" b="1"/>
              <a:t>    	</a:t>
            </a:r>
          </a:p>
          <a:p>
            <a:r>
              <a:rPr lang="en-US" sz="1600" b="1"/>
              <a:t>       public void hey(){</a:t>
            </a:r>
          </a:p>
          <a:p>
            <a:r>
              <a:rPr lang="en-US" sz="1600" b="1"/>
              <a:t>    	System.out.println("Hey..."+nama2);          </a:t>
            </a:r>
          </a:p>
          <a:p>
            <a:r>
              <a:rPr lang="en-US" sz="1600" b="1"/>
              <a:t>      }   </a:t>
            </a:r>
          </a:p>
          <a:p>
            <a:r>
              <a:rPr lang="en-US" sz="1600" b="1"/>
              <a:t>}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fld id="{4A45DC64-5289-4B3F-A1C5-A5C6A7C20BD5}" type="slidenum">
              <a:rPr lang="en-US" sz="2600" b="1">
                <a:solidFill>
                  <a:schemeClr val="bg1"/>
                </a:solidFill>
              </a:rPr>
              <a:pPr eaLnBrk="1" hangingPunct="1"/>
              <a:t>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8195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609600"/>
            <a:ext cx="6324600" cy="688975"/>
          </a:xfrm>
        </p:spPr>
        <p:txBody>
          <a:bodyPr anchor="b"/>
          <a:lstStyle/>
          <a:p>
            <a:pPr algn="l" eaLnBrk="1" hangingPunct="1"/>
            <a:r>
              <a:rPr lang="en-US" sz="1800" b="1" smtClean="0"/>
              <a:t>Contoh Polymorphism, Encapsulation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33400"/>
            <a:ext cx="838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3124200" cy="5334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533400"/>
            <a:ext cx="685800" cy="63246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85800" y="1295400"/>
            <a:ext cx="8229600" cy="152400"/>
          </a:xfrm>
          <a:prstGeom prst="roundRect">
            <a:avLst>
              <a:gd name="adj" fmla="val 16667"/>
            </a:avLst>
          </a:prstGeom>
          <a:solidFill>
            <a:srgbClr val="00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762000" y="1403350"/>
            <a:ext cx="868680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import javax.swing.*;      // Sub kelas</a:t>
            </a:r>
          </a:p>
          <a:p>
            <a:r>
              <a:rPr lang="en-US" sz="1600" b="1"/>
              <a:t>public class Perkenalan extends Menyapa{	  </a:t>
            </a:r>
            <a:endParaRPr lang="en-US" sz="800" b="1"/>
          </a:p>
          <a:p>
            <a:r>
              <a:rPr lang="en-US" sz="1600" b="1"/>
              <a:t>        public void biodata(String nm, String hb,int thnlahir, int thnsekarang) {    	</a:t>
            </a:r>
          </a:p>
          <a:p>
            <a:r>
              <a:rPr lang="en-US" sz="1600" b="1"/>
              <a:t>                System.out.println("Nama saya  "+nm);</a:t>
            </a:r>
          </a:p>
          <a:p>
            <a:r>
              <a:rPr lang="en-US" sz="1600" b="1"/>
              <a:t>                System.out.println("Hobi saya "+hb);</a:t>
            </a:r>
          </a:p>
          <a:p>
            <a:r>
              <a:rPr lang="en-US" sz="1600" b="1"/>
              <a:t>                System.out.println("Umur saya "+umur(thnlahir,thnsekarang)+"thn");</a:t>
            </a:r>
          </a:p>
          <a:p>
            <a:r>
              <a:rPr lang="en-US" sz="1600" b="1"/>
              <a:t>        }</a:t>
            </a:r>
          </a:p>
          <a:p>
            <a:r>
              <a:rPr lang="en-US" sz="1600" b="1"/>
              <a:t>    </a:t>
            </a:r>
          </a:p>
          <a:p>
            <a:r>
              <a:rPr lang="en-US" sz="1600" b="1"/>
              <a:t>        private int umur(int tahun1, int tahun2){</a:t>
            </a:r>
          </a:p>
          <a:p>
            <a:r>
              <a:rPr lang="en-US" sz="1600" b="1"/>
              <a:t>	      int umur;</a:t>
            </a:r>
          </a:p>
          <a:p>
            <a:r>
              <a:rPr lang="en-US" sz="1600" b="1"/>
              <a:t>	      umur= tahun2-tahun1;</a:t>
            </a:r>
          </a:p>
          <a:p>
            <a:r>
              <a:rPr lang="en-US" sz="1600" b="1"/>
              <a:t>	      return umur;</a:t>
            </a:r>
          </a:p>
          <a:p>
            <a:r>
              <a:rPr lang="en-US" sz="1600" b="1"/>
              <a:t>        }                 </a:t>
            </a:r>
          </a:p>
          <a:p>
            <a:r>
              <a:rPr lang="en-US" sz="1600" b="1"/>
              <a:t>        public void hey(){   // overriding</a:t>
            </a:r>
          </a:p>
          <a:p>
            <a:r>
              <a:rPr lang="en-US" sz="1600" b="1"/>
              <a:t>    	 System.out.println("Hey semuanya...");          </a:t>
            </a:r>
          </a:p>
          <a:p>
            <a:r>
              <a:rPr lang="en-US" sz="1600" b="1"/>
              <a:t>        }</a:t>
            </a:r>
          </a:p>
          <a:p>
            <a:r>
              <a:rPr lang="en-US" sz="1600" b="1"/>
              <a:t>        </a:t>
            </a:r>
          </a:p>
          <a:p>
            <a:r>
              <a:rPr lang="en-US" sz="1600" b="1"/>
              <a:t>        //public void hey(String nama){</a:t>
            </a:r>
          </a:p>
          <a:p>
            <a:r>
              <a:rPr lang="en-US" sz="1600" b="1"/>
              <a:t>    	//System.out.println("Hey..."+nama);          </a:t>
            </a:r>
          </a:p>
          <a:p>
            <a:r>
              <a:rPr lang="en-US" sz="1600" b="1"/>
              <a:t>        //}</a:t>
            </a:r>
          </a:p>
          <a:p>
            <a:r>
              <a:rPr lang="en-US" sz="1600" b="1"/>
              <a:t>}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fld id="{975B2BE8-FB9B-4C76-8780-033C54BB83A5}" type="slidenum">
              <a:rPr lang="en-US" sz="2600" b="1">
                <a:solidFill>
                  <a:schemeClr val="bg1"/>
                </a:solidFill>
              </a:rPr>
              <a:pPr eaLnBrk="1" hangingPunct="1"/>
              <a:t>5</a:t>
            </a:fld>
            <a:endParaRPr lang="en-US" sz="2600" b="1">
              <a:solidFill>
                <a:schemeClr val="bg1"/>
              </a:solidFill>
            </a:endParaRP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838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2362200"/>
            <a:ext cx="876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import javax.swing.*;</a:t>
            </a:r>
          </a:p>
          <a:p>
            <a:r>
              <a:rPr lang="en-US" sz="1600" b="1"/>
              <a:t>public class TestPerkenalan{   // simpan TestPerkenalan.java</a:t>
            </a:r>
          </a:p>
          <a:p>
            <a:r>
              <a:rPr lang="en-US" sz="1600" b="1"/>
              <a:t>    public static void main(String[] args){</a:t>
            </a:r>
          </a:p>
          <a:p>
            <a:endParaRPr lang="en-US" sz="1600" b="1"/>
          </a:p>
          <a:p>
            <a:r>
              <a:rPr lang="en-US" sz="1600" b="1"/>
              <a:t>    int tahunsekarang=2009;</a:t>
            </a:r>
          </a:p>
          <a:p>
            <a:r>
              <a:rPr lang="en-US" sz="1600" b="1"/>
              <a:t>    String nama=JOptionPane.showInputDialog("Nama Saya");</a:t>
            </a:r>
          </a:p>
          <a:p>
            <a:r>
              <a:rPr lang="en-US" sz="1600" b="1"/>
              <a:t>    String hobi=JOptionPane.showInputDialog("Hobi Saya");</a:t>
            </a:r>
          </a:p>
          <a:p>
            <a:r>
              <a:rPr lang="en-US" sz="1600" b="1"/>
              <a:t>    int tahunlahir=Integer.valueOf(JOptionPane.showInputDialog(" Tahun Lahir"));  </a:t>
            </a:r>
          </a:p>
          <a:p>
            <a:endParaRPr lang="en-US" sz="1600" b="1"/>
          </a:p>
          <a:p>
            <a:r>
              <a:rPr lang="en-US" sz="1600" b="1"/>
              <a:t>    Perkenalan panggil= new Perkenalan();</a:t>
            </a:r>
          </a:p>
          <a:p>
            <a:r>
              <a:rPr lang="en-US" sz="1600" b="1"/>
              <a:t>      panggil.hey();     </a:t>
            </a:r>
          </a:p>
          <a:p>
            <a:r>
              <a:rPr lang="en-US" sz="1600" b="1"/>
              <a:t>     panggil.biodata(nama,hobi,tahunlahir,tahunsekarang);   </a:t>
            </a:r>
          </a:p>
          <a:p>
            <a:r>
              <a:rPr lang="en-US" sz="1600" b="1"/>
              <a:t>	</a:t>
            </a:r>
          </a:p>
          <a:p>
            <a:r>
              <a:rPr lang="en-US" sz="1600" b="1"/>
              <a:t>     }	</a:t>
            </a:r>
          </a:p>
          <a:p>
            <a:r>
              <a:rPr lang="en-US" sz="1600" b="1"/>
              <a:t>}</a:t>
            </a:r>
          </a:p>
          <a:p>
            <a:pPr algn="just"/>
            <a:endParaRPr lang="en-US" sz="1600" b="1"/>
          </a:p>
          <a:p>
            <a:pPr algn="just"/>
            <a:endParaRPr lang="en-US" sz="1600" b="1"/>
          </a:p>
          <a:p>
            <a:pPr algn="just"/>
            <a:endParaRPr lang="en-US" sz="1600" b="1"/>
          </a:p>
          <a:p>
            <a:pPr algn="just"/>
            <a:endParaRPr lang="en-US" sz="1600" b="1"/>
          </a:p>
          <a:p>
            <a:pPr algn="just"/>
            <a:endParaRPr lang="en-US" sz="1600"/>
          </a:p>
          <a:p>
            <a:pPr algn="just"/>
            <a:endParaRPr lang="en-US" sz="1600"/>
          </a:p>
          <a:p>
            <a:pPr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1600" b="1"/>
          </a:p>
        </p:txBody>
      </p:sp>
      <p:sp>
        <p:nvSpPr>
          <p:cNvPr id="9221" name="AutoShape 2"/>
          <p:cNvSpPr>
            <a:spLocks noChangeArrowheads="1"/>
          </p:cNvSpPr>
          <p:nvPr/>
        </p:nvSpPr>
        <p:spPr bwMode="auto">
          <a:xfrm>
            <a:off x="1828800" y="1063625"/>
            <a:ext cx="6324600" cy="688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b="1">
                <a:solidFill>
                  <a:schemeClr val="tx2"/>
                </a:solidFill>
              </a:rPr>
              <a:t>Contoh Polymorphism, Encapsulation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fld id="{D1EF7A5C-51A7-463C-BBA8-FAE3EA0CE35C}" type="slidenum">
              <a:rPr lang="en-US" sz="2600" b="1">
                <a:solidFill>
                  <a:schemeClr val="bg1"/>
                </a:solidFill>
              </a:rPr>
              <a:pPr eaLnBrk="1" hangingPunct="1"/>
              <a:t>6</a:t>
            </a:fld>
            <a:endParaRPr lang="en-US" sz="2600" b="1">
              <a:solidFill>
                <a:schemeClr val="bg1"/>
              </a:solidFill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838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23622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en-US" sz="1600" b="1"/>
              <a:t>Dengan konsep Overriding :</a:t>
            </a:r>
          </a:p>
          <a:p>
            <a:pPr marL="342900" indent="-342900" algn="just"/>
            <a:r>
              <a:rPr lang="en-US" sz="1600" b="1"/>
              <a:t>Ubahlah behaviour dari method hallo() </a:t>
            </a:r>
            <a:r>
              <a:rPr lang="en-US" sz="1600" b="1">
                <a:sym typeface="Wingdings" pitchFamily="2" charset="2"/>
              </a:rPr>
              <a:t> sehingga menampilkan </a:t>
            </a:r>
          </a:p>
          <a:p>
            <a:pPr marL="342900" indent="-342900" algn="just"/>
            <a:r>
              <a:rPr lang="en-US" sz="1600" b="1">
                <a:sym typeface="Wingdings" pitchFamily="2" charset="2"/>
              </a:rPr>
              <a:t>Hallo, Perkenalkan..</a:t>
            </a:r>
          </a:p>
          <a:p>
            <a:pPr marL="342900" indent="-342900" algn="just"/>
            <a:endParaRPr lang="en-US" sz="1600" b="1">
              <a:sym typeface="Wingdings" pitchFamily="2" charset="2"/>
            </a:endParaRPr>
          </a:p>
          <a:p>
            <a:pPr marL="342900" indent="-342900" algn="just"/>
            <a:r>
              <a:rPr lang="en-US" sz="1600" b="1">
                <a:sym typeface="Wingdings" pitchFamily="2" charset="2"/>
              </a:rPr>
              <a:t>Ubahlah behaviour dari method hai() sehingga menampilkan </a:t>
            </a:r>
          </a:p>
          <a:p>
            <a:pPr marL="342900" indent="-342900" algn="just"/>
            <a:r>
              <a:rPr lang="en-US" sz="1600" b="1">
                <a:sym typeface="Wingdings" pitchFamily="2" charset="2"/>
              </a:rPr>
              <a:t>Hai teman-teman, Perkenalkan…</a:t>
            </a:r>
          </a:p>
          <a:p>
            <a:pPr marL="342900" indent="-342900" algn="just"/>
            <a:endParaRPr lang="en-US" sz="1600" b="1">
              <a:sym typeface="Wingdings" pitchFamily="2" charset="2"/>
            </a:endParaRPr>
          </a:p>
          <a:p>
            <a:pPr marL="342900" indent="-342900" algn="just"/>
            <a:r>
              <a:rPr lang="en-US" sz="1600" b="1">
                <a:sym typeface="Wingdings" pitchFamily="2" charset="2"/>
              </a:rPr>
              <a:t>Tambahkan method hallo() yang berparameter nama  sehingga menampilkan</a:t>
            </a:r>
          </a:p>
          <a:p>
            <a:pPr marL="342900" indent="-342900" algn="just"/>
            <a:r>
              <a:rPr lang="en-US" sz="1600" b="1">
                <a:sym typeface="Wingdings" pitchFamily="2" charset="2"/>
              </a:rPr>
              <a:t>Contoh : hallo Eza, Perkenalkan…</a:t>
            </a:r>
            <a:endParaRPr lang="en-US" sz="1600" b="1"/>
          </a:p>
        </p:txBody>
      </p:sp>
      <p:sp>
        <p:nvSpPr>
          <p:cNvPr id="10245" name="AutoShape 2"/>
          <p:cNvSpPr>
            <a:spLocks noChangeArrowheads="1"/>
          </p:cNvSpPr>
          <p:nvPr/>
        </p:nvSpPr>
        <p:spPr bwMode="auto">
          <a:xfrm>
            <a:off x="1981200" y="1216025"/>
            <a:ext cx="6324600" cy="688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2400" b="1">
                <a:solidFill>
                  <a:schemeClr val="tx2"/>
                </a:solidFill>
              </a:rPr>
              <a:t>Latihan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2_Capsul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4270</TotalTime>
  <Words>242</Words>
  <Application>Microsoft Office PowerPoint</Application>
  <PresentationFormat>On-screen Show (4:3)</PresentationFormat>
  <Paragraphs>89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Wingdings</vt:lpstr>
      <vt:lpstr>Times New Roman</vt:lpstr>
      <vt:lpstr>Century</vt:lpstr>
      <vt:lpstr>Capsules</vt:lpstr>
      <vt:lpstr>2_Capsules</vt:lpstr>
      <vt:lpstr>1_Default Design</vt:lpstr>
      <vt:lpstr>Slide 1</vt:lpstr>
      <vt:lpstr>Polymorphism &amp; Encapsulation</vt:lpstr>
      <vt:lpstr>Contoh Polymorphism, Encapsulation</vt:lpstr>
      <vt:lpstr>Contoh Polymorphism, Encapsulation</vt:lpstr>
      <vt:lpstr>Slide 5</vt:lpstr>
      <vt:lpstr>Slide 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Java</dc:title>
  <dc:creator>Megumi</dc:creator>
  <cp:lastModifiedBy>Admin</cp:lastModifiedBy>
  <cp:revision>241</cp:revision>
  <dcterms:created xsi:type="dcterms:W3CDTF">2007-01-05T06:50:22Z</dcterms:created>
  <dcterms:modified xsi:type="dcterms:W3CDTF">2012-01-03T03:48:04Z</dcterms:modified>
</cp:coreProperties>
</file>