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S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S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29B1C3-4D4B-4BCB-962E-AE32B84810D9}" type="datetimeFigureOut">
              <a:rPr lang="en-US" smtClean="0"/>
              <a:t>12/29/2011</a:t>
            </a:fld>
            <a:endParaRPr lang="en-S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7D617-F86F-4043-9E8F-011FC76FD6CA}" type="slidenum">
              <a:rPr lang="en-SG" smtClean="0"/>
              <a:t>‹#›</a:t>
            </a:fld>
            <a:endParaRPr lang="en-S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JOIN</a:t>
            </a:r>
            <a:endParaRPr lang="en-S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SG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asil Perintah Left Jo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857232"/>
            <a:ext cx="7835131" cy="242889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642910" y="3714752"/>
            <a:ext cx="792961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dirty="0" err="1"/>
              <a:t>Berbeda</a:t>
            </a:r>
            <a:r>
              <a:rPr lang="en-SG" sz="2400" dirty="0"/>
              <a:t> </a:t>
            </a:r>
            <a:r>
              <a:rPr lang="en-SG" sz="2400" dirty="0" err="1"/>
              <a:t>dengan</a:t>
            </a:r>
            <a:r>
              <a:rPr lang="en-SG" sz="2400" dirty="0"/>
              <a:t> </a:t>
            </a:r>
            <a:r>
              <a:rPr lang="en-SG" sz="2400" dirty="0" err="1"/>
              <a:t>hasil</a:t>
            </a:r>
            <a:r>
              <a:rPr lang="en-SG" sz="2400" dirty="0"/>
              <a:t> </a:t>
            </a:r>
            <a:r>
              <a:rPr lang="en-SG" sz="2400" dirty="0" err="1"/>
              <a:t>sebelumnya</a:t>
            </a:r>
            <a:r>
              <a:rPr lang="en-SG" sz="2400" dirty="0"/>
              <a:t> (inner join), </a:t>
            </a:r>
            <a:r>
              <a:rPr lang="en-SG" sz="2400" dirty="0" err="1"/>
              <a:t>penggunaan</a:t>
            </a:r>
            <a:r>
              <a:rPr lang="en-SG" sz="2400" dirty="0"/>
              <a:t> left join </a:t>
            </a:r>
            <a:r>
              <a:rPr lang="en-SG" sz="2400" dirty="0" err="1"/>
              <a:t>akan</a:t>
            </a:r>
            <a:r>
              <a:rPr lang="en-SG" sz="2400" dirty="0"/>
              <a:t> </a:t>
            </a:r>
            <a:r>
              <a:rPr lang="en-SG" sz="2400" dirty="0" err="1"/>
              <a:t>menampilkan</a:t>
            </a:r>
            <a:r>
              <a:rPr lang="en-SG" sz="2400" dirty="0"/>
              <a:t> </a:t>
            </a:r>
            <a:r>
              <a:rPr lang="en-SG" sz="2400" dirty="0" err="1"/>
              <a:t>juga</a:t>
            </a:r>
            <a:r>
              <a:rPr lang="en-SG" sz="2400" dirty="0"/>
              <a:t> data </a:t>
            </a:r>
            <a:r>
              <a:rPr lang="en-SG" sz="2400" dirty="0" err="1"/>
              <a:t>pelanggan</a:t>
            </a:r>
            <a:r>
              <a:rPr lang="en-SG" sz="2400" dirty="0"/>
              <a:t> </a:t>
            </a:r>
            <a:r>
              <a:rPr lang="en-SG" sz="2400" dirty="0" err="1"/>
              <a:t>dengan</a:t>
            </a:r>
            <a:r>
              <a:rPr lang="en-SG" sz="2400" dirty="0"/>
              <a:t> id P0003, </a:t>
            </a:r>
            <a:r>
              <a:rPr lang="en-SG" sz="2400" dirty="0" err="1"/>
              <a:t>walaupun</a:t>
            </a:r>
            <a:r>
              <a:rPr lang="en-SG" sz="2400" dirty="0"/>
              <a:t> </a:t>
            </a:r>
            <a:r>
              <a:rPr lang="en-SG" sz="2400" dirty="0" err="1"/>
              <a:t>pelanggan</a:t>
            </a:r>
            <a:r>
              <a:rPr lang="en-SG" sz="2400" dirty="0"/>
              <a:t> </a:t>
            </a:r>
            <a:r>
              <a:rPr lang="en-SG" sz="2400" dirty="0" err="1"/>
              <a:t>tersebut</a:t>
            </a:r>
            <a:r>
              <a:rPr lang="en-SG" sz="2400" dirty="0"/>
              <a:t> </a:t>
            </a:r>
            <a:r>
              <a:rPr lang="en-SG" sz="2400" dirty="0" err="1"/>
              <a:t>belum</a:t>
            </a:r>
            <a:r>
              <a:rPr lang="en-SG" sz="2400" dirty="0"/>
              <a:t> </a:t>
            </a:r>
            <a:r>
              <a:rPr lang="en-SG" sz="2400" dirty="0" err="1"/>
              <a:t>pernah</a:t>
            </a:r>
            <a:r>
              <a:rPr lang="en-SG" sz="2400" dirty="0"/>
              <a:t> </a:t>
            </a:r>
            <a:r>
              <a:rPr lang="en-SG" sz="2400" dirty="0" err="1"/>
              <a:t>bertransaksi</a:t>
            </a:r>
            <a:r>
              <a:rPr lang="en-SG" sz="2400" dirty="0"/>
              <a:t>. Dan </a:t>
            </a:r>
            <a:r>
              <a:rPr lang="en-SG" sz="2400" dirty="0" err="1"/>
              <a:t>pada</a:t>
            </a:r>
            <a:r>
              <a:rPr lang="en-SG" sz="2400" dirty="0"/>
              <a:t> </a:t>
            </a:r>
            <a:r>
              <a:rPr lang="en-SG" sz="2400" dirty="0" err="1"/>
              <a:t>kolom</a:t>
            </a:r>
            <a:r>
              <a:rPr lang="en-SG" sz="2400" dirty="0"/>
              <a:t> </a:t>
            </a:r>
            <a:r>
              <a:rPr lang="en-SG" sz="2400" dirty="0" err="1"/>
              <a:t>id_pesan</a:t>
            </a:r>
            <a:r>
              <a:rPr lang="en-SG" sz="2400" dirty="0"/>
              <a:t> </a:t>
            </a:r>
            <a:r>
              <a:rPr lang="en-SG" sz="2400" dirty="0" err="1"/>
              <a:t>dan</a:t>
            </a:r>
            <a:r>
              <a:rPr lang="en-SG" sz="2400" dirty="0"/>
              <a:t> </a:t>
            </a:r>
            <a:r>
              <a:rPr lang="en-SG" sz="2400" dirty="0" err="1"/>
              <a:t>tgl_pesan</a:t>
            </a:r>
            <a:r>
              <a:rPr lang="en-SG" sz="2400" dirty="0"/>
              <a:t> </a:t>
            </a:r>
            <a:r>
              <a:rPr lang="en-SG" sz="2400" dirty="0" err="1"/>
              <a:t>untuk</a:t>
            </a:r>
            <a:r>
              <a:rPr lang="en-SG" sz="2400" dirty="0"/>
              <a:t> </a:t>
            </a:r>
            <a:r>
              <a:rPr lang="en-SG" sz="2400" dirty="0" err="1"/>
              <a:t>pelanggan</a:t>
            </a:r>
            <a:r>
              <a:rPr lang="en-SG" sz="2400" dirty="0"/>
              <a:t> P0003 </a:t>
            </a:r>
            <a:r>
              <a:rPr lang="en-SG" sz="2400" dirty="0" err="1"/>
              <a:t>isinya</a:t>
            </a:r>
            <a:r>
              <a:rPr lang="en-SG" sz="2400" dirty="0"/>
              <a:t> NULL, </a:t>
            </a:r>
            <a:r>
              <a:rPr lang="en-SG" sz="2400" dirty="0" err="1"/>
              <a:t>artinya</a:t>
            </a:r>
            <a:r>
              <a:rPr lang="en-SG" sz="2400" dirty="0"/>
              <a:t> </a:t>
            </a:r>
            <a:r>
              <a:rPr lang="en-SG" sz="2400" dirty="0" err="1"/>
              <a:t>di</a:t>
            </a:r>
            <a:r>
              <a:rPr lang="en-SG" sz="2400" dirty="0"/>
              <a:t> 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kanan</a:t>
            </a:r>
            <a:r>
              <a:rPr lang="en-SG" sz="2400" dirty="0"/>
              <a:t> (</a:t>
            </a:r>
            <a:r>
              <a:rPr lang="en-SG" sz="2400" dirty="0" err="1"/>
              <a:t>pesan</a:t>
            </a:r>
            <a:r>
              <a:rPr lang="en-SG" sz="2400" dirty="0"/>
              <a:t>) </a:t>
            </a:r>
            <a:r>
              <a:rPr lang="en-SG" sz="2400" dirty="0" err="1"/>
              <a:t>pelanggan</a:t>
            </a:r>
            <a:r>
              <a:rPr lang="en-SG" sz="2400" dirty="0"/>
              <a:t> </a:t>
            </a:r>
            <a:r>
              <a:rPr lang="en-SG" sz="2400" dirty="0" err="1"/>
              <a:t>tersebut</a:t>
            </a:r>
            <a:r>
              <a:rPr lang="en-SG" sz="2400" dirty="0"/>
              <a:t> </a:t>
            </a:r>
            <a:r>
              <a:rPr lang="en-SG" sz="2400" dirty="0" err="1"/>
              <a:t>tidak</a:t>
            </a:r>
            <a:r>
              <a:rPr lang="en-SG" sz="2400" dirty="0"/>
              <a:t> </a:t>
            </a:r>
            <a:r>
              <a:rPr lang="en-SG" sz="2400" dirty="0" err="1"/>
              <a:t>ada</a:t>
            </a:r>
            <a:r>
              <a:rPr lang="en-SG" sz="2400" dirty="0"/>
              <a:t>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b="1" dirty="0"/>
              <a:t>RIGHT </a:t>
            </a:r>
            <a:r>
              <a:rPr lang="en-SG" b="1" dirty="0" smtClean="0"/>
              <a:t>JOIN 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/>
              <a:t>Bentuk</a:t>
            </a:r>
            <a:r>
              <a:rPr lang="en-SG" dirty="0"/>
              <a:t> </a:t>
            </a:r>
            <a:r>
              <a:rPr lang="en-SG" dirty="0" err="1"/>
              <a:t>umum</a:t>
            </a:r>
            <a:r>
              <a:rPr lang="en-SG" dirty="0"/>
              <a:t>:</a:t>
            </a:r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857224" y="2357430"/>
            <a:ext cx="4857752" cy="1215645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tabel1.*, tabel2.*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tabel1 RIGHT JOIN tabel2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tabel1.PK=tabel2.FK;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57224" y="3643314"/>
            <a:ext cx="3299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2800" dirty="0" err="1"/>
              <a:t>Contoh</a:t>
            </a:r>
            <a:r>
              <a:rPr lang="en-SG" sz="2800" dirty="0"/>
              <a:t> </a:t>
            </a:r>
            <a:r>
              <a:rPr lang="en-SG" sz="2800" dirty="0" err="1"/>
              <a:t>perintah</a:t>
            </a:r>
            <a:r>
              <a:rPr lang="en-SG" sz="2800" dirty="0"/>
              <a:t> SQL:</a:t>
            </a: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785786" y="4429132"/>
            <a:ext cx="6858048" cy="1492644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pelanggan.nm_pelanggan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pesan.tgl_pesan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RIGHT JOIN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asil Perintah Right Jo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1214422"/>
            <a:ext cx="7725272" cy="2214578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14348" y="4143380"/>
            <a:ext cx="76438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400" dirty="0" err="1"/>
              <a:t>Dengan</a:t>
            </a:r>
            <a:r>
              <a:rPr lang="en-SG" sz="2400" dirty="0"/>
              <a:t> right join, </a:t>
            </a:r>
            <a:r>
              <a:rPr lang="en-SG" sz="2400" dirty="0" err="1"/>
              <a:t>tabel</a:t>
            </a:r>
            <a:r>
              <a:rPr lang="en-SG" sz="2400" dirty="0"/>
              <a:t> yang </a:t>
            </a:r>
            <a:r>
              <a:rPr lang="en-SG" sz="2400" dirty="0" err="1"/>
              <a:t>menjadi</a:t>
            </a:r>
            <a:r>
              <a:rPr lang="en-SG" sz="2400" dirty="0"/>
              <a:t> </a:t>
            </a:r>
            <a:r>
              <a:rPr lang="en-SG" sz="2400" dirty="0" err="1"/>
              <a:t>acuan</a:t>
            </a:r>
            <a:r>
              <a:rPr lang="en-SG" sz="2400" dirty="0"/>
              <a:t> </a:t>
            </a:r>
            <a:r>
              <a:rPr lang="en-SG" sz="2400" dirty="0" err="1"/>
              <a:t>adalah</a:t>
            </a:r>
            <a:r>
              <a:rPr lang="en-SG" sz="2400" dirty="0"/>
              <a:t> 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sebelah</a:t>
            </a:r>
            <a:r>
              <a:rPr lang="en-SG" sz="2400" dirty="0"/>
              <a:t> </a:t>
            </a:r>
            <a:r>
              <a:rPr lang="en-SG" sz="2400" dirty="0" err="1"/>
              <a:t>kanan</a:t>
            </a:r>
            <a:r>
              <a:rPr lang="en-SG" sz="2400" dirty="0"/>
              <a:t> (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pesan</a:t>
            </a:r>
            <a:r>
              <a:rPr lang="en-SG" sz="2400" dirty="0"/>
              <a:t>), </a:t>
            </a:r>
            <a:r>
              <a:rPr lang="en-SG" sz="2400" dirty="0" err="1"/>
              <a:t>jadi</a:t>
            </a:r>
            <a:r>
              <a:rPr lang="en-SG" sz="2400" dirty="0"/>
              <a:t> </a:t>
            </a:r>
            <a:r>
              <a:rPr lang="en-SG" sz="2400" dirty="0" err="1"/>
              <a:t>semua</a:t>
            </a:r>
            <a:r>
              <a:rPr lang="en-SG" sz="2400" dirty="0"/>
              <a:t> </a:t>
            </a:r>
            <a:r>
              <a:rPr lang="en-SG" sz="2400" dirty="0" err="1"/>
              <a:t>isi</a:t>
            </a:r>
            <a:r>
              <a:rPr lang="en-SG" sz="2400" dirty="0"/>
              <a:t> 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pesan</a:t>
            </a:r>
            <a:r>
              <a:rPr lang="en-SG" sz="2400" dirty="0"/>
              <a:t> </a:t>
            </a:r>
            <a:r>
              <a:rPr lang="en-SG" sz="2400" dirty="0" err="1"/>
              <a:t>akan</a:t>
            </a:r>
            <a:r>
              <a:rPr lang="en-SG" sz="2400" dirty="0"/>
              <a:t> </a:t>
            </a:r>
            <a:r>
              <a:rPr lang="en-SG" sz="2400" dirty="0" err="1"/>
              <a:t>ditampilkan</a:t>
            </a:r>
            <a:r>
              <a:rPr lang="en-SG" sz="2400" dirty="0"/>
              <a:t>. </a:t>
            </a:r>
            <a:r>
              <a:rPr lang="en-SG" sz="2400" dirty="0" err="1"/>
              <a:t>Jika</a:t>
            </a:r>
            <a:r>
              <a:rPr lang="en-SG" sz="2400" dirty="0"/>
              <a:t> data </a:t>
            </a:r>
            <a:r>
              <a:rPr lang="en-SG" sz="2400" dirty="0" err="1"/>
              <a:t>pelanggan</a:t>
            </a:r>
            <a:r>
              <a:rPr lang="en-SG" sz="2400" dirty="0"/>
              <a:t> </a:t>
            </a:r>
            <a:r>
              <a:rPr lang="en-SG" sz="2400" dirty="0" err="1"/>
              <a:t>tidak</a:t>
            </a:r>
            <a:r>
              <a:rPr lang="en-SG" sz="2400" dirty="0"/>
              <a:t> </a:t>
            </a:r>
            <a:r>
              <a:rPr lang="en-SG" sz="2400" dirty="0" err="1"/>
              <a:t>ada</a:t>
            </a:r>
            <a:r>
              <a:rPr lang="en-SG" sz="2400" dirty="0"/>
              <a:t> </a:t>
            </a:r>
            <a:r>
              <a:rPr lang="en-SG" sz="2400" dirty="0" err="1"/>
              <a:t>di</a:t>
            </a:r>
            <a:r>
              <a:rPr lang="en-SG" sz="2400" dirty="0"/>
              <a:t> 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pelanggan</a:t>
            </a:r>
            <a:r>
              <a:rPr lang="en-SG" sz="2400" dirty="0"/>
              <a:t>, </a:t>
            </a:r>
            <a:r>
              <a:rPr lang="en-SG" sz="2400" dirty="0" err="1"/>
              <a:t>maka</a:t>
            </a:r>
            <a:r>
              <a:rPr lang="en-SG" sz="2400" dirty="0"/>
              <a:t> </a:t>
            </a:r>
            <a:r>
              <a:rPr lang="en-SG" sz="2400" dirty="0" err="1"/>
              <a:t>isi</a:t>
            </a:r>
            <a:r>
              <a:rPr lang="en-SG" sz="2400" dirty="0"/>
              <a:t> </a:t>
            </a:r>
            <a:r>
              <a:rPr lang="en-SG" sz="2400" dirty="0" err="1"/>
              <a:t>tabel</a:t>
            </a:r>
            <a:r>
              <a:rPr lang="en-SG" sz="2400" dirty="0"/>
              <a:t> </a:t>
            </a:r>
            <a:r>
              <a:rPr lang="en-SG" sz="2400" dirty="0" err="1"/>
              <a:t>pesan</a:t>
            </a:r>
            <a:r>
              <a:rPr lang="en-SG" sz="2400" dirty="0"/>
              <a:t> </a:t>
            </a:r>
            <a:r>
              <a:rPr lang="en-SG" sz="2400" dirty="0" err="1"/>
              <a:t>tetap</a:t>
            </a:r>
            <a:r>
              <a:rPr lang="en-SG" sz="2400" dirty="0"/>
              <a:t> </a:t>
            </a:r>
            <a:r>
              <a:rPr lang="en-SG" sz="2400" dirty="0" err="1"/>
              <a:t>ditampilkan</a:t>
            </a:r>
            <a:r>
              <a:rPr lang="en-SG" sz="2400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ontoh Class Diagram Sistem Pembeli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071546"/>
            <a:ext cx="5715000" cy="3057526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785786" y="4500570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2000" dirty="0" err="1" smtClean="0"/>
              <a:t>Pada</a:t>
            </a:r>
            <a:r>
              <a:rPr lang="en-SG" sz="2000" dirty="0" smtClean="0"/>
              <a:t> </a:t>
            </a:r>
            <a:r>
              <a:rPr lang="en-SG" sz="2000" dirty="0" err="1"/>
              <a:t>pembuatan</a:t>
            </a:r>
            <a:r>
              <a:rPr lang="en-SG" sz="2000" dirty="0"/>
              <a:t> </a:t>
            </a:r>
            <a:r>
              <a:rPr lang="en-SG" sz="2000" dirty="0" err="1"/>
              <a:t>suatu</a:t>
            </a:r>
            <a:r>
              <a:rPr lang="en-SG" sz="2000" dirty="0"/>
              <a:t> </a:t>
            </a:r>
            <a:r>
              <a:rPr lang="en-SG" sz="2000" dirty="0" err="1"/>
              <a:t>aplikasi</a:t>
            </a:r>
            <a:r>
              <a:rPr lang="en-SG" sz="2000" dirty="0"/>
              <a:t>, </a:t>
            </a:r>
            <a:r>
              <a:rPr lang="en-SG" sz="2000" dirty="0" err="1"/>
              <a:t>terkadang</a:t>
            </a:r>
            <a:r>
              <a:rPr lang="en-SG" sz="2000" dirty="0"/>
              <a:t> </a:t>
            </a:r>
            <a:r>
              <a:rPr lang="en-SG" sz="2000" dirty="0" err="1"/>
              <a:t>kita</a:t>
            </a:r>
            <a:r>
              <a:rPr lang="en-SG" sz="2000" dirty="0"/>
              <a:t> </a:t>
            </a:r>
            <a:r>
              <a:rPr lang="en-SG" sz="2000" dirty="0" err="1"/>
              <a:t>juga</a:t>
            </a:r>
            <a:r>
              <a:rPr lang="en-SG" sz="2000" dirty="0"/>
              <a:t> </a:t>
            </a:r>
            <a:r>
              <a:rPr lang="en-SG" sz="2000" dirty="0" err="1"/>
              <a:t>memerlukan</a:t>
            </a:r>
            <a:r>
              <a:rPr lang="en-SG" sz="2000" dirty="0"/>
              <a:t> </a:t>
            </a:r>
            <a:r>
              <a:rPr lang="en-SG" sz="2000" dirty="0" err="1"/>
              <a:t>tampilan</a:t>
            </a:r>
            <a:r>
              <a:rPr lang="en-SG" sz="2000" dirty="0"/>
              <a:t> data yang </a:t>
            </a:r>
            <a:r>
              <a:rPr lang="en-SG" sz="2000" dirty="0" err="1"/>
              <a:t>tidak</a:t>
            </a:r>
            <a:r>
              <a:rPr lang="en-SG" sz="2000" dirty="0"/>
              <a:t> </a:t>
            </a:r>
            <a:r>
              <a:rPr lang="en-SG" sz="2000" dirty="0" err="1"/>
              <a:t>hanya</a:t>
            </a:r>
            <a:r>
              <a:rPr lang="en-SG" sz="2000" dirty="0"/>
              <a:t> </a:t>
            </a:r>
            <a:r>
              <a:rPr lang="en-SG" sz="2000" dirty="0" err="1"/>
              <a:t>berasal</a:t>
            </a:r>
            <a:r>
              <a:rPr lang="en-SG" sz="2000" dirty="0"/>
              <a:t> </a:t>
            </a:r>
            <a:r>
              <a:rPr lang="en-SG" sz="2000" dirty="0" err="1"/>
              <a:t>dari</a:t>
            </a:r>
            <a:r>
              <a:rPr lang="en-SG" sz="2000" dirty="0"/>
              <a:t> 1 (</a:t>
            </a:r>
            <a:r>
              <a:rPr lang="en-SG" sz="2000" dirty="0" err="1"/>
              <a:t>satu</a:t>
            </a:r>
            <a:r>
              <a:rPr lang="en-SG" sz="2000" dirty="0"/>
              <a:t>) </a:t>
            </a:r>
            <a:r>
              <a:rPr lang="en-SG" sz="2000" dirty="0" err="1"/>
              <a:t>tabel</a:t>
            </a:r>
            <a:r>
              <a:rPr lang="en-SG" sz="2000" dirty="0"/>
              <a:t>, </a:t>
            </a:r>
            <a:r>
              <a:rPr lang="en-SG" sz="2000" dirty="0" err="1"/>
              <a:t>namun</a:t>
            </a:r>
            <a:r>
              <a:rPr lang="en-SG" sz="2000" dirty="0"/>
              <a:t> </a:t>
            </a:r>
            <a:r>
              <a:rPr lang="en-SG" sz="2000" dirty="0" err="1"/>
              <a:t>bisa</a:t>
            </a:r>
            <a:r>
              <a:rPr lang="en-SG" sz="2000" dirty="0"/>
              <a:t> </a:t>
            </a:r>
            <a:r>
              <a:rPr lang="en-SG" sz="2000" dirty="0" err="1"/>
              <a:t>dari</a:t>
            </a:r>
            <a:r>
              <a:rPr lang="en-SG" sz="2000" dirty="0"/>
              <a:t> </a:t>
            </a:r>
            <a:r>
              <a:rPr lang="en-SG" sz="2000" dirty="0" err="1"/>
              <a:t>beberapa</a:t>
            </a:r>
            <a:r>
              <a:rPr lang="en-SG" sz="2000" dirty="0"/>
              <a:t> </a:t>
            </a:r>
            <a:r>
              <a:rPr lang="en-SG" sz="2000" dirty="0" err="1"/>
              <a:t>tabel</a:t>
            </a:r>
            <a:r>
              <a:rPr lang="en-SG" sz="2000" dirty="0"/>
              <a:t> </a:t>
            </a:r>
            <a:r>
              <a:rPr lang="en-SG" sz="2000" dirty="0" err="1"/>
              <a:t>sekaligus</a:t>
            </a:r>
            <a:r>
              <a:rPr lang="en-SG" sz="2000" dirty="0"/>
              <a:t>. </a:t>
            </a:r>
            <a:r>
              <a:rPr lang="en-SG" sz="2000" dirty="0" err="1" smtClean="0"/>
              <a:t>Contohnya</a:t>
            </a:r>
            <a:r>
              <a:rPr lang="en-SG" sz="2000" dirty="0" smtClean="0"/>
              <a:t>, </a:t>
            </a:r>
            <a:r>
              <a:rPr lang="en-SG" sz="2000" dirty="0" err="1"/>
              <a:t>kita</a:t>
            </a:r>
            <a:r>
              <a:rPr lang="en-SG" sz="2000" dirty="0"/>
              <a:t> </a:t>
            </a:r>
            <a:r>
              <a:rPr lang="en-SG" sz="2000" dirty="0" err="1"/>
              <a:t>ingin</a:t>
            </a:r>
            <a:r>
              <a:rPr lang="en-SG" sz="2000" dirty="0"/>
              <a:t> </a:t>
            </a:r>
            <a:r>
              <a:rPr lang="en-SG" sz="2000" dirty="0" err="1"/>
              <a:t>menampilkan</a:t>
            </a:r>
            <a:r>
              <a:rPr lang="en-SG" sz="2000" dirty="0"/>
              <a:t> </a:t>
            </a:r>
            <a:r>
              <a:rPr lang="en-SG" sz="2000" dirty="0" err="1"/>
              <a:t>nama</a:t>
            </a:r>
            <a:r>
              <a:rPr lang="en-SG" sz="2000" dirty="0"/>
              <a:t> </a:t>
            </a:r>
            <a:r>
              <a:rPr lang="en-SG" sz="2000" dirty="0" err="1"/>
              <a:t>pelanggan</a:t>
            </a:r>
            <a:r>
              <a:rPr lang="en-SG" sz="2000" dirty="0"/>
              <a:t> </a:t>
            </a:r>
            <a:r>
              <a:rPr lang="en-SG" sz="2000" dirty="0" err="1"/>
              <a:t>berikut</a:t>
            </a:r>
            <a:r>
              <a:rPr lang="en-SG" sz="2000" dirty="0"/>
              <a:t> </a:t>
            </a:r>
            <a:r>
              <a:rPr lang="en-SG" sz="2000" dirty="0" err="1"/>
              <a:t>transaksi</a:t>
            </a:r>
            <a:r>
              <a:rPr lang="en-SG" sz="2000" dirty="0"/>
              <a:t> yang </a:t>
            </a:r>
            <a:r>
              <a:rPr lang="en-SG" sz="2000" dirty="0" err="1"/>
              <a:t>pernah</a:t>
            </a:r>
            <a:r>
              <a:rPr lang="en-SG" sz="2000" dirty="0"/>
              <a:t> </a:t>
            </a:r>
            <a:r>
              <a:rPr lang="en-SG" sz="2000" dirty="0" err="1"/>
              <a:t>dilakukannya</a:t>
            </a:r>
            <a:r>
              <a:rPr lang="en-SG" sz="2000" dirty="0"/>
              <a:t>. Dari </a:t>
            </a:r>
            <a:r>
              <a:rPr lang="en-SG" sz="2000" dirty="0" err="1"/>
              <a:t>contoh</a:t>
            </a:r>
            <a:r>
              <a:rPr lang="en-SG" sz="2000" dirty="0"/>
              <a:t> </a:t>
            </a:r>
            <a:r>
              <a:rPr lang="en-SG" sz="2000" dirty="0" err="1"/>
              <a:t>tersebut</a:t>
            </a:r>
            <a:r>
              <a:rPr lang="en-SG" sz="2000" dirty="0"/>
              <a:t>, </a:t>
            </a:r>
            <a:r>
              <a:rPr lang="en-SG" sz="2000" dirty="0" err="1"/>
              <a:t>kita</a:t>
            </a:r>
            <a:r>
              <a:rPr lang="en-SG" sz="2000" dirty="0"/>
              <a:t> </a:t>
            </a:r>
            <a:r>
              <a:rPr lang="en-SG" sz="2000" dirty="0" err="1"/>
              <a:t>harus</a:t>
            </a:r>
            <a:r>
              <a:rPr lang="en-SG" sz="2000" dirty="0"/>
              <a:t> </a:t>
            </a:r>
            <a:r>
              <a:rPr lang="en-SG" sz="2000" dirty="0" err="1"/>
              <a:t>bisa</a:t>
            </a:r>
            <a:r>
              <a:rPr lang="en-SG" sz="2000" dirty="0"/>
              <a:t> </a:t>
            </a:r>
            <a:r>
              <a:rPr lang="en-SG" sz="2000" b="1" dirty="0" err="1"/>
              <a:t>menggabungkan</a:t>
            </a:r>
            <a:r>
              <a:rPr lang="en-SG" sz="2000" dirty="0"/>
              <a:t> minimal </a:t>
            </a:r>
            <a:r>
              <a:rPr lang="en-SG" sz="2000" b="1" dirty="0" err="1"/>
              <a:t>dua</a:t>
            </a:r>
            <a:r>
              <a:rPr lang="en-SG" sz="2000" b="1" dirty="0"/>
              <a:t> </a:t>
            </a:r>
            <a:r>
              <a:rPr lang="en-SG" sz="2000" b="1" dirty="0" err="1"/>
              <a:t>tabel</a:t>
            </a:r>
            <a:r>
              <a:rPr lang="en-SG" sz="2000" dirty="0"/>
              <a:t>, </a:t>
            </a:r>
            <a:r>
              <a:rPr lang="en-SG" sz="2000" dirty="0" err="1"/>
              <a:t>yaitu</a:t>
            </a:r>
            <a:r>
              <a:rPr lang="en-SG" sz="2000" dirty="0"/>
              <a:t> </a:t>
            </a:r>
            <a:r>
              <a:rPr lang="en-SG" sz="2000" dirty="0" err="1"/>
              <a:t>pelanggan</a:t>
            </a:r>
            <a:r>
              <a:rPr lang="en-SG" sz="2000" dirty="0"/>
              <a:t> </a:t>
            </a:r>
            <a:r>
              <a:rPr lang="en-SG" sz="2000" dirty="0" err="1"/>
              <a:t>dan</a:t>
            </a:r>
            <a:r>
              <a:rPr lang="en-SG" sz="2000" dirty="0"/>
              <a:t> </a:t>
            </a:r>
            <a:r>
              <a:rPr lang="en-SG" sz="2000" dirty="0" err="1"/>
              <a:t>pesan</a:t>
            </a:r>
            <a:r>
              <a:rPr lang="en-SG" sz="2000"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/>
              <a:t>Untuk</a:t>
            </a:r>
            <a:r>
              <a:rPr lang="en-SG" dirty="0"/>
              <a:t> </a:t>
            </a:r>
            <a:r>
              <a:rPr lang="en-SG" dirty="0" err="1"/>
              <a:t>menggabungkan</a:t>
            </a:r>
            <a:r>
              <a:rPr lang="en-SG" dirty="0"/>
              <a:t> 2 (</a:t>
            </a:r>
            <a:r>
              <a:rPr lang="en-SG" dirty="0" err="1"/>
              <a:t>dua</a:t>
            </a:r>
            <a:r>
              <a:rPr lang="en-SG" dirty="0"/>
              <a:t>) </a:t>
            </a:r>
            <a:r>
              <a:rPr lang="en-SG" dirty="0" err="1"/>
              <a:t>atau</a:t>
            </a:r>
            <a:r>
              <a:rPr lang="en-SG" dirty="0"/>
              <a:t> </a:t>
            </a:r>
            <a:r>
              <a:rPr lang="en-SG" dirty="0" err="1"/>
              <a:t>lebih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,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dapat</a:t>
            </a:r>
            <a:r>
              <a:rPr lang="en-SG" dirty="0"/>
              <a:t> </a:t>
            </a:r>
            <a:r>
              <a:rPr lang="en-SG" dirty="0" err="1"/>
              <a:t>menggunakan</a:t>
            </a:r>
            <a:r>
              <a:rPr lang="en-SG" dirty="0"/>
              <a:t> </a:t>
            </a:r>
            <a:r>
              <a:rPr lang="en-SG" dirty="0" err="1"/>
              <a:t>bentuk</a:t>
            </a:r>
            <a:r>
              <a:rPr lang="en-SG" dirty="0"/>
              <a:t> </a:t>
            </a:r>
            <a:r>
              <a:rPr lang="en-SG" dirty="0" err="1" smtClean="0"/>
              <a:t>perintah</a:t>
            </a:r>
            <a:r>
              <a:rPr lang="en-SG" dirty="0" smtClean="0"/>
              <a:t> </a:t>
            </a:r>
            <a:r>
              <a:rPr lang="en-SG" b="1" dirty="0" smtClean="0"/>
              <a:t>JOIN</a:t>
            </a:r>
            <a:r>
              <a:rPr lang="en-SG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Join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/>
              <a:t>Dengan</a:t>
            </a:r>
            <a:r>
              <a:rPr lang="en-SG" dirty="0"/>
              <a:t> inner join,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digabungkan</a:t>
            </a:r>
            <a:r>
              <a:rPr lang="en-SG" dirty="0"/>
              <a:t> </a:t>
            </a:r>
            <a:r>
              <a:rPr lang="en-SG" dirty="0" err="1"/>
              <a:t>dua</a:t>
            </a:r>
            <a:r>
              <a:rPr lang="en-SG" dirty="0"/>
              <a:t> </a:t>
            </a:r>
            <a:r>
              <a:rPr lang="en-SG" dirty="0" err="1"/>
              <a:t>arah</a:t>
            </a:r>
            <a:r>
              <a:rPr lang="en-SG" dirty="0"/>
              <a:t>, </a:t>
            </a:r>
            <a:r>
              <a:rPr lang="en-SG" dirty="0" err="1"/>
              <a:t>sehingga</a:t>
            </a:r>
            <a:r>
              <a:rPr lang="en-SG" dirty="0"/>
              <a:t> </a:t>
            </a:r>
            <a:r>
              <a:rPr lang="en-SG" dirty="0" err="1"/>
              <a:t>tidak</a:t>
            </a:r>
            <a:r>
              <a:rPr lang="en-SG" dirty="0"/>
              <a:t> </a:t>
            </a:r>
            <a:r>
              <a:rPr lang="en-SG" dirty="0" err="1"/>
              <a:t>ada</a:t>
            </a:r>
            <a:r>
              <a:rPr lang="en-SG" dirty="0"/>
              <a:t> data yang NULL </a:t>
            </a:r>
            <a:r>
              <a:rPr lang="en-SG" dirty="0" err="1"/>
              <a:t>di</a:t>
            </a:r>
            <a:r>
              <a:rPr lang="en-SG" dirty="0"/>
              <a:t> </a:t>
            </a:r>
            <a:r>
              <a:rPr lang="en-SG" dirty="0" err="1"/>
              <a:t>satu</a:t>
            </a:r>
            <a:r>
              <a:rPr lang="en-SG" dirty="0"/>
              <a:t> </a:t>
            </a:r>
            <a:r>
              <a:rPr lang="en-SG" dirty="0" err="1"/>
              <a:t>sisi</a:t>
            </a:r>
            <a:r>
              <a:rPr lang="en-SG" dirty="0"/>
              <a:t>. </a:t>
            </a:r>
            <a:endParaRPr lang="en-SG" dirty="0" smtClean="0"/>
          </a:p>
          <a:p>
            <a:r>
              <a:rPr lang="en-SG" dirty="0" err="1"/>
              <a:t>Sebagai</a:t>
            </a:r>
            <a:r>
              <a:rPr lang="en-SG" dirty="0"/>
              <a:t> </a:t>
            </a:r>
            <a:r>
              <a:rPr lang="en-SG" dirty="0" err="1"/>
              <a:t>contoh</a:t>
            </a:r>
            <a:r>
              <a:rPr lang="en-SG" dirty="0"/>
              <a:t>,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menggabungkan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dan</a:t>
            </a:r>
            <a:r>
              <a:rPr lang="en-SG" dirty="0"/>
              <a:t> </a:t>
            </a:r>
            <a:r>
              <a:rPr lang="en-SG" dirty="0" err="1"/>
              <a:t>pesan</a:t>
            </a:r>
            <a:r>
              <a:rPr lang="en-SG" dirty="0"/>
              <a:t> </a:t>
            </a:r>
            <a:r>
              <a:rPr lang="en-SG" dirty="0" err="1"/>
              <a:t>dimana</a:t>
            </a:r>
            <a:r>
              <a:rPr lang="en-SG" dirty="0"/>
              <a:t>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menampilkan</a:t>
            </a:r>
            <a:r>
              <a:rPr lang="en-SG" dirty="0"/>
              <a:t> </a:t>
            </a:r>
            <a:r>
              <a:rPr lang="en-SG" dirty="0" err="1"/>
              <a:t>daftar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yang </a:t>
            </a:r>
            <a:r>
              <a:rPr lang="en-SG" dirty="0" err="1"/>
              <a:t>pernah</a:t>
            </a:r>
            <a:r>
              <a:rPr lang="en-SG" dirty="0"/>
              <a:t> </a:t>
            </a:r>
            <a:r>
              <a:rPr lang="en-SG" dirty="0" err="1"/>
              <a:t>melakukan</a:t>
            </a:r>
            <a:r>
              <a:rPr lang="en-SG" dirty="0"/>
              <a:t> </a:t>
            </a:r>
            <a:r>
              <a:rPr lang="en-SG" dirty="0" err="1"/>
              <a:t>pemesanan</a:t>
            </a:r>
            <a:r>
              <a:rPr lang="en-SG" dirty="0"/>
              <a:t> (</a:t>
            </a:r>
            <a:r>
              <a:rPr lang="en-SG" dirty="0" err="1"/>
              <a:t>transaksi</a:t>
            </a:r>
            <a:r>
              <a:rPr lang="en-SG" dirty="0"/>
              <a:t>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ontoh isi tabel pelangg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357298"/>
            <a:ext cx="6544602" cy="1690690"/>
          </a:xfrm>
          <a:prstGeom prst="rect">
            <a:avLst/>
          </a:prstGeom>
          <a:noFill/>
        </p:spPr>
      </p:pic>
      <p:pic>
        <p:nvPicPr>
          <p:cNvPr id="15363" name="Picture 3" descr="Contoh isi tabel pesa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4000504"/>
            <a:ext cx="6479260" cy="185738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857224" y="785794"/>
            <a:ext cx="17708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 err="1"/>
              <a:t>Tabel</a:t>
            </a:r>
            <a:r>
              <a:rPr lang="en-SG" dirty="0"/>
              <a:t> </a:t>
            </a:r>
            <a:r>
              <a:rPr lang="en-SG" b="1" dirty="0" err="1"/>
              <a:t>pelanggan</a:t>
            </a:r>
            <a:r>
              <a:rPr lang="en-SG" dirty="0"/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1000100" y="3357562"/>
            <a:ext cx="13576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dirty="0" err="1"/>
              <a:t>Tabel</a:t>
            </a:r>
            <a:r>
              <a:rPr lang="en-SG" dirty="0"/>
              <a:t> </a:t>
            </a:r>
            <a:r>
              <a:rPr lang="en-SG" b="1" dirty="0" err="1"/>
              <a:t>pesan</a:t>
            </a:r>
            <a:r>
              <a:rPr lang="en-SG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35259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b="1" dirty="0" smtClean="0"/>
              <a:t>Cara </a:t>
            </a:r>
            <a:r>
              <a:rPr lang="en-SG" b="1" dirty="0"/>
              <a:t>#1. Inner Join </a:t>
            </a:r>
            <a:r>
              <a:rPr lang="en-SG" b="1" dirty="0" err="1"/>
              <a:t>dengan</a:t>
            </a:r>
            <a:r>
              <a:rPr lang="en-SG" b="1" dirty="0"/>
              <a:t> WHERE</a:t>
            </a:r>
            <a:r>
              <a:rPr lang="en-SG" dirty="0"/>
              <a:t>.</a:t>
            </a: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71472" y="714356"/>
            <a:ext cx="4786314" cy="1092534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tabel1.*, tabel2.*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tabel1, tabel2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WHERE tabel1.PK=tabel2.FK;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28596" y="2000240"/>
            <a:ext cx="78581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 err="1"/>
              <a:t>Berikut</a:t>
            </a:r>
            <a:r>
              <a:rPr lang="en-SG" dirty="0"/>
              <a:t> </a:t>
            </a:r>
            <a:r>
              <a:rPr lang="en-SG" dirty="0" err="1"/>
              <a:t>ini</a:t>
            </a:r>
            <a:r>
              <a:rPr lang="en-SG" dirty="0"/>
              <a:t> </a:t>
            </a:r>
            <a:r>
              <a:rPr lang="en-SG" dirty="0" err="1"/>
              <a:t>perintah</a:t>
            </a:r>
            <a:r>
              <a:rPr lang="en-SG" dirty="0"/>
              <a:t> SQL </a:t>
            </a:r>
            <a:r>
              <a:rPr lang="en-SG" dirty="0" err="1"/>
              <a:t>untuk</a:t>
            </a:r>
            <a:r>
              <a:rPr lang="en-SG" dirty="0"/>
              <a:t> </a:t>
            </a:r>
            <a:r>
              <a:rPr lang="en-SG" dirty="0" err="1"/>
              <a:t>menggabungkan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dan</a:t>
            </a:r>
            <a:r>
              <a:rPr lang="en-SG" dirty="0"/>
              <a:t> </a:t>
            </a:r>
            <a:r>
              <a:rPr lang="en-SG" dirty="0" err="1"/>
              <a:t>pesan</a:t>
            </a:r>
            <a:r>
              <a:rPr lang="en-SG" dirty="0"/>
              <a:t>:</a:t>
            </a: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500034" y="2500306"/>
            <a:ext cx="7858180" cy="1092534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pelanggan.nm_pelanggan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 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pesan.tgl_pesan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WHERE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7412" name="Picture 4" descr="Hasil Penggabungan 2 Tabel dengan Whe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857628"/>
            <a:ext cx="5715000" cy="16383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85720" y="5586257"/>
            <a:ext cx="88582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 err="1"/>
              <a:t>Pada</a:t>
            </a:r>
            <a:r>
              <a:rPr lang="en-SG" dirty="0"/>
              <a:t> </a:t>
            </a:r>
            <a:r>
              <a:rPr lang="en-SG" dirty="0" err="1"/>
              <a:t>hasil</a:t>
            </a:r>
            <a:r>
              <a:rPr lang="en-SG" dirty="0"/>
              <a:t> </a:t>
            </a:r>
            <a:r>
              <a:rPr lang="en-SG" dirty="0" err="1"/>
              <a:t>perintah</a:t>
            </a:r>
            <a:r>
              <a:rPr lang="en-SG" dirty="0"/>
              <a:t> query </a:t>
            </a:r>
            <a:r>
              <a:rPr lang="en-SG" dirty="0" err="1"/>
              <a:t>di</a:t>
            </a:r>
            <a:r>
              <a:rPr lang="en-SG" dirty="0"/>
              <a:t> </a:t>
            </a:r>
            <a:r>
              <a:rPr lang="en-SG" dirty="0" err="1"/>
              <a:t>atas</a:t>
            </a:r>
            <a:r>
              <a:rPr lang="en-SG" dirty="0"/>
              <a:t> </a:t>
            </a:r>
            <a:r>
              <a:rPr lang="en-SG" dirty="0" err="1"/>
              <a:t>terlihat</a:t>
            </a:r>
            <a:r>
              <a:rPr lang="en-SG" dirty="0"/>
              <a:t> </a:t>
            </a:r>
            <a:r>
              <a:rPr lang="en-SG" dirty="0" err="1"/>
              <a:t>bahwa</a:t>
            </a:r>
            <a:r>
              <a:rPr lang="en-SG" dirty="0"/>
              <a:t> </a:t>
            </a:r>
            <a:r>
              <a:rPr lang="en-SG" dirty="0" err="1"/>
              <a:t>terdapat</a:t>
            </a:r>
            <a:r>
              <a:rPr lang="en-SG" dirty="0"/>
              <a:t> 5 (lima) </a:t>
            </a:r>
            <a:r>
              <a:rPr lang="en-SG" dirty="0" err="1"/>
              <a:t>transaksi</a:t>
            </a:r>
            <a:r>
              <a:rPr lang="en-SG" dirty="0"/>
              <a:t> yang </a:t>
            </a:r>
            <a:r>
              <a:rPr lang="en-SG" dirty="0" err="1"/>
              <a:t>dilakukan</a:t>
            </a:r>
            <a:r>
              <a:rPr lang="en-SG" dirty="0"/>
              <a:t> </a:t>
            </a:r>
            <a:r>
              <a:rPr lang="en-SG" dirty="0" err="1"/>
              <a:t>oleh</a:t>
            </a:r>
            <a:r>
              <a:rPr lang="en-SG" dirty="0"/>
              <a:t> 3 (</a:t>
            </a:r>
            <a:r>
              <a:rPr lang="en-SG" dirty="0" err="1"/>
              <a:t>tiga</a:t>
            </a:r>
            <a:r>
              <a:rPr lang="en-SG" dirty="0"/>
              <a:t>) </a:t>
            </a:r>
            <a:r>
              <a:rPr lang="en-SG" dirty="0" err="1"/>
              <a:t>orang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. </a:t>
            </a:r>
            <a:r>
              <a:rPr lang="en-SG" dirty="0" err="1"/>
              <a:t>Jika</a:t>
            </a:r>
            <a:r>
              <a:rPr lang="en-SG" dirty="0"/>
              <a:t>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lihat</a:t>
            </a:r>
            <a:r>
              <a:rPr lang="en-SG" dirty="0"/>
              <a:t> </a:t>
            </a:r>
            <a:r>
              <a:rPr lang="en-SG" dirty="0" err="1"/>
              <a:t>kembali</a:t>
            </a:r>
            <a:r>
              <a:rPr lang="en-SG" dirty="0"/>
              <a:t> </a:t>
            </a:r>
            <a:r>
              <a:rPr lang="en-SG" dirty="0" err="1"/>
              <a:t>isi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di</a:t>
            </a:r>
            <a:r>
              <a:rPr lang="en-SG" dirty="0"/>
              <a:t> </a:t>
            </a:r>
            <a:r>
              <a:rPr lang="en-SG" dirty="0" err="1"/>
              <a:t>atas</a:t>
            </a:r>
            <a:r>
              <a:rPr lang="en-SG" dirty="0"/>
              <a:t>, </a:t>
            </a:r>
            <a:r>
              <a:rPr lang="en-SG" dirty="0" err="1"/>
              <a:t>maka</a:t>
            </a:r>
            <a:r>
              <a:rPr lang="en-SG" dirty="0"/>
              <a:t> </a:t>
            </a:r>
            <a:r>
              <a:rPr lang="en-SG" dirty="0" err="1"/>
              <a:t>terdapat</a:t>
            </a:r>
            <a:r>
              <a:rPr lang="en-SG" dirty="0"/>
              <a:t> </a:t>
            </a:r>
            <a:r>
              <a:rPr lang="en-SG" dirty="0" err="1"/>
              <a:t>satu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yang </a:t>
            </a:r>
            <a:r>
              <a:rPr lang="en-SG" dirty="0" err="1"/>
              <a:t>tidak</a:t>
            </a:r>
            <a:r>
              <a:rPr lang="en-SG" dirty="0"/>
              <a:t> </a:t>
            </a:r>
            <a:r>
              <a:rPr lang="en-SG" dirty="0" err="1"/>
              <a:t>ditampilkan</a:t>
            </a:r>
            <a:r>
              <a:rPr lang="en-SG" dirty="0"/>
              <a:t> </a:t>
            </a:r>
            <a:r>
              <a:rPr lang="en-SG" dirty="0" err="1"/>
              <a:t>yaitu</a:t>
            </a:r>
            <a:r>
              <a:rPr lang="en-SG" dirty="0"/>
              <a:t> yang </a:t>
            </a:r>
            <a:r>
              <a:rPr lang="en-SG" dirty="0" err="1"/>
              <a:t>memiliki</a:t>
            </a:r>
            <a:r>
              <a:rPr lang="en-SG" dirty="0"/>
              <a:t> </a:t>
            </a:r>
            <a:r>
              <a:rPr lang="en-SG" b="1" dirty="0"/>
              <a:t>id </a:t>
            </a:r>
            <a:r>
              <a:rPr lang="en-SG" b="1" dirty="0" err="1"/>
              <a:t>pelanggan</a:t>
            </a:r>
            <a:r>
              <a:rPr lang="en-SG" b="1" dirty="0"/>
              <a:t> P0003</a:t>
            </a:r>
            <a:r>
              <a:rPr lang="en-SG" dirty="0"/>
              <a:t>.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tersebut</a:t>
            </a:r>
            <a:r>
              <a:rPr lang="en-SG" dirty="0"/>
              <a:t> </a:t>
            </a:r>
            <a:r>
              <a:rPr lang="en-SG" dirty="0" err="1"/>
              <a:t>tidak</a:t>
            </a:r>
            <a:r>
              <a:rPr lang="en-SG" dirty="0"/>
              <a:t> </a:t>
            </a:r>
            <a:r>
              <a:rPr lang="en-SG" dirty="0" err="1"/>
              <a:t>ditampilkan</a:t>
            </a:r>
            <a:r>
              <a:rPr lang="en-SG" dirty="0"/>
              <a:t> </a:t>
            </a:r>
            <a:r>
              <a:rPr lang="en-SG" dirty="0" err="1"/>
              <a:t>karena</a:t>
            </a:r>
            <a:r>
              <a:rPr lang="en-SG" dirty="0"/>
              <a:t> </a:t>
            </a:r>
            <a:r>
              <a:rPr lang="en-SG" dirty="0" err="1"/>
              <a:t>belum</a:t>
            </a:r>
            <a:r>
              <a:rPr lang="en-SG" dirty="0"/>
              <a:t> </a:t>
            </a:r>
            <a:r>
              <a:rPr lang="en-SG" dirty="0" err="1"/>
              <a:t>pernah</a:t>
            </a:r>
            <a:r>
              <a:rPr lang="en-SG" dirty="0"/>
              <a:t> </a:t>
            </a:r>
            <a:r>
              <a:rPr lang="en-SG" dirty="0" err="1"/>
              <a:t>melakukan</a:t>
            </a:r>
            <a:r>
              <a:rPr lang="en-SG" dirty="0"/>
              <a:t> </a:t>
            </a:r>
            <a:r>
              <a:rPr lang="en-SG" dirty="0" err="1"/>
              <a:t>transaksi</a:t>
            </a:r>
            <a:r>
              <a:rPr lang="en-SG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00034" y="357166"/>
            <a:ext cx="45838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b="1" dirty="0"/>
              <a:t>Cara </a:t>
            </a:r>
            <a:r>
              <a:rPr lang="en-SG" b="1" dirty="0" smtClean="0"/>
              <a:t>#2. </a:t>
            </a:r>
            <a:r>
              <a:rPr lang="en-SG" b="1" dirty="0"/>
              <a:t>Inner Join </a:t>
            </a:r>
            <a:r>
              <a:rPr lang="en-SG" b="1" dirty="0" err="1"/>
              <a:t>dengan</a:t>
            </a:r>
            <a:r>
              <a:rPr lang="en-SG" b="1" dirty="0"/>
              <a:t> </a:t>
            </a:r>
            <a:r>
              <a:rPr lang="en-SG" b="1" dirty="0" err="1"/>
              <a:t>klausa</a:t>
            </a:r>
            <a:r>
              <a:rPr lang="en-SG" b="1" dirty="0"/>
              <a:t> INNER JOIN</a:t>
            </a:r>
            <a:r>
              <a:rPr lang="en-SG" dirty="0"/>
              <a:t>.</a:t>
            </a: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571472" y="857232"/>
            <a:ext cx="6429420" cy="1092534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tabel1.*, tabel2.*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tabel1 INNER JOIN tabel2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tabel1.PK=tabel2.FK;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472" y="2214554"/>
            <a:ext cx="77867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/>
              <a:t>Dan </a:t>
            </a:r>
            <a:r>
              <a:rPr lang="en-SG" dirty="0" err="1"/>
              <a:t>berikut</a:t>
            </a:r>
            <a:r>
              <a:rPr lang="en-SG" dirty="0"/>
              <a:t> </a:t>
            </a:r>
            <a:r>
              <a:rPr lang="en-SG" dirty="0" err="1"/>
              <a:t>ini</a:t>
            </a:r>
            <a:r>
              <a:rPr lang="en-SG" dirty="0"/>
              <a:t> </a:t>
            </a:r>
            <a:r>
              <a:rPr lang="en-SG" dirty="0" err="1"/>
              <a:t>perintah</a:t>
            </a:r>
            <a:r>
              <a:rPr lang="en-SG" dirty="0"/>
              <a:t> SQL </a:t>
            </a:r>
            <a:r>
              <a:rPr lang="en-SG" dirty="0" err="1"/>
              <a:t>penggabungan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dan</a:t>
            </a:r>
            <a:r>
              <a:rPr lang="en-SG" dirty="0"/>
              <a:t> </a:t>
            </a:r>
            <a:r>
              <a:rPr lang="en-SG" dirty="0" err="1"/>
              <a:t>pesan</a:t>
            </a:r>
            <a:r>
              <a:rPr lang="en-SG" dirty="0"/>
              <a:t>.</a:t>
            </a: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571472" y="2857496"/>
            <a:ext cx="8143932" cy="1338755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pelanggan.nm_pelanggan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 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pesan.tgl_pesan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INNER JOIN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sz="1600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pesan.id_pelanggan</a:t>
            </a: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00034" y="4786322"/>
            <a:ext cx="7715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dirty="0" err="1"/>
              <a:t>Hasilnya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sama</a:t>
            </a:r>
            <a:r>
              <a:rPr lang="en-SG" dirty="0"/>
              <a:t> </a:t>
            </a:r>
            <a:r>
              <a:rPr lang="en-SG" dirty="0" err="1"/>
              <a:t>dengan</a:t>
            </a:r>
            <a:r>
              <a:rPr lang="en-SG" dirty="0"/>
              <a:t> </a:t>
            </a:r>
            <a:r>
              <a:rPr lang="en-SG" dirty="0" err="1"/>
              <a:t>gambar</a:t>
            </a:r>
            <a:r>
              <a:rPr lang="en-SG" dirty="0"/>
              <a:t> </a:t>
            </a:r>
            <a:r>
              <a:rPr lang="en-SG" dirty="0" err="1"/>
              <a:t>di</a:t>
            </a:r>
            <a:r>
              <a:rPr lang="en-SG" dirty="0"/>
              <a:t> </a:t>
            </a:r>
            <a:r>
              <a:rPr lang="en-SG" dirty="0" err="1"/>
              <a:t>atas</a:t>
            </a:r>
            <a:r>
              <a:rPr lang="en-SG" dirty="0"/>
              <a:t> (</a:t>
            </a:r>
            <a:r>
              <a:rPr lang="en-SG" dirty="0" err="1"/>
              <a:t>cara</a:t>
            </a:r>
            <a:r>
              <a:rPr lang="en-SG" dirty="0"/>
              <a:t> #1).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SG" b="1" dirty="0"/>
              <a:t>Outer </a:t>
            </a:r>
            <a:r>
              <a:rPr lang="en-SG" b="1" dirty="0" smtClean="0"/>
              <a:t>Join</a:t>
            </a:r>
            <a:endParaRPr lang="en-S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en-SG" dirty="0" err="1"/>
              <a:t>Dengan</a:t>
            </a:r>
            <a:r>
              <a:rPr lang="en-SG" dirty="0"/>
              <a:t> outer join,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digabungkan</a:t>
            </a:r>
            <a:r>
              <a:rPr lang="en-SG" dirty="0"/>
              <a:t> </a:t>
            </a:r>
            <a:r>
              <a:rPr lang="en-SG" dirty="0" err="1"/>
              <a:t>satu</a:t>
            </a:r>
            <a:r>
              <a:rPr lang="en-SG" dirty="0"/>
              <a:t> </a:t>
            </a:r>
            <a:r>
              <a:rPr lang="en-SG" dirty="0" err="1"/>
              <a:t>arah</a:t>
            </a:r>
            <a:r>
              <a:rPr lang="en-SG" dirty="0"/>
              <a:t>, </a:t>
            </a:r>
            <a:r>
              <a:rPr lang="en-SG" dirty="0" err="1"/>
              <a:t>sehingga</a:t>
            </a:r>
            <a:r>
              <a:rPr lang="en-SG" dirty="0"/>
              <a:t> </a:t>
            </a:r>
            <a:r>
              <a:rPr lang="en-SG" dirty="0" err="1"/>
              <a:t>memungkinkan</a:t>
            </a:r>
            <a:r>
              <a:rPr lang="en-SG" dirty="0"/>
              <a:t> </a:t>
            </a:r>
            <a:r>
              <a:rPr lang="en-SG" dirty="0" err="1"/>
              <a:t>ada</a:t>
            </a:r>
            <a:r>
              <a:rPr lang="en-SG" dirty="0"/>
              <a:t> data yang </a:t>
            </a:r>
            <a:r>
              <a:rPr lang="en-SG" b="1" dirty="0"/>
              <a:t>NULL </a:t>
            </a:r>
            <a:r>
              <a:rPr lang="en-SG" dirty="0"/>
              <a:t>(</a:t>
            </a:r>
            <a:r>
              <a:rPr lang="en-SG" dirty="0" err="1"/>
              <a:t>kosong</a:t>
            </a:r>
            <a:r>
              <a:rPr lang="en-SG" dirty="0"/>
              <a:t>) </a:t>
            </a:r>
            <a:r>
              <a:rPr lang="en-SG" dirty="0" err="1"/>
              <a:t>di</a:t>
            </a:r>
            <a:r>
              <a:rPr lang="en-SG" dirty="0"/>
              <a:t> </a:t>
            </a:r>
            <a:r>
              <a:rPr lang="en-SG" dirty="0" err="1"/>
              <a:t>satu</a:t>
            </a:r>
            <a:r>
              <a:rPr lang="en-SG" dirty="0"/>
              <a:t> </a:t>
            </a:r>
            <a:r>
              <a:rPr lang="en-SG" dirty="0" err="1"/>
              <a:t>sisi</a:t>
            </a:r>
            <a:r>
              <a:rPr lang="en-SG" dirty="0"/>
              <a:t>. </a:t>
            </a:r>
            <a:endParaRPr lang="en-SG" dirty="0" smtClean="0"/>
          </a:p>
          <a:p>
            <a:pPr fontAlgn="base"/>
            <a:r>
              <a:rPr lang="en-SG" dirty="0" err="1" smtClean="0"/>
              <a:t>Sebagai</a:t>
            </a:r>
            <a:r>
              <a:rPr lang="en-SG" dirty="0" smtClean="0"/>
              <a:t> </a:t>
            </a:r>
            <a:r>
              <a:rPr lang="en-SG" dirty="0" err="1"/>
              <a:t>contoh</a:t>
            </a:r>
            <a:r>
              <a:rPr lang="en-SG" dirty="0"/>
              <a:t>,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menggabungkan</a:t>
            </a:r>
            <a:r>
              <a:rPr lang="en-SG" dirty="0"/>
              <a:t> </a:t>
            </a:r>
            <a:r>
              <a:rPr lang="en-SG" dirty="0" err="1"/>
              <a:t>tabel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</a:t>
            </a:r>
            <a:r>
              <a:rPr lang="en-SG" dirty="0" err="1"/>
              <a:t>dan</a:t>
            </a:r>
            <a:r>
              <a:rPr lang="en-SG" dirty="0"/>
              <a:t> </a:t>
            </a:r>
            <a:r>
              <a:rPr lang="en-SG" dirty="0" err="1"/>
              <a:t>pesan</a:t>
            </a:r>
            <a:r>
              <a:rPr lang="en-SG" dirty="0"/>
              <a:t> </a:t>
            </a:r>
            <a:r>
              <a:rPr lang="en-SG" dirty="0" err="1"/>
              <a:t>dimana</a:t>
            </a:r>
            <a:r>
              <a:rPr lang="en-SG" dirty="0"/>
              <a:t> </a:t>
            </a:r>
            <a:r>
              <a:rPr lang="en-SG" dirty="0" err="1"/>
              <a:t>kita</a:t>
            </a:r>
            <a:r>
              <a:rPr lang="en-SG" dirty="0"/>
              <a:t> </a:t>
            </a:r>
            <a:r>
              <a:rPr lang="en-SG" dirty="0" err="1"/>
              <a:t>akan</a:t>
            </a:r>
            <a:r>
              <a:rPr lang="en-SG" dirty="0"/>
              <a:t> </a:t>
            </a:r>
            <a:r>
              <a:rPr lang="en-SG" dirty="0" err="1"/>
              <a:t>menampilkan</a:t>
            </a:r>
            <a:r>
              <a:rPr lang="en-SG" dirty="0"/>
              <a:t> </a:t>
            </a:r>
            <a:r>
              <a:rPr lang="en-SG" dirty="0" err="1"/>
              <a:t>daftar</a:t>
            </a:r>
            <a:r>
              <a:rPr lang="en-SG" dirty="0"/>
              <a:t> </a:t>
            </a:r>
            <a:r>
              <a:rPr lang="en-SG" dirty="0" err="1"/>
              <a:t>pelanggan</a:t>
            </a:r>
            <a:r>
              <a:rPr lang="en-SG" dirty="0"/>
              <a:t> yang </a:t>
            </a:r>
            <a:r>
              <a:rPr lang="en-SG" dirty="0" err="1"/>
              <a:t>pernah</a:t>
            </a:r>
            <a:r>
              <a:rPr lang="en-SG" dirty="0"/>
              <a:t> </a:t>
            </a:r>
            <a:r>
              <a:rPr lang="en-SG" dirty="0" err="1"/>
              <a:t>melakukan</a:t>
            </a:r>
            <a:r>
              <a:rPr lang="en-SG" dirty="0"/>
              <a:t> </a:t>
            </a:r>
            <a:r>
              <a:rPr lang="en-SG" dirty="0" err="1"/>
              <a:t>pemesanan</a:t>
            </a:r>
            <a:r>
              <a:rPr lang="en-SG" dirty="0"/>
              <a:t> (</a:t>
            </a:r>
            <a:r>
              <a:rPr lang="en-SG" dirty="0" err="1"/>
              <a:t>transaksi</a:t>
            </a:r>
            <a:r>
              <a:rPr lang="en-SG" dirty="0"/>
              <a:t>).</a:t>
            </a:r>
          </a:p>
          <a:p>
            <a:pPr fontAlgn="base"/>
            <a:r>
              <a:rPr lang="en-SG" dirty="0"/>
              <a:t>Outer Join </a:t>
            </a:r>
            <a:r>
              <a:rPr lang="en-SG" dirty="0" err="1"/>
              <a:t>terbagi</a:t>
            </a:r>
            <a:r>
              <a:rPr lang="en-SG" dirty="0"/>
              <a:t> </a:t>
            </a:r>
            <a:r>
              <a:rPr lang="en-SG" dirty="0" err="1"/>
              <a:t>menjadi</a:t>
            </a:r>
            <a:r>
              <a:rPr lang="en-SG" dirty="0"/>
              <a:t> 2 (</a:t>
            </a:r>
            <a:r>
              <a:rPr lang="en-SG" dirty="0" err="1"/>
              <a:t>dua</a:t>
            </a:r>
            <a:r>
              <a:rPr lang="en-SG" dirty="0"/>
              <a:t>) </a:t>
            </a:r>
            <a:r>
              <a:rPr lang="en-SG" dirty="0" err="1"/>
              <a:t>yaitu</a:t>
            </a:r>
            <a:r>
              <a:rPr lang="en-SG" dirty="0"/>
              <a:t> </a:t>
            </a:r>
            <a:r>
              <a:rPr lang="en-SG" b="1" dirty="0"/>
              <a:t>LEFT JOIN</a:t>
            </a:r>
            <a:r>
              <a:rPr lang="en-SG" dirty="0"/>
              <a:t> </a:t>
            </a:r>
            <a:r>
              <a:rPr lang="en-SG" dirty="0" err="1"/>
              <a:t>dan</a:t>
            </a:r>
            <a:r>
              <a:rPr lang="en-SG" dirty="0"/>
              <a:t> </a:t>
            </a:r>
            <a:r>
              <a:rPr lang="en-SG" b="1" dirty="0"/>
              <a:t>RIGHT JOIN</a:t>
            </a:r>
            <a:r>
              <a:rPr lang="en-SG" dirty="0"/>
              <a:t>. </a:t>
            </a:r>
          </a:p>
          <a:p>
            <a:endParaRPr lang="en-S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LEFT JOIN</a:t>
            </a:r>
            <a:endParaRPr lang="en-SG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 err="1"/>
              <a:t>Bentuk</a:t>
            </a:r>
            <a:r>
              <a:rPr lang="en-SG" dirty="0"/>
              <a:t> </a:t>
            </a:r>
            <a:r>
              <a:rPr lang="en-SG" dirty="0" err="1"/>
              <a:t>umum</a:t>
            </a:r>
            <a:r>
              <a:rPr lang="en-SG" dirty="0"/>
              <a:t>:</a:t>
            </a: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928662" y="2285992"/>
            <a:ext cx="4429156" cy="1492644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tabel1.*, tabel2.*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tabel1 LEFT JOIN tabel2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tabel1.PK=tabel2.FK;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3786190"/>
            <a:ext cx="3299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SG" sz="2800" dirty="0" err="1"/>
              <a:t>Contoh</a:t>
            </a:r>
            <a:r>
              <a:rPr lang="en-SG" sz="2800" dirty="0"/>
              <a:t> </a:t>
            </a:r>
            <a:r>
              <a:rPr lang="en-SG" sz="2800" dirty="0" err="1"/>
              <a:t>perintah</a:t>
            </a:r>
            <a:r>
              <a:rPr lang="en-SG" sz="2800" dirty="0"/>
              <a:t> SQL:</a:t>
            </a: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928662" y="4572008"/>
            <a:ext cx="7000924" cy="1769643"/>
          </a:xfrm>
          <a:prstGeom prst="rect">
            <a:avLst/>
          </a:prstGeom>
          <a:solidFill>
            <a:srgbClr val="F1F1F1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228528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SELECT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pelanggan.nm_pelanggan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,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pesan.tgl_pesan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555555"/>
              </a:solidFill>
              <a:effectLst/>
              <a:latin typeface="Consolas" pitchFamily="49" charset="0"/>
              <a:cs typeface="Consolas" pitchFamily="49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FROM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LEFT JOIN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ON 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pelanggan.id_pelanggan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=</a:t>
            </a:r>
            <a:r>
              <a:rPr kumimoji="0" lang="en-US" b="0" i="0" u="none" strike="noStrike" cap="none" normalizeH="0" baseline="0" dirty="0" err="1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pesan.id_pelanggan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555555"/>
                </a:solidFill>
                <a:effectLst/>
                <a:latin typeface="Consolas" pitchFamily="49" charset="0"/>
                <a:cs typeface="Consolas" pitchFamily="49" charset="0"/>
              </a:rPr>
              <a:t>;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4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408</Words>
  <Application>Microsoft Office PowerPoint</Application>
  <PresentationFormat>On-screen Show (4:3)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JOIN</vt:lpstr>
      <vt:lpstr>Slide 2</vt:lpstr>
      <vt:lpstr>Slide 3</vt:lpstr>
      <vt:lpstr>Inner Join</vt:lpstr>
      <vt:lpstr>Slide 5</vt:lpstr>
      <vt:lpstr>Slide 6</vt:lpstr>
      <vt:lpstr>Slide 7</vt:lpstr>
      <vt:lpstr>Outer Join</vt:lpstr>
      <vt:lpstr>LEFT JOIN</vt:lpstr>
      <vt:lpstr>Slide 10</vt:lpstr>
      <vt:lpstr>RIGHT JOIN </vt:lpstr>
      <vt:lpstr>Slide 12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JOIN</dc:title>
  <dc:creator>HP Mini</dc:creator>
  <cp:lastModifiedBy>HP Mini</cp:lastModifiedBy>
  <cp:revision>2</cp:revision>
  <dcterms:created xsi:type="dcterms:W3CDTF">2011-12-29T16:26:16Z</dcterms:created>
  <dcterms:modified xsi:type="dcterms:W3CDTF">2011-12-29T17:22:13Z</dcterms:modified>
</cp:coreProperties>
</file>