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976" y="-96"/>
      </p:cViewPr>
      <p:guideLst>
        <p:guide orient="horz" pos="288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E2362-125E-48A3-A5E8-3829AAA8F52C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53320-FB5E-4EEC-B734-69AB07757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0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ACEF-4647-41EB-B417-B6C766CB4A7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BA75A-4DBC-4133-AFFE-C2E60ABF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b="1" dirty="0" smtClean="0"/>
              <a:t>SEARCHING (PENCARIAN)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096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400" b="1" dirty="0" err="1" smtClean="0"/>
              <a:t>Algoritma</a:t>
            </a:r>
            <a:r>
              <a:rPr lang="en-US" sz="2400" b="1" dirty="0" smtClean="0"/>
              <a:t> Sequential Search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Boolean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6858000" cy="5943600"/>
          </a:xfrm>
        </p:spPr>
        <p:txBody>
          <a:bodyPr>
            <a:normAutofit fontScale="62500" lnSpcReduction="20000"/>
          </a:bodyPr>
          <a:lstStyle/>
          <a:p>
            <a:pPr marL="2624138" indent="-2624138"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seq_search_boolean</a:t>
            </a:r>
            <a:r>
              <a:rPr lang="en-US" sz="2400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nama_var_array:nama_tipe_array</a:t>
            </a:r>
            <a:r>
              <a:rPr lang="en-US" sz="2400" dirty="0" smtClean="0"/>
              <a:t>)</a:t>
            </a:r>
          </a:p>
          <a:p>
            <a:pPr marL="514350" indent="-514350"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ketemu</a:t>
            </a:r>
            <a:r>
              <a:rPr lang="en-US" sz="2400" dirty="0" smtClean="0"/>
              <a:t> : </a:t>
            </a:r>
            <a:r>
              <a:rPr lang="en-US" sz="2400" b="1" u="sng" dirty="0" err="1" smtClean="0"/>
              <a:t>boolean</a:t>
            </a:r>
            <a:endParaRPr lang="en-US" sz="2400" b="1" u="sng" dirty="0"/>
          </a:p>
          <a:p>
            <a:pPr marL="514350" indent="-514350"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false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(not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≤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 true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Binary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err="1" smtClean="0"/>
              <a:t>Definisi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membagi</a:t>
            </a:r>
            <a:r>
              <a:rPr lang="en-US" sz="2600" dirty="0" smtClean="0"/>
              <a:t> </a:t>
            </a:r>
            <a:r>
              <a:rPr lang="en-US" sz="2600" dirty="0" err="1" smtClean="0"/>
              <a:t>larik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2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r>
              <a:rPr lang="en-US" sz="2600" dirty="0" smtClean="0"/>
              <a:t>),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mengecek</a:t>
            </a:r>
            <a:r>
              <a:rPr lang="en-US" sz="2600" dirty="0" smtClean="0"/>
              <a:t> data </a:t>
            </a:r>
            <a:r>
              <a:rPr lang="en-US" sz="2600" dirty="0" err="1" smtClean="0"/>
              <a:t>diposisi</a:t>
            </a:r>
            <a:r>
              <a:rPr lang="en-US" sz="2600" dirty="0" smtClean="0"/>
              <a:t> </a:t>
            </a:r>
            <a:r>
              <a:rPr lang="en-US" sz="2600" dirty="0" err="1" smtClean="0"/>
              <a:t>tengah</a:t>
            </a:r>
            <a:r>
              <a:rPr lang="en-US" sz="2600" dirty="0" smtClean="0"/>
              <a:t>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dicari</a:t>
            </a:r>
            <a:r>
              <a:rPr lang="en-US" sz="2600" dirty="0" smtClean="0"/>
              <a:t>,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dilanjutkan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larik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r>
              <a:rPr lang="en-US" sz="2600" dirty="0" smtClean="0"/>
              <a:t>.</a:t>
            </a:r>
          </a:p>
          <a:p>
            <a:pPr marL="514350" indent="-514350">
              <a:buNone/>
            </a:pPr>
            <a:r>
              <a:rPr lang="en-US" sz="2600" dirty="0" err="1" smtClean="0"/>
              <a:t>Mis</a:t>
            </a:r>
            <a:r>
              <a:rPr lang="en-US" sz="2600" dirty="0" smtClean="0"/>
              <a:t>. </a:t>
            </a:r>
            <a:r>
              <a:rPr lang="en-US" sz="2600" dirty="0" err="1"/>
              <a:t>d</a:t>
            </a:r>
            <a:r>
              <a:rPr lang="en-US" sz="2600" dirty="0" err="1" smtClean="0"/>
              <a:t>iberikan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None/>
            </a:pPr>
            <a:r>
              <a:rPr lang="en-US" sz="2600" dirty="0"/>
              <a:t>	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dicari</a:t>
            </a:r>
            <a:r>
              <a:rPr lang="en-US" sz="2600" dirty="0" smtClean="0"/>
              <a:t> : 7</a:t>
            </a:r>
          </a:p>
          <a:p>
            <a:pPr marL="514350" indent="-514350"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Catatan</a:t>
            </a:r>
            <a:r>
              <a:rPr lang="en-US" sz="2600" b="1" dirty="0" smtClean="0">
                <a:solidFill>
                  <a:srgbClr val="FF0000"/>
                </a:solidFill>
              </a:rPr>
              <a:t> :</a:t>
            </a:r>
            <a:r>
              <a:rPr lang="en-US" sz="2600" b="1" dirty="0" smtClean="0"/>
              <a:t> data </a:t>
            </a:r>
            <a:r>
              <a:rPr lang="en-US" sz="2600" b="1" dirty="0" err="1" smtClean="0"/>
              <a:t>harus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sudah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terurut</a:t>
            </a:r>
            <a:endParaRPr lang="en-US" sz="2600" b="1" dirty="0" smtClean="0"/>
          </a:p>
          <a:p>
            <a:pPr marL="514350" indent="-514350">
              <a:buNone/>
            </a:pPr>
            <a:endParaRPr lang="en-US" sz="3100" dirty="0" smtClean="0"/>
          </a:p>
          <a:p>
            <a:pPr marL="0" indent="0" algn="just">
              <a:buNone/>
            </a:pPr>
            <a:endParaRPr lang="en-US" sz="3100" b="1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267200"/>
          <a:ext cx="6096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7950" indent="-1377950" algn="just">
              <a:buNone/>
            </a:pPr>
            <a:r>
              <a:rPr lang="en-US" sz="2000" dirty="0" err="1" smtClean="0"/>
              <a:t>Langkah</a:t>
            </a:r>
            <a:r>
              <a:rPr lang="en-US" sz="2000" dirty="0" smtClean="0"/>
              <a:t> 1 :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larik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(k)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(</a:t>
            </a:r>
            <a:r>
              <a:rPr lang="en-US" sz="2000" dirty="0" err="1" smtClean="0"/>
              <a:t>Ia</a:t>
            </a:r>
            <a:r>
              <a:rPr lang="en-US" sz="2000" dirty="0" smtClean="0"/>
              <a:t>) </a:t>
            </a:r>
            <a:r>
              <a:rPr lang="en-US" sz="2000" dirty="0" err="1" smtClean="0"/>
              <a:t>dijumlahkan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(</a:t>
            </a:r>
            <a:r>
              <a:rPr lang="en-US" sz="2000" dirty="0" err="1" smtClean="0"/>
              <a:t>Ib</a:t>
            </a:r>
            <a:r>
              <a:rPr lang="en-US" sz="2000" dirty="0" smtClean="0"/>
              <a:t>)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2.</a:t>
            </a:r>
          </a:p>
          <a:p>
            <a:pPr marL="1377950" indent="-1377950" algn="just">
              <a:buNone/>
            </a:pPr>
            <a:r>
              <a:rPr lang="en-US" sz="2000" dirty="0" smtClean="0"/>
              <a:t>	k = (</a:t>
            </a:r>
            <a:r>
              <a:rPr lang="en-US" sz="2000" dirty="0" err="1" smtClean="0"/>
              <a:t>Ia</a:t>
            </a:r>
            <a:r>
              <a:rPr lang="en-US" sz="2000" dirty="0" smtClean="0"/>
              <a:t> + </a:t>
            </a:r>
            <a:r>
              <a:rPr lang="en-US" sz="2000" dirty="0" err="1" smtClean="0"/>
              <a:t>Ib</a:t>
            </a:r>
            <a:r>
              <a:rPr lang="en-US" sz="2000" dirty="0" smtClean="0"/>
              <a:t>) div 2</a:t>
            </a:r>
          </a:p>
          <a:p>
            <a:pPr marL="1377950" indent="-1377950" algn="just">
              <a:buNone/>
            </a:pPr>
            <a:r>
              <a:rPr lang="en-US" sz="2000" dirty="0" smtClean="0"/>
              <a:t>	   = (1 + 5) div 2</a:t>
            </a:r>
          </a:p>
          <a:p>
            <a:pPr marL="1377950" indent="-1377950" algn="just">
              <a:buNone/>
            </a:pPr>
            <a:r>
              <a:rPr lang="en-US" sz="2000" dirty="0" smtClean="0"/>
              <a:t>	   = 3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endParaRPr lang="en-US" sz="3100" b="1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749040"/>
          <a:ext cx="6096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8"/>
          <p:cNvGrpSpPr/>
          <p:nvPr/>
        </p:nvGrpSpPr>
        <p:grpSpPr>
          <a:xfrm>
            <a:off x="1828800" y="4495800"/>
            <a:ext cx="5334000" cy="228600"/>
            <a:chOff x="1600200" y="2514600"/>
            <a:chExt cx="5334000" cy="228600"/>
          </a:xfrm>
        </p:grpSpPr>
        <p:sp>
          <p:nvSpPr>
            <p:cNvPr id="5" name="Rectangle 4"/>
            <p:cNvSpPr/>
            <p:nvPr/>
          </p:nvSpPr>
          <p:spPr>
            <a:xfrm>
              <a:off x="1600200" y="2514600"/>
              <a:ext cx="3810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38600" y="2514600"/>
              <a:ext cx="3810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553200" y="2514600"/>
              <a:ext cx="3810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 rot="5400000">
            <a:off x="3733800" y="4647406"/>
            <a:ext cx="304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524000" y="4799011"/>
            <a:ext cx="2362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952206" y="4647406"/>
            <a:ext cx="304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105401" y="4799011"/>
            <a:ext cx="2362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133600" y="4876800"/>
            <a:ext cx="990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2600" y="4876800"/>
            <a:ext cx="1295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484313" indent="-1484313" algn="just">
              <a:buNone/>
            </a:pPr>
            <a:r>
              <a:rPr lang="en-US" sz="2400" dirty="0" err="1" smtClean="0"/>
              <a:t>Langkah</a:t>
            </a:r>
            <a:r>
              <a:rPr lang="en-US" sz="2400" dirty="0" smtClean="0"/>
              <a:t> 2 : </a:t>
            </a:r>
            <a:r>
              <a:rPr lang="en-US" sz="2400" dirty="0" err="1" smtClean="0"/>
              <a:t>periksa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(12),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(12 = 7? F),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diperiksa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(12 &lt; 7 ? F)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(</a:t>
            </a:r>
            <a:r>
              <a:rPr lang="en-US" sz="2400" dirty="0" err="1" smtClean="0"/>
              <a:t>Ib</a:t>
            </a:r>
            <a:r>
              <a:rPr lang="en-US" sz="2400" dirty="0" smtClean="0"/>
              <a:t> = k – 1)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1484313" indent="-1484313">
              <a:buNone/>
            </a:pPr>
            <a:r>
              <a:rPr lang="en-US" sz="2400" dirty="0" err="1" smtClean="0"/>
              <a:t>Langkah</a:t>
            </a:r>
            <a:r>
              <a:rPr lang="en-US" sz="2400" dirty="0" smtClean="0"/>
              <a:t> 3  :  </a:t>
            </a:r>
            <a:r>
              <a:rPr lang="en-US" sz="2400" dirty="0" err="1" smtClean="0"/>
              <a:t>ulangi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1  s/d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2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&gt; </a:t>
            </a:r>
            <a:r>
              <a:rPr lang="en-US" sz="2400" dirty="0" err="1" smtClean="0"/>
              <a:t>Ib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endParaRPr lang="en-US" sz="2400" b="1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0400" y="3825240"/>
          <a:ext cx="24384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581400" y="4572000"/>
            <a:ext cx="1600200" cy="228600"/>
            <a:chOff x="1600200" y="2514600"/>
            <a:chExt cx="1600200" cy="228600"/>
          </a:xfrm>
        </p:grpSpPr>
        <p:sp>
          <p:nvSpPr>
            <p:cNvPr id="5" name="Rectangle 4"/>
            <p:cNvSpPr/>
            <p:nvPr/>
          </p:nvSpPr>
          <p:spPr>
            <a:xfrm>
              <a:off x="1600200" y="2514600"/>
              <a:ext cx="3810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19400" y="2514600"/>
              <a:ext cx="3810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400" b="1" dirty="0" err="1" smtClean="0"/>
              <a:t>Algoritma</a:t>
            </a:r>
            <a:r>
              <a:rPr lang="en-US" sz="2400" b="1" dirty="0" smtClean="0"/>
              <a:t> Binary Search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6858000" cy="5943600"/>
          </a:xfrm>
        </p:spPr>
        <p:txBody>
          <a:bodyPr>
            <a:normAutofit fontScale="47500" lnSpcReduction="20000"/>
          </a:bodyPr>
          <a:lstStyle/>
          <a:p>
            <a:pPr marL="2624138" indent="-2624138"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binary_search</a:t>
            </a:r>
            <a:r>
              <a:rPr lang="en-US" sz="2400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nama_var_array:nama_tipe_array</a:t>
            </a:r>
            <a:r>
              <a:rPr lang="en-US" sz="2400" dirty="0" smtClean="0"/>
              <a:t>)</a:t>
            </a:r>
          </a:p>
          <a:p>
            <a:pPr marL="514350" indent="-514350"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ascending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Ia</a:t>
            </a:r>
            <a:r>
              <a:rPr lang="en-US" sz="2400" dirty="0" smtClean="0"/>
              <a:t>, </a:t>
            </a:r>
            <a:r>
              <a:rPr lang="en-US" sz="2400" dirty="0" err="1" smtClean="0"/>
              <a:t>Ib</a:t>
            </a:r>
            <a:r>
              <a:rPr lang="en-US" sz="2400" dirty="0" smtClean="0"/>
              <a:t>, k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     {</a:t>
            </a:r>
            <a:r>
              <a:rPr lang="en-US" sz="2400" dirty="0" err="1" smtClean="0"/>
              <a:t>Ia</a:t>
            </a:r>
            <a:r>
              <a:rPr lang="en-US" sz="2400" dirty="0" smtClean="0"/>
              <a:t>=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Ib</a:t>
            </a:r>
            <a:r>
              <a:rPr lang="en-US" sz="2400" dirty="0" smtClean="0"/>
              <a:t>=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k=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}</a:t>
            </a:r>
            <a:endParaRPr lang="en-US" sz="2400" b="1" u="sng" dirty="0" smtClean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ketemu</a:t>
            </a:r>
            <a:r>
              <a:rPr lang="en-US" sz="2400" dirty="0" smtClean="0"/>
              <a:t> : </a:t>
            </a:r>
            <a:r>
              <a:rPr lang="en-US" sz="2400" b="1" u="sng" dirty="0" err="1" smtClean="0"/>
              <a:t>boolean</a:t>
            </a:r>
            <a:endParaRPr lang="en-US" sz="2400" b="1" u="sng" dirty="0"/>
          </a:p>
          <a:p>
            <a:pPr marL="514350" indent="-514350"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endParaRPr lang="en-US" sz="2400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false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(not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≤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	k   (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) div 2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(k)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 true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(k) &lt;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	 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	       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   k + 1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	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	      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    k – 1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	  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ke-’,k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BUAT ALGORITMA DAN PROGRAM UNTUK: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MENU PILIHAN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ISI DATA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CARI DATA BERDASARKAN NIM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CARI DATA BERDASARKAN NILAI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4. CARI DATA BERDASARKAN INDEKS NILAI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5. TAMPIL DATA KESELURUHAN YG SDH TERURUT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0. KELUAR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9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Searching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4000" b="1" dirty="0" smtClean="0"/>
              <a:t>Sequential Search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b="1" dirty="0" smtClean="0"/>
              <a:t>Binary Search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Sequential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err="1" smtClean="0"/>
              <a:t>Definisi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array yang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data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ditelusuri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Sequential Search </a:t>
            </a:r>
            <a:r>
              <a:rPr lang="en-US" dirty="0" err="1" smtClean="0"/>
              <a:t>Tanpa</a:t>
            </a:r>
            <a:r>
              <a:rPr lang="en-US" dirty="0" smtClean="0"/>
              <a:t> Boolean</a:t>
            </a:r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Tanpa</a:t>
            </a:r>
            <a:r>
              <a:rPr lang="en-US" dirty="0" smtClean="0"/>
              <a:t> Sentinel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Dengan</a:t>
            </a:r>
            <a:r>
              <a:rPr lang="en-US" dirty="0" smtClean="0"/>
              <a:t> Sentinel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dirty="0" smtClean="0"/>
              <a:t>Sequential Search </a:t>
            </a:r>
            <a:r>
              <a:rPr lang="en-US" dirty="0" err="1" smtClean="0"/>
              <a:t>Dengan</a:t>
            </a:r>
            <a:r>
              <a:rPr lang="en-US" dirty="0" smtClean="0"/>
              <a:t> 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 </a:t>
            </a:r>
            <a:r>
              <a:rPr lang="en-US" dirty="0" err="1" smtClean="0"/>
              <a:t>Tanpa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Tanpa</a:t>
            </a:r>
            <a:r>
              <a:rPr lang="en-US" dirty="0" smtClean="0"/>
              <a:t> Sentinel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iberikan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sz="3100" dirty="0" smtClean="0"/>
              <a:t>Data yang </a:t>
            </a:r>
            <a:r>
              <a:rPr lang="en-US" sz="3100" dirty="0" err="1" smtClean="0"/>
              <a:t>dicari</a:t>
            </a:r>
            <a:r>
              <a:rPr lang="en-US" sz="3100" dirty="0" smtClean="0"/>
              <a:t> : 9</a:t>
            </a:r>
          </a:p>
          <a:p>
            <a:pPr marL="514350" indent="-514350" algn="just">
              <a:buNone/>
            </a:pPr>
            <a:r>
              <a:rPr lang="en-US" sz="3100" dirty="0"/>
              <a:t>	</a:t>
            </a:r>
            <a:r>
              <a:rPr lang="en-US" sz="3100" dirty="0" err="1" smtClean="0"/>
              <a:t>Proses</a:t>
            </a:r>
            <a:r>
              <a:rPr lang="en-US" sz="3100" dirty="0" smtClean="0"/>
              <a:t> </a:t>
            </a:r>
            <a:r>
              <a:rPr lang="en-US" sz="3100" dirty="0" err="1" smtClean="0"/>
              <a:t>pencarian</a:t>
            </a:r>
            <a:r>
              <a:rPr lang="en-US" sz="3100" dirty="0" smtClean="0"/>
              <a:t> </a:t>
            </a:r>
            <a:r>
              <a:rPr lang="en-US" sz="3100" dirty="0" err="1" smtClean="0"/>
              <a:t>akan</a:t>
            </a:r>
            <a:r>
              <a:rPr lang="en-US" sz="3100" dirty="0" smtClean="0"/>
              <a:t> </a:t>
            </a:r>
            <a:r>
              <a:rPr lang="en-US" sz="3100" dirty="0" err="1" smtClean="0"/>
              <a:t>dimulai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elemen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pertama</a:t>
            </a:r>
            <a:r>
              <a:rPr lang="en-US" sz="3100" dirty="0" smtClean="0"/>
              <a:t>, </a:t>
            </a:r>
            <a:r>
              <a:rPr lang="en-US" sz="3100" dirty="0" err="1" smtClean="0"/>
              <a:t>bandingan</a:t>
            </a:r>
            <a:r>
              <a:rPr lang="en-US" sz="3100" dirty="0" smtClean="0"/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data 5 </a:t>
            </a:r>
            <a:r>
              <a:rPr lang="en-US" sz="3100" b="1" dirty="0" err="1" smtClean="0">
                <a:solidFill>
                  <a:srgbClr val="FF0000"/>
                </a:solidFill>
              </a:rPr>
              <a:t>dengan</a:t>
            </a:r>
            <a:r>
              <a:rPr lang="en-US" sz="3100" b="1" dirty="0" smtClean="0">
                <a:solidFill>
                  <a:srgbClr val="FF0000"/>
                </a:solidFill>
              </a:rPr>
              <a:t> data yang </a:t>
            </a:r>
            <a:r>
              <a:rPr lang="en-US" sz="3100" b="1" dirty="0" err="1" smtClean="0">
                <a:solidFill>
                  <a:srgbClr val="FF0000"/>
                </a:solidFill>
              </a:rPr>
              <a:t>dicari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/>
              <a:t>ternyata</a:t>
            </a:r>
            <a:r>
              <a:rPr lang="en-US" sz="3100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tidak</a:t>
            </a:r>
            <a:r>
              <a:rPr lang="en-US" sz="3100" b="1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sama</a:t>
            </a:r>
            <a:r>
              <a:rPr lang="en-US" sz="3100" dirty="0" smtClean="0"/>
              <a:t>, </a:t>
            </a:r>
            <a:r>
              <a:rPr lang="en-US" sz="3100" dirty="0" err="1" smtClean="0"/>
              <a:t>maka</a:t>
            </a:r>
            <a:r>
              <a:rPr lang="en-US" sz="3100" dirty="0" smtClean="0"/>
              <a:t> </a:t>
            </a:r>
            <a:r>
              <a:rPr lang="en-US" sz="3100" dirty="0" err="1" smtClean="0"/>
              <a:t>pencarian</a:t>
            </a:r>
            <a:r>
              <a:rPr lang="en-US" sz="3100" dirty="0" smtClean="0"/>
              <a:t> </a:t>
            </a:r>
            <a:r>
              <a:rPr lang="en-US" sz="3100" dirty="0" err="1" smtClean="0"/>
              <a:t>dilanjutkan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elemen</a:t>
            </a:r>
            <a:r>
              <a:rPr lang="en-US" sz="3100" dirty="0" smtClean="0"/>
              <a:t> </a:t>
            </a:r>
            <a:r>
              <a:rPr lang="en-US" sz="3100" dirty="0" err="1" smtClean="0"/>
              <a:t>berikutnya</a:t>
            </a:r>
            <a:r>
              <a:rPr lang="en-US" sz="3100" dirty="0" smtClean="0"/>
              <a:t> (</a:t>
            </a:r>
            <a:r>
              <a:rPr lang="en-US" sz="3100" b="1" dirty="0" smtClean="0">
                <a:solidFill>
                  <a:srgbClr val="FF0000"/>
                </a:solidFill>
              </a:rPr>
              <a:t>data ke-2</a:t>
            </a:r>
            <a:r>
              <a:rPr lang="en-US" sz="3100" dirty="0" smtClean="0"/>
              <a:t>), </a:t>
            </a:r>
            <a:r>
              <a:rPr lang="en-US" sz="3100" dirty="0" err="1" smtClean="0"/>
              <a:t>bandingkan</a:t>
            </a:r>
            <a:r>
              <a:rPr lang="en-US" sz="3100" dirty="0" smtClean="0"/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data 1 </a:t>
            </a:r>
            <a:r>
              <a:rPr lang="en-US" sz="3100" b="1" dirty="0" err="1" smtClean="0">
                <a:solidFill>
                  <a:srgbClr val="FF0000"/>
                </a:solidFill>
              </a:rPr>
              <a:t>dengan</a:t>
            </a:r>
            <a:r>
              <a:rPr lang="en-US" sz="3100" b="1" dirty="0" smtClean="0">
                <a:solidFill>
                  <a:srgbClr val="FF0000"/>
                </a:solidFill>
              </a:rPr>
              <a:t> data </a:t>
            </a:r>
            <a:r>
              <a:rPr lang="en-US" sz="3100" b="1" dirty="0" err="1" smtClean="0">
                <a:solidFill>
                  <a:srgbClr val="FF0000"/>
                </a:solidFill>
              </a:rPr>
              <a:t>yg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dicari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/>
              <a:t>ternyata</a:t>
            </a:r>
            <a:r>
              <a:rPr lang="en-US" sz="3100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tidak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sama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/>
              <a:t>juga</a:t>
            </a:r>
            <a:r>
              <a:rPr lang="en-US" sz="3100" dirty="0" smtClean="0"/>
              <a:t>, </a:t>
            </a:r>
            <a:r>
              <a:rPr lang="en-US" sz="3100" dirty="0" err="1" smtClean="0"/>
              <a:t>maka</a:t>
            </a:r>
            <a:r>
              <a:rPr lang="en-US" sz="3100" dirty="0" smtClean="0"/>
              <a:t> </a:t>
            </a:r>
            <a:r>
              <a:rPr lang="en-US" sz="3100" dirty="0" err="1" smtClean="0"/>
              <a:t>pencarian</a:t>
            </a:r>
            <a:r>
              <a:rPr lang="en-US" sz="3100" dirty="0" smtClean="0"/>
              <a:t> </a:t>
            </a:r>
            <a:r>
              <a:rPr lang="en-US" sz="3100" dirty="0" err="1" smtClean="0"/>
              <a:t>dilanjutkan</a:t>
            </a:r>
            <a:r>
              <a:rPr lang="en-US" sz="3100" dirty="0" smtClean="0"/>
              <a:t> </a:t>
            </a:r>
            <a:r>
              <a:rPr lang="en-US" sz="3100" dirty="0" err="1" smtClean="0"/>
              <a:t>lagi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elemen</a:t>
            </a:r>
            <a:r>
              <a:rPr lang="en-US" sz="3100" dirty="0" smtClean="0"/>
              <a:t> </a:t>
            </a:r>
            <a:r>
              <a:rPr lang="en-US" sz="3100" dirty="0" err="1" smtClean="0"/>
              <a:t>berikutnya</a:t>
            </a:r>
            <a:r>
              <a:rPr lang="en-US" sz="3100" dirty="0" smtClean="0"/>
              <a:t> (</a:t>
            </a:r>
            <a:r>
              <a:rPr lang="en-US" sz="3100" b="1" dirty="0" smtClean="0">
                <a:solidFill>
                  <a:srgbClr val="FF0000"/>
                </a:solidFill>
              </a:rPr>
              <a:t>data ke-3</a:t>
            </a:r>
            <a:r>
              <a:rPr lang="en-US" sz="3100" dirty="0" smtClean="0"/>
              <a:t>), </a:t>
            </a:r>
            <a:r>
              <a:rPr lang="en-US" sz="3100" dirty="0" err="1" smtClean="0"/>
              <a:t>bandingkan</a:t>
            </a:r>
            <a:r>
              <a:rPr lang="en-US" sz="3100" dirty="0" smtClean="0"/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data 9 </a:t>
            </a:r>
            <a:r>
              <a:rPr lang="en-US" sz="3100" b="1" dirty="0" err="1" smtClean="0">
                <a:solidFill>
                  <a:srgbClr val="FF0000"/>
                </a:solidFill>
              </a:rPr>
              <a:t>dengan</a:t>
            </a:r>
            <a:r>
              <a:rPr lang="en-US" sz="3100" b="1" dirty="0" smtClean="0">
                <a:solidFill>
                  <a:srgbClr val="FF0000"/>
                </a:solidFill>
              </a:rPr>
              <a:t> data yang </a:t>
            </a:r>
            <a:r>
              <a:rPr lang="en-US" sz="3100" b="1" dirty="0" err="1" smtClean="0">
                <a:solidFill>
                  <a:srgbClr val="FF0000"/>
                </a:solidFill>
              </a:rPr>
              <a:t>dicari</a:t>
            </a:r>
            <a:r>
              <a:rPr lang="en-US" sz="3100" dirty="0" smtClean="0"/>
              <a:t> </a:t>
            </a:r>
            <a:r>
              <a:rPr lang="en-US" sz="3100" dirty="0" err="1" smtClean="0"/>
              <a:t>ternyata</a:t>
            </a:r>
            <a:r>
              <a:rPr lang="en-US" sz="3100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sama</a:t>
            </a:r>
            <a:r>
              <a:rPr lang="en-US" sz="3100" dirty="0" smtClean="0"/>
              <a:t>, </a:t>
            </a:r>
            <a:r>
              <a:rPr lang="en-US" sz="3100" dirty="0" err="1" smtClean="0"/>
              <a:t>maka</a:t>
            </a:r>
            <a:r>
              <a:rPr lang="en-US" sz="3100" dirty="0" smtClean="0"/>
              <a:t> data yang </a:t>
            </a:r>
            <a:r>
              <a:rPr lang="en-US" sz="3100" dirty="0" err="1" smtClean="0"/>
              <a:t>dicari</a:t>
            </a:r>
            <a:r>
              <a:rPr lang="en-US" sz="3100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pada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indeks</a:t>
            </a:r>
            <a:r>
              <a:rPr lang="en-US" sz="3100" b="1" dirty="0" smtClean="0">
                <a:solidFill>
                  <a:srgbClr val="FF0000"/>
                </a:solidFill>
              </a:rPr>
              <a:t> ke-3</a:t>
            </a:r>
            <a:r>
              <a:rPr lang="en-US" sz="3100" b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438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Algoritma</a:t>
            </a:r>
            <a:r>
              <a:rPr lang="en-US" sz="2800" b="1" dirty="0" smtClean="0"/>
              <a:t> Sequential Search </a:t>
            </a:r>
            <a:br>
              <a:rPr lang="en-US" sz="2800" b="1" dirty="0" smtClean="0"/>
            </a:br>
            <a:r>
              <a:rPr lang="en-US" sz="2800" b="1" dirty="0" err="1" smtClean="0"/>
              <a:t>Tanpa</a:t>
            </a:r>
            <a:r>
              <a:rPr lang="en-US" sz="2800" b="1" dirty="0" smtClean="0"/>
              <a:t> Boolean </a:t>
            </a:r>
            <a:r>
              <a:rPr lang="en-US" sz="2800" b="1" dirty="0" err="1" smtClean="0"/>
              <a:t>Tanpa</a:t>
            </a:r>
            <a:r>
              <a:rPr lang="en-US" sz="2800" b="1" dirty="0" smtClean="0"/>
              <a:t> Sentinel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>
            <a:normAutofit fontScale="77500" lnSpcReduction="20000"/>
          </a:bodyPr>
          <a:lstStyle/>
          <a:p>
            <a:pPr marL="2624138" indent="-2624138">
              <a:buNone/>
            </a:pPr>
            <a:r>
              <a:rPr lang="en-US" sz="2400" b="1" u="sng" dirty="0" smtClean="0"/>
              <a:t>Procedure </a:t>
            </a:r>
            <a:r>
              <a:rPr lang="en-US" sz="2400" dirty="0" smtClean="0"/>
              <a:t> </a:t>
            </a:r>
            <a:r>
              <a:rPr lang="en-US" sz="2400" dirty="0" err="1" smtClean="0"/>
              <a:t>seq_search_tanpa_sentinel</a:t>
            </a:r>
            <a:r>
              <a:rPr lang="en-US" sz="2400" dirty="0" smtClean="0"/>
              <a:t>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nama_var_array:nama_tipe_array</a:t>
            </a:r>
            <a:r>
              <a:rPr lang="en-US" sz="2400" dirty="0" smtClean="0"/>
              <a:t>)</a:t>
            </a:r>
          </a:p>
          <a:p>
            <a:pPr marL="514350" indent="-514350"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endParaRPr lang="en-US" sz="2400" b="1" u="sng" dirty="0"/>
          </a:p>
          <a:p>
            <a:pPr marL="514350" indent="-514350"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≠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&lt;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Sequential Search </a:t>
            </a:r>
            <a:r>
              <a:rPr lang="en-US" b="1" dirty="0" err="1" smtClean="0"/>
              <a:t>Tanpa</a:t>
            </a:r>
            <a:r>
              <a:rPr lang="en-US" b="1" dirty="0" smtClean="0"/>
              <a:t> Boolean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02163"/>
          </a:xfrm>
        </p:spPr>
        <p:txBody>
          <a:bodyPr>
            <a:normAutofit fontScale="55000" lnSpcReduction="20000"/>
          </a:bodyPr>
          <a:lstStyle/>
          <a:p>
            <a:pPr marL="344488" indent="-344488">
              <a:buFont typeface="+mj-lt"/>
              <a:buAutoNum type="alphaLcPeriod" startAt="2"/>
            </a:pP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b="1" dirty="0" smtClean="0"/>
              <a:t>Sentinel</a:t>
            </a:r>
            <a:r>
              <a:rPr lang="en-US" sz="3800" dirty="0" smtClean="0"/>
              <a:t> (</a:t>
            </a:r>
            <a:r>
              <a:rPr lang="en-US" sz="3800" dirty="0" err="1" smtClean="0"/>
              <a:t>elemen</a:t>
            </a:r>
            <a:r>
              <a:rPr lang="en-US" sz="3800" dirty="0" smtClean="0"/>
              <a:t> </a:t>
            </a:r>
            <a:r>
              <a:rPr lang="en-US" sz="3800" dirty="0" err="1" smtClean="0"/>
              <a:t>fiktif</a:t>
            </a:r>
            <a:r>
              <a:rPr lang="en-US" sz="3800" dirty="0" smtClean="0"/>
              <a:t> </a:t>
            </a:r>
            <a:r>
              <a:rPr lang="en-US" sz="3800" dirty="0" err="1" smtClean="0"/>
              <a:t>yg</a:t>
            </a:r>
            <a:r>
              <a:rPr lang="en-US" sz="3800" dirty="0" smtClean="0"/>
              <a:t> </a:t>
            </a:r>
            <a:r>
              <a:rPr lang="en-US" sz="3800" dirty="0" err="1" smtClean="0"/>
              <a:t>ditempatkan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posisi</a:t>
            </a:r>
            <a:r>
              <a:rPr lang="en-US" sz="3800" dirty="0" smtClean="0"/>
              <a:t> </a:t>
            </a:r>
            <a:r>
              <a:rPr lang="en-US" sz="3800" dirty="0" err="1" smtClean="0"/>
              <a:t>maks_array</a:t>
            </a:r>
            <a:r>
              <a:rPr lang="en-US" sz="3800" dirty="0" smtClean="0"/>
              <a:t> + 1)</a:t>
            </a:r>
          </a:p>
          <a:p>
            <a:pPr marL="344488" indent="-344488"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Mis</a:t>
            </a:r>
            <a:r>
              <a:rPr lang="en-US" sz="3800" dirty="0" smtClean="0"/>
              <a:t>. </a:t>
            </a:r>
            <a:r>
              <a:rPr lang="en-US" sz="3800" dirty="0" err="1"/>
              <a:t>d</a:t>
            </a:r>
            <a:r>
              <a:rPr lang="en-US" sz="3800" dirty="0" err="1" smtClean="0"/>
              <a:t>iberikan</a:t>
            </a:r>
            <a:r>
              <a:rPr lang="en-US" sz="3800" dirty="0" smtClean="0"/>
              <a:t> data </a:t>
            </a:r>
            <a:r>
              <a:rPr lang="en-US" sz="3800" dirty="0" err="1" smtClean="0"/>
              <a:t>sebagai</a:t>
            </a:r>
            <a:r>
              <a:rPr lang="en-US" sz="3800" dirty="0" smtClean="0"/>
              <a:t> </a:t>
            </a:r>
            <a:r>
              <a:rPr lang="en-US" sz="3800" dirty="0" err="1" smtClean="0"/>
              <a:t>berikut</a:t>
            </a:r>
            <a:r>
              <a:rPr lang="en-US" sz="3800" dirty="0" smtClean="0"/>
              <a:t>:</a:t>
            </a:r>
          </a:p>
          <a:p>
            <a:pPr marL="514350" indent="-514350">
              <a:buNone/>
            </a:pPr>
            <a:endParaRPr lang="en-US" sz="3800" dirty="0"/>
          </a:p>
          <a:p>
            <a:pPr marL="514350" indent="-514350">
              <a:buNone/>
            </a:pPr>
            <a:endParaRPr lang="en-US" sz="3800" dirty="0" smtClean="0"/>
          </a:p>
          <a:p>
            <a:pPr marL="514350" indent="-51435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pPr marL="747713" indent="0">
              <a:buNone/>
            </a:pPr>
            <a:r>
              <a:rPr lang="en-US" sz="3800" dirty="0" smtClean="0"/>
              <a:t>Data yang </a:t>
            </a:r>
            <a:r>
              <a:rPr lang="en-US" sz="3800" dirty="0" err="1" smtClean="0"/>
              <a:t>dicari</a:t>
            </a:r>
            <a:r>
              <a:rPr lang="en-US" sz="3800" dirty="0" smtClean="0"/>
              <a:t> : 9</a:t>
            </a:r>
          </a:p>
          <a:p>
            <a:pPr marL="344488" indent="-344488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pPr marL="344488" indent="0" algn="just">
              <a:buNone/>
            </a:pPr>
            <a:r>
              <a:rPr lang="en-US" sz="3800" dirty="0" smtClean="0"/>
              <a:t>Data yang </a:t>
            </a:r>
            <a:r>
              <a:rPr lang="en-US" sz="3800" dirty="0" err="1" smtClean="0"/>
              <a:t>dicari</a:t>
            </a:r>
            <a:r>
              <a:rPr lang="en-US" sz="3800" dirty="0" smtClean="0"/>
              <a:t> </a:t>
            </a:r>
            <a:r>
              <a:rPr lang="en-US" sz="3800" dirty="0" err="1" smtClean="0"/>
              <a:t>akan</a:t>
            </a:r>
            <a:r>
              <a:rPr lang="en-US" sz="3800" dirty="0" smtClean="0"/>
              <a:t> </a:t>
            </a:r>
            <a:r>
              <a:rPr lang="en-US" sz="3800" dirty="0" err="1" smtClean="0"/>
              <a:t>ditempatkan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sentinel (</a:t>
            </a:r>
            <a:r>
              <a:rPr lang="en-US" sz="3800" dirty="0" err="1" smtClean="0"/>
              <a:t>dari</a:t>
            </a:r>
            <a:r>
              <a:rPr lang="en-US" sz="3800" dirty="0" smtClean="0"/>
              <a:t> </a:t>
            </a:r>
            <a:r>
              <a:rPr lang="en-US" sz="3800" dirty="0" err="1" smtClean="0"/>
              <a:t>contoh</a:t>
            </a:r>
            <a:r>
              <a:rPr lang="en-US" sz="3800" dirty="0" smtClean="0"/>
              <a:t> </a:t>
            </a:r>
            <a:r>
              <a:rPr lang="en-US" sz="3800" dirty="0" err="1" smtClean="0"/>
              <a:t>di</a:t>
            </a:r>
            <a:r>
              <a:rPr lang="en-US" sz="3800" dirty="0" smtClean="0"/>
              <a:t> </a:t>
            </a:r>
            <a:r>
              <a:rPr lang="en-US" sz="3800" dirty="0" err="1" smtClean="0"/>
              <a:t>atas</a:t>
            </a:r>
            <a:r>
              <a:rPr lang="en-US" sz="3800" dirty="0" smtClean="0"/>
              <a:t> </a:t>
            </a:r>
            <a:r>
              <a:rPr lang="en-US" sz="3800" dirty="0" err="1" smtClean="0"/>
              <a:t>berarti</a:t>
            </a:r>
            <a:r>
              <a:rPr lang="en-US" sz="3800" dirty="0" smtClean="0"/>
              <a:t> data 9 </a:t>
            </a:r>
            <a:r>
              <a:rPr lang="en-US" sz="3800" dirty="0" err="1" smtClean="0"/>
              <a:t>akan</a:t>
            </a:r>
            <a:r>
              <a:rPr lang="en-US" sz="3800" dirty="0" smtClean="0"/>
              <a:t> </a:t>
            </a:r>
            <a:r>
              <a:rPr lang="en-US" sz="3800" dirty="0" err="1" smtClean="0"/>
              <a:t>ditempatkan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indeks</a:t>
            </a:r>
            <a:r>
              <a:rPr lang="en-US" sz="3800" dirty="0" smtClean="0"/>
              <a:t> ke-6).</a:t>
            </a:r>
          </a:p>
          <a:p>
            <a:pPr marL="344488" indent="-344488" algn="just">
              <a:buNone/>
            </a:pPr>
            <a:r>
              <a:rPr lang="en-US" sz="3800" dirty="0"/>
              <a:t>	</a:t>
            </a:r>
            <a:r>
              <a:rPr lang="en-US" sz="3800" dirty="0" err="1" smtClean="0"/>
              <a:t>Proses</a:t>
            </a:r>
            <a:r>
              <a:rPr lang="en-US" sz="3800" dirty="0" smtClean="0"/>
              <a:t> </a:t>
            </a:r>
            <a:r>
              <a:rPr lang="en-US" sz="3800" dirty="0" err="1" smtClean="0"/>
              <a:t>pencarian</a:t>
            </a:r>
            <a:r>
              <a:rPr lang="en-US" sz="3800" dirty="0" smtClean="0"/>
              <a:t> </a:t>
            </a:r>
            <a:r>
              <a:rPr lang="en-US" sz="3800" dirty="0" err="1" smtClean="0"/>
              <a:t>masih</a:t>
            </a:r>
            <a:r>
              <a:rPr lang="en-US" sz="3800" dirty="0" smtClean="0"/>
              <a:t> </a:t>
            </a:r>
            <a:r>
              <a:rPr lang="en-US" sz="3800" dirty="0" err="1" smtClean="0"/>
              <a:t>sama</a:t>
            </a:r>
            <a:r>
              <a:rPr lang="en-US" sz="3800" dirty="0" smtClean="0"/>
              <a:t> </a:t>
            </a:r>
            <a:r>
              <a:rPr lang="en-US" sz="3800" dirty="0" err="1" smtClean="0"/>
              <a:t>seperti</a:t>
            </a:r>
            <a:r>
              <a:rPr lang="en-US" sz="3800" dirty="0" smtClean="0"/>
              <a:t> sequential search </a:t>
            </a:r>
            <a:r>
              <a:rPr lang="en-US" sz="3800" dirty="0" err="1" smtClean="0"/>
              <a:t>tanpa</a:t>
            </a:r>
            <a:r>
              <a:rPr lang="en-US" sz="3800" dirty="0" smtClean="0"/>
              <a:t> sentinel, </a:t>
            </a:r>
            <a:r>
              <a:rPr lang="en-US" sz="3800" dirty="0" err="1" smtClean="0"/>
              <a:t>hanya</a:t>
            </a:r>
            <a:r>
              <a:rPr lang="en-US" sz="3800" dirty="0" smtClean="0"/>
              <a:t> </a:t>
            </a:r>
            <a:r>
              <a:rPr lang="en-US" sz="3800" dirty="0" err="1" smtClean="0"/>
              <a:t>saja</a:t>
            </a:r>
            <a:r>
              <a:rPr lang="en-US" sz="3800" dirty="0" smtClean="0"/>
              <a:t> data yang </a:t>
            </a:r>
            <a:r>
              <a:rPr lang="en-US" sz="3800" dirty="0" err="1" smtClean="0"/>
              <a:t>dicari</a:t>
            </a:r>
            <a:r>
              <a:rPr lang="en-US" sz="3800" dirty="0" smtClean="0"/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pasti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selalu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3800" dirty="0" smtClean="0"/>
              <a:t>.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mengetahui</a:t>
            </a:r>
            <a:r>
              <a:rPr lang="en-US" sz="3800" dirty="0" smtClean="0"/>
              <a:t> data yang </a:t>
            </a:r>
            <a:r>
              <a:rPr lang="en-US" sz="3800" dirty="0" err="1" smtClean="0"/>
              <a:t>dicari</a:t>
            </a:r>
            <a:r>
              <a:rPr lang="en-US" sz="3800" dirty="0" smtClean="0"/>
              <a:t> </a:t>
            </a:r>
            <a:r>
              <a:rPr lang="en-US" sz="3800" dirty="0" err="1" smtClean="0"/>
              <a:t>itu</a:t>
            </a:r>
            <a:r>
              <a:rPr lang="en-US" sz="3800" dirty="0" smtClean="0"/>
              <a:t> </a:t>
            </a:r>
            <a:r>
              <a:rPr lang="en-US" sz="3800" dirty="0" err="1" smtClean="0"/>
              <a:t>ada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, </a:t>
            </a:r>
            <a:r>
              <a:rPr lang="en-US" sz="3800" dirty="0" err="1" smtClean="0"/>
              <a:t>dicek</a:t>
            </a:r>
            <a:r>
              <a:rPr lang="en-US" sz="3800" dirty="0" smtClean="0"/>
              <a:t> </a:t>
            </a:r>
            <a:r>
              <a:rPr lang="en-US" sz="3800" dirty="0" err="1" smtClean="0"/>
              <a:t>indeksnya</a:t>
            </a:r>
            <a:r>
              <a:rPr lang="en-US" sz="3800" dirty="0" smtClean="0"/>
              <a:t>, </a:t>
            </a:r>
            <a:r>
              <a:rPr lang="en-US" sz="3800" dirty="0" err="1" smtClean="0"/>
              <a:t>jika</a:t>
            </a:r>
            <a:r>
              <a:rPr lang="en-US" sz="3800" dirty="0" smtClean="0"/>
              <a:t> </a:t>
            </a:r>
            <a:r>
              <a:rPr lang="en-US" sz="3800" dirty="0" err="1" smtClean="0"/>
              <a:t>indeksnya</a:t>
            </a:r>
            <a:r>
              <a:rPr lang="en-US" sz="3800" dirty="0" smtClean="0"/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bukan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berada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di</a:t>
            </a:r>
            <a:r>
              <a:rPr lang="en-US" sz="3800" b="1" dirty="0" smtClean="0">
                <a:solidFill>
                  <a:srgbClr val="FF0000"/>
                </a:solidFill>
              </a:rPr>
              <a:t> sentinel</a:t>
            </a:r>
            <a:r>
              <a:rPr lang="en-US" sz="3800" dirty="0" smtClean="0"/>
              <a:t>, </a:t>
            </a:r>
            <a:r>
              <a:rPr lang="en-US" sz="3800" dirty="0" err="1" smtClean="0"/>
              <a:t>maka</a:t>
            </a:r>
            <a:r>
              <a:rPr lang="en-US" sz="3800" dirty="0" smtClean="0"/>
              <a:t> </a:t>
            </a:r>
            <a:r>
              <a:rPr lang="en-US" sz="3800" b="1" dirty="0" smtClean="0">
                <a:solidFill>
                  <a:srgbClr val="FF0000"/>
                </a:solidFill>
              </a:rPr>
              <a:t>data yang </a:t>
            </a:r>
            <a:r>
              <a:rPr lang="en-US" sz="3800" b="1" dirty="0" err="1" smtClean="0">
                <a:solidFill>
                  <a:srgbClr val="FF0000"/>
                </a:solidFill>
              </a:rPr>
              <a:t>dicari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ada</a:t>
            </a:r>
            <a:r>
              <a:rPr lang="en-US" sz="3800" b="1" dirty="0" smtClean="0">
                <a:solidFill>
                  <a:srgbClr val="FF0000"/>
                </a:solidFill>
              </a:rPr>
              <a:t>/</a:t>
            </a:r>
            <a:r>
              <a:rPr lang="en-US" sz="38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3800" dirty="0" smtClean="0"/>
              <a:t>, </a:t>
            </a:r>
            <a:r>
              <a:rPr lang="en-US" sz="3800" dirty="0" err="1" smtClean="0"/>
              <a:t>tapi</a:t>
            </a:r>
            <a:r>
              <a:rPr lang="en-US" sz="3800" dirty="0" smtClean="0"/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berada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di</a:t>
            </a:r>
            <a:r>
              <a:rPr lang="en-US" sz="3800" b="1" dirty="0" smtClean="0">
                <a:solidFill>
                  <a:srgbClr val="FF0000"/>
                </a:solidFill>
              </a:rPr>
              <a:t> sentinel </a:t>
            </a:r>
            <a:r>
              <a:rPr lang="en-US" sz="3800" dirty="0" err="1" smtClean="0"/>
              <a:t>berarti</a:t>
            </a:r>
            <a:r>
              <a:rPr lang="en-US" sz="3800" dirty="0" smtClean="0"/>
              <a:t> </a:t>
            </a:r>
            <a:r>
              <a:rPr lang="en-US" sz="3800" b="1" dirty="0" smtClean="0">
                <a:solidFill>
                  <a:srgbClr val="FF0000"/>
                </a:solidFill>
              </a:rPr>
              <a:t>data yang </a:t>
            </a:r>
            <a:r>
              <a:rPr lang="en-US" sz="3800" b="1" dirty="0" err="1" smtClean="0">
                <a:solidFill>
                  <a:srgbClr val="FF0000"/>
                </a:solidFill>
              </a:rPr>
              <a:t>dicari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tidak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ada</a:t>
            </a:r>
            <a:r>
              <a:rPr lang="en-US" sz="3800" b="1" dirty="0" smtClean="0">
                <a:solidFill>
                  <a:srgbClr val="FF0000"/>
                </a:solidFill>
              </a:rPr>
              <a:t>/</a:t>
            </a:r>
            <a:r>
              <a:rPr lang="en-US" sz="3800" b="1" dirty="0" err="1" smtClean="0">
                <a:solidFill>
                  <a:srgbClr val="FF0000"/>
                </a:solidFill>
              </a:rPr>
              <a:t>tidak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3800" b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3063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934200" y="2438400"/>
            <a:ext cx="609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467600" y="2209800"/>
            <a:ext cx="990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sentinel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Algoritma</a:t>
            </a:r>
            <a:r>
              <a:rPr lang="en-US" sz="2800" b="1" dirty="0" smtClean="0"/>
              <a:t> Sequential Search </a:t>
            </a:r>
            <a:br>
              <a:rPr lang="en-US" sz="2800" b="1" dirty="0" smtClean="0"/>
            </a:br>
            <a:r>
              <a:rPr lang="en-US" sz="2800" b="1" dirty="0" err="1" smtClean="0"/>
              <a:t>Tanpa</a:t>
            </a:r>
            <a:r>
              <a:rPr lang="en-US" sz="2800" b="1" dirty="0" smtClean="0"/>
              <a:t> Boolean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Sentinel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 fontScale="70000" lnSpcReduction="20000"/>
          </a:bodyPr>
          <a:lstStyle/>
          <a:p>
            <a:pPr marL="2624138" indent="-2624138"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seq_search_sentinel</a:t>
            </a:r>
            <a:r>
              <a:rPr lang="en-US" sz="2400" dirty="0" smtClean="0"/>
              <a:t>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nama_var_array:nama_tipe_array</a:t>
            </a:r>
            <a:r>
              <a:rPr lang="en-US" sz="2400" dirty="0" smtClean="0"/>
              <a:t>)</a:t>
            </a:r>
          </a:p>
          <a:p>
            <a:pPr marL="514350" indent="-514350"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endParaRPr lang="en-US" sz="2400" b="1" u="sng" dirty="0"/>
          </a:p>
          <a:p>
            <a:pPr marL="514350" indent="-514350"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 + 1) 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endParaRPr lang="en-US" sz="2400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≠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&lt; maks_array+1)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Sequential Search </a:t>
            </a:r>
            <a:r>
              <a:rPr lang="en-US" b="1" dirty="0" err="1" smtClean="0"/>
              <a:t>Dengan</a:t>
            </a:r>
            <a:r>
              <a:rPr lang="en-US" b="1" dirty="0" smtClean="0"/>
              <a:t> Boolean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sequential search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	</a:t>
            </a:r>
          </a:p>
          <a:p>
            <a:pPr marL="514350" indent="-514350">
              <a:buNone/>
            </a:pP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iberikan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sz="3100" dirty="0" smtClean="0"/>
              <a:t>Data yang </a:t>
            </a:r>
            <a:r>
              <a:rPr lang="en-US" sz="3100" dirty="0" err="1" smtClean="0"/>
              <a:t>dicari</a:t>
            </a:r>
            <a:r>
              <a:rPr lang="en-US" sz="3100" dirty="0" smtClean="0"/>
              <a:t> : 9</a:t>
            </a:r>
          </a:p>
          <a:p>
            <a:pPr marL="0" indent="0" algn="just">
              <a:buNone/>
            </a:pPr>
            <a:r>
              <a:rPr lang="en-US" sz="3100" dirty="0" err="1" smtClean="0"/>
              <a:t>Proses</a:t>
            </a:r>
            <a:r>
              <a:rPr lang="en-US" sz="3100" dirty="0" smtClean="0"/>
              <a:t> </a:t>
            </a:r>
            <a:r>
              <a:rPr lang="en-US" sz="3100" dirty="0" err="1" smtClean="0"/>
              <a:t>pencariannya</a:t>
            </a:r>
            <a:r>
              <a:rPr lang="en-US" sz="3100" dirty="0" smtClean="0"/>
              <a:t> </a:t>
            </a:r>
            <a:r>
              <a:rPr lang="en-US" sz="3100" dirty="0" err="1" smtClean="0"/>
              <a:t>sama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proses</a:t>
            </a:r>
            <a:r>
              <a:rPr lang="en-US" sz="3100" dirty="0" smtClean="0"/>
              <a:t> </a:t>
            </a:r>
            <a:r>
              <a:rPr lang="en-US" sz="3100" dirty="0" err="1" smtClean="0"/>
              <a:t>pencarian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metode</a:t>
            </a:r>
            <a:r>
              <a:rPr lang="en-US" sz="3100" dirty="0" smtClean="0"/>
              <a:t> sequential search </a:t>
            </a:r>
            <a:r>
              <a:rPr lang="en-US" sz="3100" dirty="0" err="1" smtClean="0"/>
              <a:t>lainnya</a:t>
            </a:r>
            <a:r>
              <a:rPr lang="en-US" sz="3100" dirty="0" smtClean="0"/>
              <a:t>.</a:t>
            </a:r>
            <a:endParaRPr lang="en-US" sz="3100" b="1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9827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528</Words>
  <Application>Microsoft Office PowerPoint</Application>
  <PresentationFormat>On-screen Show (4:3)</PresentationFormat>
  <Paragraphs>234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SEARCHING (PENCARIAN)</vt:lpstr>
      <vt:lpstr>Metode Searching</vt:lpstr>
      <vt:lpstr>Sequential Search</vt:lpstr>
      <vt:lpstr>Sequential Search</vt:lpstr>
      <vt:lpstr>Sequential Search Tanpa Boolean</vt:lpstr>
      <vt:lpstr>Algoritma Sequential Search  Tanpa Boolean Tanpa Sentinel</vt:lpstr>
      <vt:lpstr>Sequential Search Tanpa Boolean</vt:lpstr>
      <vt:lpstr>Algoritma Sequential Search  Tanpa Boolean Dengan Sentinel</vt:lpstr>
      <vt:lpstr>Sequential Search Dengan Boolean</vt:lpstr>
      <vt:lpstr>Algoritma Sequential Search Dengan Boolean</vt:lpstr>
      <vt:lpstr>Binary Search</vt:lpstr>
      <vt:lpstr>Binary Search (lanjutan)</vt:lpstr>
      <vt:lpstr>Binary Search (lanjutan)</vt:lpstr>
      <vt:lpstr>Algoritma Binary Search</vt:lpstr>
      <vt:lpstr>TUGAS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</dc:title>
  <dc:creator>Universitas Komputer Indonesia</dc:creator>
  <cp:lastModifiedBy>Universitas Komputer Indonesia</cp:lastModifiedBy>
  <cp:revision>61</cp:revision>
  <dcterms:created xsi:type="dcterms:W3CDTF">2011-01-05T02:19:11Z</dcterms:created>
  <dcterms:modified xsi:type="dcterms:W3CDTF">2011-01-10T08:14:40Z</dcterms:modified>
</cp:coreProperties>
</file>