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Override5.xml" ContentType="application/vnd.openxmlformats-officedocument.themeOverride+xml"/>
  <Override PartName="/ppt/slideLayouts/slideLayout93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83.xml" ContentType="application/vnd.openxmlformats-officedocument.presentationml.slideLayout+xml"/>
  <Override PartName="/ppt/theme/themeOverride6.xml" ContentType="application/vnd.openxmlformats-officedocument.themeOverride+xml"/>
  <Override PartName="/ppt/slideLayouts/slideLayout94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Override4.xml" ContentType="application/vnd.openxmlformats-officedocument.themeOverride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2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Override2.xml" ContentType="application/vnd.openxmlformats-officedocument.themeOverride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97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Override7.xml" ContentType="application/vnd.openxmlformats-officedocument.themeOverride+xml"/>
  <Override PartName="/ppt/slideLayouts/slideLayout9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Override3.xml" ContentType="application/vnd.openxmlformats-officedocument.themeOverride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20" r:id="rId7"/>
    <p:sldMasterId id="2147483732" r:id="rId8"/>
    <p:sldMasterId id="2147483744" r:id="rId9"/>
  </p:sldMasterIdLst>
  <p:notesMasterIdLst>
    <p:notesMasterId r:id="rId20"/>
  </p:notesMasterIdLst>
  <p:sldIdLst>
    <p:sldId id="256" r:id="rId10"/>
    <p:sldId id="257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5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theme" Target="theme/theme1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F81D976-88FE-4F25-8D46-220DED25A6E5}" type="datetimeFigureOut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C041BE8-C16C-4046-AB76-38415715EC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hemeOverride" Target="../theme/themeOverride1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hemeOverride" Target="../theme/themeOverride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hemeOverride" Target="../theme/themeOverride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5.xml"/><Relationship Id="rId1" Type="http://schemas.openxmlformats.org/officeDocument/2006/relationships/themeOverride" Target="../theme/themeOverride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7.xml"/><Relationship Id="rId1" Type="http://schemas.openxmlformats.org/officeDocument/2006/relationships/themeOverride" Target="../theme/themeOverride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8.xml"/><Relationship Id="rId1" Type="http://schemas.openxmlformats.org/officeDocument/2006/relationships/themeOverride" Target="../theme/themeOverride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8.xml"/><Relationship Id="rId1" Type="http://schemas.openxmlformats.org/officeDocument/2006/relationships/themeOverride" Target="../theme/themeOverride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45D95-44FA-4606-8957-034746B25A93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 Komputer Aplikasi IP-I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ED60C-19C7-41F1-90B1-B1C67D69D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75866-D121-44B4-A050-CDEE908FB752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 Komputer Aplikasi IP-I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AC9EB-DAF1-47C6-BEDD-23BDD16C50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5B19A-99CC-4DAC-8561-CD8D1E1C1731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 Komputer Aplikasi IP-I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7E10C-DFD2-4A34-AB1F-E383B38371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 smtClean="0"/>
            </a:lvl1pPr>
          </a:lstStyle>
          <a:p>
            <a:pPr>
              <a:defRPr/>
            </a:pPr>
            <a:fld id="{8661EFE3-0D01-4B76-B988-44C56E3470EA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 smtClean="0"/>
            </a:lvl1pPr>
          </a:lstStyle>
          <a:p>
            <a:pPr>
              <a:defRPr/>
            </a:pPr>
            <a:r>
              <a:rPr lang="en-US"/>
              <a:t>HandOut Komputer Aplikasi IP-I</a:t>
            </a:r>
            <a:endParaRPr lang="en-US"/>
          </a:p>
        </p:txBody>
      </p:sp>
      <p:sp>
        <p:nvSpPr>
          <p:cNvPr id="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21BB36C-EB76-42FA-8E85-0E05ED97C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6E5C0-E247-483E-9682-A7A9BB4907C9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 Komputer Aplikasi IP-I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175C7-4E40-4ED4-AEBE-E3498B9D99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Isosceles Triangle 4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5E39B-7077-484D-A03B-A1CD0A793A2C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 Komputer Aplikasi IP-I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0DD933-FC35-47E1-9629-35D13B4CE8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56576-2F5B-40E2-90E4-98DB7EA22B0E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 Komputer Aplikasi IP-I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08795-5E02-4855-B529-AFCEC35614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1909D9-BB21-4FD5-96C8-D0A15DD4B145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 Komputer Aplikasi IP-I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AFCFBBF5-2766-4962-A4C5-828381D53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77642-ECD0-4195-BB65-850C37157F88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 Komputer Aplikasi IP-I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DDC93-86E5-40F1-9542-759AD0A2A0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BDF83-A812-415C-B149-D3E75CDC66BE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 Komputer Aplikasi IP-I</a:t>
            </a: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26E27-250A-48D8-9B5A-C47448128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986E8D4C-B7FB-40C3-9BB2-2D8BEF84CA32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r>
              <a:rPr lang="en-US"/>
              <a:t>HandOut Komputer Aplikasi IP-I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F076E196-3FA1-4527-B711-F8172E959A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8FCC0-F993-4E65-BE7D-1AE7A5A6118A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 Komputer Aplikasi IP-I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19E5D-B5BF-431A-9562-0172AFF905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18B2EF4A-7493-4C74-89C1-86A8B12ABC65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r>
              <a:rPr lang="en-US"/>
              <a:t>HandOut Komputer Aplikasi IP-I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 smtClean="0"/>
            </a:lvl1pPr>
          </a:lstStyle>
          <a:p>
            <a:pPr>
              <a:defRPr/>
            </a:pPr>
            <a:fld id="{9C3E85D1-A20A-48F0-AAB4-F6C33F8C97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66ED3-6867-466D-AA8D-645490F119E2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 Komputer Aplikasi IP-I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FAC45-CD77-4395-B235-CFE7A55228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21887-D86F-49D0-A6CE-D14B8622AD63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 Komputer Aplikasi IP-I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6A672-985E-4A9B-ABB5-D99BC3AD24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C6361-CA09-48C4-8527-219D4AC3C63C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 Komputer Aplikasi IP-I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46D34-CCA9-4EA9-9386-88E6197E3B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479AE-956F-4CC1-8320-D1708E826BEF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 Komputer Aplikasi IP-I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DDFF4-59A1-4E90-B8C1-84277E47CA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E01A2-91C6-4967-93CE-F327B07F61EC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 Komputer Aplikasi IP-I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E1DC6-5FB4-43B0-AB9E-ED84930864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C193A-58F2-45BA-A7A8-2AD0CCB162FF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 Komputer Aplikasi IP-I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15A05-1CE6-4751-BD3B-7771F8A659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263DE-8B01-4D82-B8D7-3FDE5896868A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 Komputer Aplikasi IP-I</a:t>
            </a: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8A3C0-6E4E-4E21-ADBB-6877BC6CAA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03AAB-EDF5-4EE8-9EFC-254671C92804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 Komputer Aplikasi IP-I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1887E-9BAF-466A-A8D7-379C34F54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07313-1066-4037-AC95-41FEAD5FD8AA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 Komputer Aplikasi IP-I</a:t>
            </a: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F3CDD-03B4-4875-BCC3-F3B0B8750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691B8-A985-4B17-9862-4F74D181EFB8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 Komputer Aplikasi IP-I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EDF98-2BB0-4B52-A034-165D1660C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57B53-1FA8-4F4A-BAEA-FDC76A9CCCD8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 Komputer Aplikasi IP-I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10712-40B3-4C09-B167-920D711F4F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6802F-E1B5-46F5-84D3-03BFB0A46B64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 Komputer Aplikasi IP-I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CC841-5A8D-4AA1-B031-EFE97A4BB0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B4D0C-F390-451E-950D-26B2EC20A576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 Komputer Aplikasi IP-I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0E967-0E34-4624-BD67-2FBA9DE3A1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C6254-493E-4FB4-9363-786BBFFD103A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 Komputer Aplikasi IP-I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3AF4F-5B94-4D77-8701-9830BEEF0D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AF70032B-99A1-47B9-B653-41DCD6F3237F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D5F83AA9-2AD0-43C8-A743-52306C7520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HandOut Komputer Aplikasi IP-I</a:t>
            </a: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BCFBB67-2929-493B-866E-A5D24B43E35B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HandOut Komputer Aplikasi IP-I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8B8E8A-4408-49B3-8BA0-CF13CE3D7D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B115645C-E758-4350-AACC-CCF934B68860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46D31A3A-78DE-435B-91E4-EA788E5332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HandOut Komputer Aplikasi IP-I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98541AE-43FE-4430-B1DF-F9846ADE48B3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HandOut Komputer Aplikasi IP-I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57DF1FA-B133-41AA-A4D1-94D3DBC5E4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9F41667-639A-4F10-9068-86251A646CF0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HandOut Komputer Aplikasi IP-I</a:t>
            </a:r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1761145-FE65-4859-B03D-3150BEBC7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382A0DF-75AB-4428-99B6-C27D8E50C542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HandOut Komputer Aplikasi IP-I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D633082-0AEA-4CB3-9C10-4F0F5AD415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3F859-A3F5-4A2C-AA08-F109C35A3812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 Komputer Aplikasi IP-I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680DD-2F53-4E9F-8BA5-825ECB3F28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 Komputer Aplikasi IP-I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CA45E-EFCA-44D1-A1F4-5A1030D6A366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C38CD-CC19-4FCF-B6E7-26C9406D5A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22B64D71-8B17-46C1-825D-50DB03C8E1A6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D658621D-D53A-40D4-882D-DD2AF6F32D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HandOut Komputer Aplikasi IP-I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FC3CB055-0EA7-4F53-8392-55B3E13D611D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2B7F3EE5-0B2A-4CFC-A6FB-C63AAEF172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HandOut Komputer Aplikasi IP-I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 Komputer Aplikasi IP-I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EE621-3C03-416A-9715-A226EBAB1610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5B2F6-794E-49F8-938F-E1D325CD4E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 Komputer Aplikasi IP-I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918E5-97E8-46C9-A662-7CC359BF98A6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05A88-9486-4F07-9CF1-603B9B4AC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BD5A235-B0BE-4592-A0BA-41C75CF088B2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HandOut Komputer Aplikasi IP-I</a:t>
            </a: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2808894-6D0C-459B-9C2C-FB29017D80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B0742-898D-43F6-9C08-64917384E071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 Komputer Aplikasi IP-I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E86EA-6FB9-4AA4-ABD3-7E96BFA3E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230842F-12FF-4B4B-81D8-1C0CF0312223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HandOut Komputer Aplikasi IP-I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2BE6C82-82BE-4B8F-87D6-B6868D73A0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37EA6B4-1197-46A9-B41C-CE17C55FB7F0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HandOut Komputer Aplikasi IP-I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861D001-E0F9-48B7-9F44-CA093BDB2B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53139B7-5B8C-4AC1-B1BD-25A37BDB0E5C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HandOut Komputer Aplikasi IP-I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7080079-55B5-4B01-85AE-BEC6CC2998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39CCB-7FF4-45E4-A3F1-19FD25DEF077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 Komputer Aplikasi IP-I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4D746-DEE9-48FF-AA04-4E2146FDA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32C4C64-B3C5-44D4-A3D5-DD7A9C5627BB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HandOut Komputer Aplikasi IP-I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412EE30-5B0D-4E50-8CDC-855C5051D7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A15CE-AE38-4A17-9C5F-CA4A1C75CE3A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 Komputer Aplikasi IP-I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20FBB-FB17-4246-9622-05AD126ADC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0D2722E-4011-4E9D-B085-9CCD5F95D1AD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HandOut Komputer Aplikasi IP-I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3EB7999-83F7-4E1A-B525-DB9DFD599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42D9F38-6690-4EF5-AFB7-077E7882D76F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HandOut Komputer Aplikasi IP-I</a:t>
            </a: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CFB2895-22D2-49C7-B44D-AAA7E2A268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A7DCB-26BD-4752-AA22-CB6E170B8FD5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 Komputer Aplikasi IP-I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D478E-3BB4-4C38-8B46-2E19B010C8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9DB78-2018-4292-B14C-4858F1272AF6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 Komputer Aplikasi IP-I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DE15C-7C2E-4ACB-81DD-3B682DDF69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4400E33-C677-4401-B3EC-7DF8DCFF9EB0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HandOut Komputer Aplikasi IP-I</a:t>
            </a:r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44393CE-C9AA-4564-A4A9-3B051665A1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AD01D-6654-4248-A931-DF62686F8D07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 Komputer Aplikasi IP-I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69B2B-55D0-48B9-AAE7-1540D2D67E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174F430-3A6E-4C82-BDE0-C03B9CF148A4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HandOut Komputer Aplikasi IP-I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4690B81-F823-4055-9235-33A05DE6D0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2304F-B6C0-4209-A611-D0512734E6F3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 Komputer Aplikasi IP-I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F3B1E-415F-489F-ACE6-30CDFE3399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6B26E-19DD-4F0D-9211-E3AE7B474122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 Komputer Aplikasi IP-I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ACD38-E6FF-4162-89A7-260493F080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9CCB4-EF0A-44B0-AF09-D34536E195B4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 Komputer Aplikasi IP-I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1D574-84DF-4B1C-A1E0-AE20C0BB70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0EFD7-1D67-4857-A307-7343840C9D8F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 Komputer Aplikasi IP-I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08DC5-C5E6-4CFF-9654-9D2F073AF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1574847-B75A-4B62-AAC1-19776D3D5D9C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HandOut Komputer Aplikasi IP-I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EFA4E82-8F5F-4236-8361-356204DCB2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8E8A2-F52D-4848-8502-AF50F64A95DE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 Komputer Aplikasi IP-I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72006-362E-4CAB-BEB5-130DD8DD1E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 Single Corner Rectangle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3569DAC-4F4C-43F0-88D1-3D73B3B515D6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HandOut Komputer Aplikasi IP-I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DA7FB45-F7B3-4D44-ADCE-4535189ACB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173E4-8BE4-406C-ABEE-B627B027039A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 Komputer Aplikasi IP-I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3A360-4BE5-4556-9E8D-D4B1EB767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1578D-1E92-4207-855E-C9B6FCBAC6C6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 Komputer Aplikasi IP-I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2F69B-F8B0-4D03-8EFD-750D64FF2E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37C412F-35E1-4CFC-9C4D-479703103D73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HandOut Komputer Aplikasi IP-I</a:t>
            </a: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43A143A-144A-46AA-A87A-BEA4F2AEB5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F7AC9-5D75-4988-9AF8-46028F89E760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 Komputer Aplikasi IP-I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01912-D4B2-48C5-80D4-851427FC9E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A72D8-EA39-4A2C-BF40-139CB4C95F14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EC2449F-5E2D-44FB-BAF6-881916C1EE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 Komputer Aplikasi IP-I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F364B-735A-4E57-9823-C19009A86F5C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 Komputer Aplikasi IP-I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8C7E8-C276-4058-B254-301D967038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A070563-C795-4928-BFC0-133E2BD274B1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04149DF-76DD-4330-9DEB-10FC3CFE7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 Komputer Aplikasi IP-I</a:t>
            </a: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13F58DE-799E-44A9-9358-7F839B78687C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1FC24E6-0C16-459A-AF69-1C8C09EB9D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 Komputer Aplikasi IP-I</a:t>
            </a: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F9D41-AEE4-4FCF-A935-B40963B8EFFD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 Komputer Aplikasi IP-I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E957A-5569-47BE-BB2D-012A9D0CC1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6A785-8418-4FBC-A3F6-3EA0D5140392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 Komputer Aplikasi IP-I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3B89612-A250-4723-B9BB-D8999AF565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73C74-2AFD-4C61-9D00-79431E40E0E7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 Komputer Aplikasi IP-I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AF8BA-8B68-4D82-8E86-69642250D2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9D8D192-DA76-4046-AC31-EE88CFAC9604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/>
            </a:lvl1pPr>
          </a:lstStyle>
          <a:p>
            <a:pPr>
              <a:defRPr/>
            </a:pPr>
            <a:fld id="{8E05A4AE-7590-4341-ACEE-070EC3CA24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 Komputer Aplikasi IP-I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DCBD9-AC87-418C-BE42-A51B85F4FF04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 Komputer Aplikasi IP-I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67422-5F32-49E9-B3E3-0D50E6309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87237-592B-4583-B94F-DEB481EF9873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 Komputer Aplikasi IP-I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54EA51-4D3A-4A68-B2FB-54106D558F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65367-E744-49C4-8E45-10FB7BE9A7F9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 Komputer Aplikasi IP-I</a:t>
            </a: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3BB4D-D749-492F-8D16-66A46194CA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ABE5C-3B5F-41D2-ABA6-BE2048F224E5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 Komputer Aplikasi IP-I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6EF8F-2AF4-4870-B7E0-060FD60DCB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1600A-7652-4027-AF4E-294F56B87823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 Komputer Aplikasi IP-I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B0423-E770-49AA-97FE-AA94FCBDB3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4559F-0E30-42B3-8C7E-64D047FA257A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 Komputer Aplikasi IP-I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B44FC-B99B-4407-B462-3FAE7AE40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E3867-7AEB-40B3-9AB1-179BB5306A17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 Komputer Aplikasi IP-I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7C8A9-E2C9-473A-A25F-95A1E7AB5D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82364-D82D-4F58-811E-0413BBBFAA2C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 Komputer Aplikasi IP-I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CCAC9-140C-488E-9130-4C0EC6BC09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F8348-08F4-4324-8CAB-82C70062484B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 Komputer Aplikasi IP-I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C8C28-9C8D-4AEA-ABF9-04402F0276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603EB-C549-4AA4-8D3C-4CDB9F2E9E45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 Komputer Aplikasi IP-I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10D19-6C64-47C2-91F9-B8FE763F4B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7377F-B154-4973-8E9F-4339A2E283C7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 Komputer Aplikasi IP-I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3CB56-15F6-418D-8C27-E88BBAAED3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BF6B8-C8D9-4940-9AB1-39E2CF7B8555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 Komputer Aplikasi IP-I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04ED9-EA74-469C-B192-224540702D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E8D37-5985-4CBB-9239-6EDA2284C380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 Komputer Aplikasi IP-I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5FED0-58FD-4F42-B2A6-C0B7D4BEB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D2D2C-686E-4E39-863D-DF17DA0FA067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 Komputer Aplikasi IP-I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AC915-BC47-44B7-86FC-D41472E3A7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AE6CB-6AAE-4C28-A1DC-D3271A4E6E61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 Komputer Aplikasi IP-I</a:t>
            </a:r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4CA0896-C11E-41F2-A656-ACEE5D1580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9A305-7082-4AF0-9707-530BC279B611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 Komputer Aplikasi IP-I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5ADE1-D5B0-4C3F-AA6B-2E1EF0D6E7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82700-0D5B-4A2B-9DCF-87251C93C229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 Komputer Aplikasi IP-I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AABBE-5080-4FD7-B1DC-BED3903D08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302A4-7BF2-47F6-9DC9-386E56B648B0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 Komputer Aplikasi IP-I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5F9592-EEE9-436E-A79B-4C18023484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8E9D7-E628-44A1-BB9F-3A11760F5559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 Komputer Aplikasi IP-I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805C0-C4A6-4D38-BD51-CDEDE214F0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4A7F3-0C77-4837-94C1-402FE9D5DDA6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 Komputer Aplikasi IP-I</a:t>
            </a: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4BD40-CBE0-4B02-BFFE-F67BC1F918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33E49-D041-4633-8798-612397C58827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 Komputer Aplikasi IP-I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3FC9D-8C2D-4714-8239-303E780405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D221A-4A12-4551-A84F-9B8400918CC6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 Komputer Aplikasi IP-I</a:t>
            </a: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CA1CC-39EF-47AC-8A01-B2DD205632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31DD9-7012-4BEC-8ADA-0A214C4D66F8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 Komputer Aplikasi IP-I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FEF31-21B4-4B75-B236-8CF59B26B3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CBECB-BB48-44D3-BCFD-16ECC82C824D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 Komputer Aplikasi IP-I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17809E-DDDF-40FE-A9B7-F654962776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78ECC-ACC6-491F-9ED4-C938EBA2E5EA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 Komputer Aplikasi IP-I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FDA85-B5A6-495B-A76D-5C3B2BEDE5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0AE37-4751-4D88-8B79-A15D6ABF0115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 Komputer Aplikasi IP-I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B3702-AADD-4347-A33D-E8F5E20EA7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CBC1070-F82A-4C52-BF65-C693C2DEFB86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HandOut Komputer Aplikasi IP-I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2B0F3C6-D0CF-47A8-B472-1B99FC366A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4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64136D47-1BAB-4595-9D1B-C7F26662969F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HandOut Komputer Aplikasi IP-I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D5C5C4B8-7BDA-4082-9F7F-23F57C4EAC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5" r:id="rId1"/>
    <p:sldLayoutId id="2147483856" r:id="rId2"/>
    <p:sldLayoutId id="2147483857" r:id="rId3"/>
    <p:sldLayoutId id="2147483858" r:id="rId4"/>
    <p:sldLayoutId id="2147483859" r:id="rId5"/>
    <p:sldLayoutId id="2147483808" r:id="rId6"/>
    <p:sldLayoutId id="2147483809" r:id="rId7"/>
    <p:sldLayoutId id="2147483860" r:id="rId8"/>
    <p:sldLayoutId id="2147483861" r:id="rId9"/>
    <p:sldLayoutId id="2147483810" r:id="rId10"/>
    <p:sldLayoutId id="2147483811" r:id="rId11"/>
  </p:sldLayoutIdLst>
  <p:hf hdr="0"/>
  <p:txStyles>
    <p:titleStyle>
      <a:lvl1pPr marL="484188" indent="-484188" algn="l" rtl="0" fontAlgn="base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fontAlgn="base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C227EA-F79C-46E5-9CFA-14AD4FCF06F5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HandOut Komputer Aplikasi IP-I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258D2FC-2EF1-4A0B-8B35-9D8F77F14D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2" r:id="rId1"/>
    <p:sldLayoutId id="2147483813" r:id="rId2"/>
    <p:sldLayoutId id="2147483862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 smtClean="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r>
              <a:rPr lang="en-US"/>
              <a:t>HandOut Komputer Aplikasi IP-I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 smtClean="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C1E99751-64B1-4D69-A817-1571D725AB09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smtClean="0">
                <a:solidFill>
                  <a:schemeClr val="tx2">
                    <a:shade val="9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5915EA7A-F975-498C-8099-5315122181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105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22" r:id="rId7"/>
    <p:sldLayoutId id="2147483869" r:id="rId8"/>
    <p:sldLayoutId id="2147483870" r:id="rId9"/>
    <p:sldLayoutId id="2147483823" r:id="rId10"/>
    <p:sldLayoutId id="2147483824" r:id="rId11"/>
  </p:sldLayoutIdLst>
  <p:hf hdr="0"/>
  <p:txStyles>
    <p:titleStyle>
      <a:lvl1pPr marL="53975" indent="-53975" algn="r" rtl="0" fontAlgn="base">
        <a:spcBef>
          <a:spcPct val="0"/>
        </a:spcBef>
        <a:spcAft>
          <a:spcPct val="0"/>
        </a:spcAft>
        <a:defRPr sz="4600" kern="1200">
          <a:solidFill>
            <a:srgbClr val="E7EACB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2pPr>
      <a:lvl3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3pPr>
      <a:lvl4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4pPr>
      <a:lvl5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5pPr>
      <a:lvl6pPr marL="5111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6pPr>
      <a:lvl7pPr marL="9683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7pPr>
      <a:lvl8pPr marL="14255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8pPr>
      <a:lvl9pPr marL="18827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9pPr>
      <a:extLst/>
    </p:titleStyle>
    <p:bodyStyle>
      <a:lvl1pPr marL="292100" indent="-292100" algn="l" rtl="0" fontAlgn="base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fontAlgn="base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fontAlgn="base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fontAlgn="base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6709D68-8FA3-4732-8624-0780966E681E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r>
              <a:rPr lang="en-US"/>
              <a:t>HandOut Komputer Aplikasi IP-I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968BF351-A4E7-413D-B82A-877F003B85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25" r:id="rId2"/>
    <p:sldLayoutId id="2147483872" r:id="rId3"/>
    <p:sldLayoutId id="2147483873" r:id="rId4"/>
    <p:sldLayoutId id="2147483874" r:id="rId5"/>
    <p:sldLayoutId id="2147483875" r:id="rId6"/>
    <p:sldLayoutId id="2147483826" r:id="rId7"/>
    <p:sldLayoutId id="2147483876" r:id="rId8"/>
    <p:sldLayoutId id="2147483877" r:id="rId9"/>
    <p:sldLayoutId id="2147483827" r:id="rId10"/>
    <p:sldLayoutId id="2147483828" r:id="rId11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151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11EE0C5-45C9-4984-A71B-7C3F14B22218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r>
              <a:rPr lang="en-US"/>
              <a:t>HandOut Komputer Aplikasi IP-I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0E9EC4F-E7BA-4F74-B248-8273C5A898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29" r:id="rId2"/>
    <p:sldLayoutId id="2147483879" r:id="rId3"/>
    <p:sldLayoutId id="2147483830" r:id="rId4"/>
    <p:sldLayoutId id="2147483831" r:id="rId5"/>
    <p:sldLayoutId id="2147483832" r:id="rId6"/>
    <p:sldLayoutId id="2147483880" r:id="rId7"/>
    <p:sldLayoutId id="2147483833" r:id="rId8"/>
    <p:sldLayoutId id="2147483881" r:id="rId9"/>
    <p:sldLayoutId id="2147483834" r:id="rId10"/>
    <p:sldLayoutId id="2147483835" r:id="rId11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fontAlgn="base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fontAlgn="base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fontAlgn="base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fontAlgn="base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fontAlgn="base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92B2219A-4734-42C5-AE82-575E5880294F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HandOut Komputer Aplikasi IP-I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2FE5979F-AB0F-48FB-A8DC-7256B02319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36" r:id="rId2"/>
    <p:sldLayoutId id="2147483883" r:id="rId3"/>
    <p:sldLayoutId id="2147483884" r:id="rId4"/>
    <p:sldLayoutId id="2147483885" r:id="rId5"/>
    <p:sldLayoutId id="2147483837" r:id="rId6"/>
    <p:sldLayoutId id="2147483886" r:id="rId7"/>
    <p:sldLayoutId id="2147483838" r:id="rId8"/>
    <p:sldLayoutId id="2147483887" r:id="rId9"/>
    <p:sldLayoutId id="2147483839" r:id="rId10"/>
    <p:sldLayoutId id="2147483888" r:id="rId11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196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F0BE5ED-6203-4A41-8484-CEB6DEF9BC51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HandOut Komputer Aplikasi IP-I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493DBD9-3CA7-4D49-8CEB-657590A706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8201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40" r:id="rId2"/>
    <p:sldLayoutId id="214748389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91" r:id="rId9"/>
    <p:sldLayoutId id="2147483846" r:id="rId10"/>
    <p:sldLayoutId id="2147483847" r:id="rId11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220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21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A0E1B89A-30B7-46CA-8300-DA6607ECD216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HandOut Komputer Aplikasi IP-I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E6FC54C9-9B9C-468F-A4FE-59478E9C1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2" r:id="rId1"/>
    <p:sldLayoutId id="2147483848" r:id="rId2"/>
    <p:sldLayoutId id="2147483893" r:id="rId3"/>
    <p:sldLayoutId id="2147483849" r:id="rId4"/>
    <p:sldLayoutId id="2147483850" r:id="rId5"/>
    <p:sldLayoutId id="2147483851" r:id="rId6"/>
    <p:sldLayoutId id="2147483852" r:id="rId7"/>
    <p:sldLayoutId id="2147483894" r:id="rId8"/>
    <p:sldLayoutId id="2147483895" r:id="rId9"/>
    <p:sldLayoutId id="2147483853" r:id="rId10"/>
    <p:sldLayoutId id="2147483854" r:id="rId11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fontAlgn="base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fontAlgn="base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4700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1"/>
                </a:solidFill>
              </a:rPr>
              <a:t>MENGOLAH SEL, KOLOM DAN BARIS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52227" name="Subtitle 2"/>
          <p:cNvSpPr>
            <a:spLocks noGrp="1"/>
          </p:cNvSpPr>
          <p:nvPr>
            <p:ph type="subTitle" idx="1"/>
          </p:nvPr>
        </p:nvSpPr>
        <p:spPr>
          <a:xfrm>
            <a:off x="1371600" y="2286000"/>
            <a:ext cx="6400800" cy="3352800"/>
          </a:xfrm>
        </p:spPr>
        <p:txBody>
          <a:bodyPr/>
          <a:lstStyle/>
          <a:p>
            <a:r>
              <a:rPr lang="en-US" b="1" dirty="0" err="1" smtClean="0">
                <a:solidFill>
                  <a:schemeClr val="bg1"/>
                </a:solidFill>
              </a:rPr>
              <a:t>Disampaikan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Pada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Pertemuan</a:t>
            </a:r>
            <a:r>
              <a:rPr lang="en-US" b="1" dirty="0" smtClean="0">
                <a:solidFill>
                  <a:schemeClr val="bg1"/>
                </a:solidFill>
              </a:rPr>
              <a:t> Ke-7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Mata </a:t>
            </a:r>
            <a:r>
              <a:rPr lang="en-US" b="1" dirty="0" err="1" smtClean="0">
                <a:solidFill>
                  <a:schemeClr val="bg1"/>
                </a:solidFill>
              </a:rPr>
              <a:t>Kuliah</a:t>
            </a:r>
            <a:r>
              <a:rPr lang="en-US" b="1" dirty="0" smtClean="0">
                <a:solidFill>
                  <a:schemeClr val="bg1"/>
                </a:solidFill>
              </a:rPr>
              <a:t> : </a:t>
            </a:r>
          </a:p>
          <a:p>
            <a:r>
              <a:rPr lang="en-US" b="1" dirty="0" err="1" smtClean="0">
                <a:solidFill>
                  <a:schemeClr val="bg1"/>
                </a:solidFill>
              </a:rPr>
              <a:t>Komputer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Aplikasi</a:t>
            </a:r>
            <a:r>
              <a:rPr lang="en-US" b="1" dirty="0" smtClean="0">
                <a:solidFill>
                  <a:schemeClr val="bg1"/>
                </a:solidFill>
              </a:rPr>
              <a:t> IP-I</a:t>
            </a:r>
          </a:p>
          <a:p>
            <a:r>
              <a:rPr lang="en-US" b="1" dirty="0" err="1" smtClean="0">
                <a:solidFill>
                  <a:schemeClr val="bg1"/>
                </a:solidFill>
              </a:rPr>
              <a:t>Dosen</a:t>
            </a:r>
            <a:r>
              <a:rPr lang="en-US" b="1" dirty="0" smtClean="0">
                <a:solidFill>
                  <a:schemeClr val="bg1"/>
                </a:solidFill>
              </a:rPr>
              <a:t>: </a:t>
            </a:r>
          </a:p>
          <a:p>
            <a:r>
              <a:rPr lang="id-ID" b="1" dirty="0" smtClean="0">
                <a:solidFill>
                  <a:schemeClr val="bg1"/>
                </a:solidFill>
              </a:rPr>
              <a:t>T</a:t>
            </a:r>
            <a:r>
              <a:rPr lang="en-US" b="1" dirty="0" err="1" smtClean="0">
                <a:solidFill>
                  <a:schemeClr val="bg1"/>
                </a:solidFill>
              </a:rPr>
              <a:t>atik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Rohmawati</a:t>
            </a:r>
            <a:r>
              <a:rPr lang="en-US" b="1" dirty="0" smtClean="0">
                <a:solidFill>
                  <a:schemeClr val="bg1"/>
                </a:solidFill>
              </a:rPr>
              <a:t>, S.IP.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52228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89F439F-4C59-4DF8-9238-0A69EEAA444E}" type="datetime1">
              <a:rPr lang="en-US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1/12/2012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5222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E7B0E2D-ECB9-47DF-9E25-6EE12402DFA0}" type="slidenum">
              <a:rPr lang="en-US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52230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chemeClr val="bg1"/>
                </a:solidFill>
              </a:rPr>
              <a:t>HandOut Komputer Aplikasi IP-I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/>
          <a:lstStyle/>
          <a:p>
            <a:r>
              <a:rPr lang="en-US" b="1" smtClean="0">
                <a:solidFill>
                  <a:schemeClr val="bg1"/>
                </a:solidFill>
              </a:rPr>
              <a:t>THE END</a:t>
            </a:r>
          </a:p>
        </p:txBody>
      </p:sp>
      <p:sp>
        <p:nvSpPr>
          <p:cNvPr id="6144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2590800"/>
          </a:xfrm>
        </p:spPr>
        <p:txBody>
          <a:bodyPr/>
          <a:lstStyle/>
          <a:p>
            <a:r>
              <a:rPr lang="en-US" b="1" smtClean="0">
                <a:solidFill>
                  <a:schemeClr val="bg1"/>
                </a:solidFill>
              </a:rPr>
              <a:t>THANK YOU ………</a:t>
            </a:r>
          </a:p>
        </p:txBody>
      </p:sp>
      <p:sp>
        <p:nvSpPr>
          <p:cNvPr id="61444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CBC64C3-D6AF-4BEA-908E-278446638BEA}" type="datetime1">
              <a:rPr lang="en-US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1/12/2012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6144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B6387FF-6A55-4E6A-B74A-68A454063163}" type="slidenum">
              <a:rPr lang="en-US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61446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chemeClr val="bg1"/>
                </a:solidFill>
              </a:rPr>
              <a:t>HandOut Komputer Aplikasi IP-I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936625"/>
          </a:xfrm>
        </p:spPr>
        <p:txBody>
          <a:bodyPr>
            <a:normAutofit fontScale="90000"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sz="49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MENGAPUS DAN MENYISIPKAN SEL</a:t>
            </a:r>
            <a:r>
              <a:rPr lang="en-US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en-US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514600"/>
            <a:ext cx="7543800" cy="3429000"/>
          </a:xfrm>
        </p:spPr>
        <p:txBody>
          <a:bodyPr>
            <a:normAutofit/>
          </a:bodyPr>
          <a:lstStyle/>
          <a:p>
            <a:pPr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b="1" dirty="0" err="1">
                <a:solidFill>
                  <a:schemeClr val="tx1"/>
                </a:solidFill>
              </a:rPr>
              <a:t>Langkah-langkah</a:t>
            </a:r>
            <a:r>
              <a:rPr lang="en-US" b="1" dirty="0">
                <a:solidFill>
                  <a:schemeClr val="tx1"/>
                </a:solidFill>
              </a:rPr>
              <a:t> :</a:t>
            </a:r>
          </a:p>
          <a:p>
            <a:pPr marL="514350" indent="-514350" algn="just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b="1" dirty="0" err="1">
                <a:solidFill>
                  <a:schemeClr val="tx1"/>
                </a:solidFill>
              </a:rPr>
              <a:t>Seleksi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sel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atau</a:t>
            </a:r>
            <a:r>
              <a:rPr lang="en-US" b="1" dirty="0">
                <a:solidFill>
                  <a:schemeClr val="tx1"/>
                </a:solidFill>
              </a:rPr>
              <a:t> range </a:t>
            </a:r>
            <a:r>
              <a:rPr lang="en-US" b="1" dirty="0" err="1">
                <a:solidFill>
                  <a:schemeClr val="tx1"/>
                </a:solidFill>
              </a:rPr>
              <a:t>dimana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Anda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menyisipkan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sel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baru</a:t>
            </a:r>
            <a:r>
              <a:rPr lang="en-US" b="1" dirty="0">
                <a:solidFill>
                  <a:schemeClr val="tx1"/>
                </a:solidFill>
              </a:rPr>
              <a:t>.</a:t>
            </a:r>
          </a:p>
          <a:p>
            <a:pPr marL="514350" indent="-514350" algn="just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b="1" dirty="0" err="1">
                <a:solidFill>
                  <a:schemeClr val="tx1"/>
                </a:solidFill>
              </a:rPr>
              <a:t>Pada</a:t>
            </a:r>
            <a:r>
              <a:rPr lang="en-US" b="1" dirty="0">
                <a:solidFill>
                  <a:schemeClr val="tx1"/>
                </a:solidFill>
              </a:rPr>
              <a:t> Tab Home, </a:t>
            </a:r>
            <a:r>
              <a:rPr lang="en-US" b="1" dirty="0" err="1">
                <a:solidFill>
                  <a:schemeClr val="tx1"/>
                </a:solidFill>
              </a:rPr>
              <a:t>dalam</a:t>
            </a:r>
            <a:r>
              <a:rPr lang="en-US" b="1" dirty="0">
                <a:solidFill>
                  <a:schemeClr val="tx1"/>
                </a:solidFill>
              </a:rPr>
              <a:t> group cell, </a:t>
            </a:r>
            <a:r>
              <a:rPr lang="en-US" b="1" dirty="0" err="1">
                <a:solidFill>
                  <a:schemeClr val="tx1"/>
                </a:solidFill>
              </a:rPr>
              <a:t>klik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panah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bawah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pada</a:t>
            </a:r>
            <a:r>
              <a:rPr lang="en-US" b="1" dirty="0">
                <a:solidFill>
                  <a:schemeClr val="tx1"/>
                </a:solidFill>
              </a:rPr>
              <a:t> insert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klik</a:t>
            </a:r>
            <a:r>
              <a:rPr lang="en-US" b="1" dirty="0">
                <a:solidFill>
                  <a:schemeClr val="tx1"/>
                </a:solidFill>
              </a:rPr>
              <a:t> insert cells.</a:t>
            </a:r>
          </a:p>
        </p:txBody>
      </p:sp>
      <p:sp>
        <p:nvSpPr>
          <p:cNvPr id="53252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B81F0E4-5AED-45C3-B8EC-BE41D3F31A5F}" type="datetime1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1/12/2012</a:t>
            </a:fld>
            <a:endParaRPr lang="en-US"/>
          </a:p>
        </p:txBody>
      </p:sp>
      <p:sp>
        <p:nvSpPr>
          <p:cNvPr id="53253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HandOut Komputer Aplikasi IP-I</a:t>
            </a:r>
          </a:p>
        </p:txBody>
      </p:sp>
      <p:sp>
        <p:nvSpPr>
          <p:cNvPr id="5325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5554AED-4567-47DF-9EED-DDC10B420EF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752600"/>
            <a:ext cx="7772400" cy="9366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err="1"/>
              <a:t>Mengapus</a:t>
            </a:r>
            <a:r>
              <a:rPr lang="en-US" sz="4000" dirty="0"/>
              <a:t> </a:t>
            </a:r>
            <a:r>
              <a:rPr lang="en-US" sz="4000" dirty="0" err="1"/>
              <a:t>dan</a:t>
            </a:r>
            <a:r>
              <a:rPr lang="en-US" sz="4000" dirty="0"/>
              <a:t> </a:t>
            </a:r>
            <a:r>
              <a:rPr lang="en-US" sz="4000" dirty="0" err="1"/>
              <a:t>Menyisipkan</a:t>
            </a:r>
            <a:r>
              <a:rPr lang="en-US" sz="4000" dirty="0"/>
              <a:t> </a:t>
            </a:r>
            <a:r>
              <a:rPr lang="en-US" sz="4000" dirty="0" err="1"/>
              <a:t>Baris</a:t>
            </a:r>
            <a:r>
              <a:rPr lang="en-US" sz="4000" dirty="0"/>
              <a:t>, </a:t>
            </a:r>
            <a:r>
              <a:rPr lang="en-US" sz="4000" dirty="0" err="1"/>
              <a:t>Kolom</a:t>
            </a:r>
            <a:r>
              <a:rPr lang="en-US" sz="4000" dirty="0"/>
              <a:t>, &amp; Sheet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D44595D-B318-42A6-993C-846D9913765F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HandOut Komputer Aplikasi IP-I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E24B53-D782-4F0B-A3FA-B905C9830A33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133600"/>
            <a:ext cx="7543800" cy="4114800"/>
          </a:xfrm>
        </p:spPr>
        <p:txBody>
          <a:bodyPr>
            <a:normAutofit fontScale="70000" lnSpcReduction="20000"/>
          </a:bodyPr>
          <a:lstStyle/>
          <a:p>
            <a:pPr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b="1" dirty="0" err="1"/>
              <a:t>Langkah-langkah</a:t>
            </a:r>
            <a:r>
              <a:rPr lang="en-US" b="1" dirty="0"/>
              <a:t> :</a:t>
            </a:r>
          </a:p>
          <a:p>
            <a:pPr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v"/>
              <a:defRPr/>
            </a:pPr>
            <a:r>
              <a:rPr lang="en-US" b="1" dirty="0" err="1"/>
              <a:t>Seleksi</a:t>
            </a:r>
            <a:r>
              <a:rPr lang="en-US" b="1" dirty="0"/>
              <a:t> </a:t>
            </a:r>
            <a:r>
              <a:rPr lang="en-US" b="1" dirty="0" err="1"/>
              <a:t>sel-sel</a:t>
            </a:r>
            <a:r>
              <a:rPr lang="en-US" b="1" dirty="0"/>
              <a:t>, </a:t>
            </a:r>
            <a:r>
              <a:rPr lang="en-US" b="1" dirty="0" err="1"/>
              <a:t>baris-baris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kolom</a:t>
            </a:r>
            <a:r>
              <a:rPr lang="en-US" b="1" dirty="0"/>
              <a:t> yang </a:t>
            </a:r>
            <a:r>
              <a:rPr lang="en-US" b="1" dirty="0" err="1"/>
              <a:t>akan</a:t>
            </a:r>
            <a:r>
              <a:rPr lang="en-US" b="1" dirty="0"/>
              <a:t> </a:t>
            </a:r>
            <a:r>
              <a:rPr lang="en-US" b="1" dirty="0" err="1"/>
              <a:t>dihapus</a:t>
            </a:r>
            <a:r>
              <a:rPr lang="en-US" b="1" dirty="0"/>
              <a:t>.</a:t>
            </a:r>
          </a:p>
          <a:p>
            <a:pPr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v"/>
              <a:defRPr/>
            </a:pPr>
            <a:r>
              <a:rPr lang="en-US" b="1" dirty="0" err="1"/>
              <a:t>Pada</a:t>
            </a:r>
            <a:r>
              <a:rPr lang="en-US" b="1" dirty="0"/>
              <a:t> Tab Home, </a:t>
            </a:r>
            <a:r>
              <a:rPr lang="en-US" b="1" dirty="0" err="1"/>
              <a:t>dalam</a:t>
            </a:r>
            <a:r>
              <a:rPr lang="en-US" b="1" dirty="0"/>
              <a:t> group cells, </a:t>
            </a:r>
            <a:r>
              <a:rPr lang="en-US" b="1" dirty="0" err="1"/>
              <a:t>ikuti</a:t>
            </a:r>
            <a:r>
              <a:rPr lang="en-US" b="1" dirty="0"/>
              <a:t> </a:t>
            </a:r>
            <a:r>
              <a:rPr lang="en-US" b="1" dirty="0" err="1"/>
              <a:t>salah</a:t>
            </a:r>
            <a:r>
              <a:rPr lang="en-US" b="1" dirty="0"/>
              <a:t> </a:t>
            </a:r>
            <a:r>
              <a:rPr lang="en-US" b="1" dirty="0" err="1"/>
              <a:t>satu</a:t>
            </a:r>
            <a:r>
              <a:rPr lang="en-US" b="1" dirty="0"/>
              <a:t> </a:t>
            </a:r>
            <a:r>
              <a:rPr lang="en-US" b="1" dirty="0" err="1"/>
              <a:t>langkah</a:t>
            </a:r>
            <a:r>
              <a:rPr lang="en-US" b="1" dirty="0"/>
              <a:t> </a:t>
            </a:r>
            <a:r>
              <a:rPr lang="en-US" b="1" dirty="0" err="1"/>
              <a:t>berikut</a:t>
            </a:r>
            <a:r>
              <a:rPr lang="en-US" b="1" dirty="0"/>
              <a:t> </a:t>
            </a:r>
            <a:r>
              <a:rPr lang="en-US" b="1" dirty="0" err="1"/>
              <a:t>ini</a:t>
            </a:r>
            <a:r>
              <a:rPr lang="en-US" b="1" dirty="0"/>
              <a:t>:</a:t>
            </a:r>
          </a:p>
          <a:p>
            <a:pPr marL="514350" indent="-51435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arenR"/>
              <a:defRPr/>
            </a:pP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menghapus</a:t>
            </a:r>
            <a:r>
              <a:rPr lang="en-US" b="1" dirty="0"/>
              <a:t> </a:t>
            </a:r>
            <a:r>
              <a:rPr lang="en-US" b="1" dirty="0" err="1"/>
              <a:t>sel</a:t>
            </a:r>
            <a:r>
              <a:rPr lang="en-US" b="1" dirty="0"/>
              <a:t> yang </a:t>
            </a:r>
            <a:r>
              <a:rPr lang="en-US" b="1" dirty="0" err="1"/>
              <a:t>terseleksi</a:t>
            </a:r>
            <a:r>
              <a:rPr lang="en-US" b="1" dirty="0"/>
              <a:t>, </a:t>
            </a:r>
            <a:r>
              <a:rPr lang="en-US" b="1" dirty="0" err="1"/>
              <a:t>klik</a:t>
            </a:r>
            <a:r>
              <a:rPr lang="en-US" b="1" dirty="0"/>
              <a:t> </a:t>
            </a:r>
            <a:r>
              <a:rPr lang="en-US" b="1" dirty="0" err="1"/>
              <a:t>tanda</a:t>
            </a:r>
            <a:r>
              <a:rPr lang="en-US" b="1" dirty="0"/>
              <a:t> </a:t>
            </a:r>
            <a:r>
              <a:rPr lang="en-US" b="1" dirty="0" err="1"/>
              <a:t>panah</a:t>
            </a:r>
            <a:r>
              <a:rPr lang="en-US" b="1" dirty="0"/>
              <a:t> </a:t>
            </a:r>
            <a:r>
              <a:rPr lang="en-US" b="1" dirty="0" err="1"/>
              <a:t>pada</a:t>
            </a:r>
            <a:r>
              <a:rPr lang="en-US" b="1" dirty="0"/>
              <a:t> Delete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klik</a:t>
            </a:r>
            <a:r>
              <a:rPr lang="en-US" b="1" dirty="0"/>
              <a:t> Delete cells.</a:t>
            </a:r>
          </a:p>
          <a:p>
            <a:pPr marL="514350" indent="-51435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arenR"/>
              <a:defRPr/>
            </a:pP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menghapus</a:t>
            </a:r>
            <a:r>
              <a:rPr lang="en-US" b="1" dirty="0"/>
              <a:t> </a:t>
            </a:r>
            <a:r>
              <a:rPr lang="en-US" b="1" dirty="0" err="1"/>
              <a:t>baris</a:t>
            </a:r>
            <a:r>
              <a:rPr lang="en-US" b="1" dirty="0"/>
              <a:t> yang </a:t>
            </a:r>
            <a:r>
              <a:rPr lang="en-US" b="1" dirty="0" err="1"/>
              <a:t>terseleksi</a:t>
            </a:r>
            <a:r>
              <a:rPr lang="en-US" b="1" dirty="0"/>
              <a:t>, </a:t>
            </a:r>
            <a:r>
              <a:rPr lang="en-US" b="1" dirty="0" err="1"/>
              <a:t>klik</a:t>
            </a:r>
            <a:r>
              <a:rPr lang="en-US" b="1" dirty="0"/>
              <a:t> </a:t>
            </a:r>
            <a:r>
              <a:rPr lang="en-US" b="1" dirty="0" err="1"/>
              <a:t>tanda</a:t>
            </a:r>
            <a:r>
              <a:rPr lang="en-US" b="1" dirty="0"/>
              <a:t> </a:t>
            </a:r>
            <a:r>
              <a:rPr lang="en-US" b="1" dirty="0" err="1"/>
              <a:t>panah</a:t>
            </a:r>
            <a:r>
              <a:rPr lang="en-US" b="1" dirty="0"/>
              <a:t> Delete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klik</a:t>
            </a:r>
            <a:r>
              <a:rPr lang="en-US" b="1" dirty="0"/>
              <a:t> delete Sheet Rows.</a:t>
            </a:r>
          </a:p>
          <a:p>
            <a:pPr marL="514350" indent="-51435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arenR"/>
              <a:defRPr/>
            </a:pP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menghapus</a:t>
            </a:r>
            <a:r>
              <a:rPr lang="en-US" b="1" dirty="0"/>
              <a:t> </a:t>
            </a:r>
            <a:r>
              <a:rPr lang="en-US" b="1" dirty="0" err="1"/>
              <a:t>kolom</a:t>
            </a:r>
            <a:r>
              <a:rPr lang="en-US" b="1" dirty="0"/>
              <a:t> yang </a:t>
            </a:r>
            <a:r>
              <a:rPr lang="en-US" b="1" dirty="0" err="1"/>
              <a:t>terseleksi</a:t>
            </a:r>
            <a:r>
              <a:rPr lang="en-US" b="1" dirty="0"/>
              <a:t>, </a:t>
            </a:r>
            <a:r>
              <a:rPr lang="en-US" b="1" dirty="0" err="1"/>
              <a:t>klik</a:t>
            </a:r>
            <a:r>
              <a:rPr lang="en-US" b="1" dirty="0"/>
              <a:t> </a:t>
            </a:r>
            <a:r>
              <a:rPr lang="en-US" b="1" dirty="0" err="1"/>
              <a:t>tanda</a:t>
            </a:r>
            <a:r>
              <a:rPr lang="en-US" b="1" dirty="0"/>
              <a:t> </a:t>
            </a:r>
            <a:r>
              <a:rPr lang="en-US" b="1" dirty="0" err="1"/>
              <a:t>panah</a:t>
            </a:r>
            <a:r>
              <a:rPr lang="en-US" b="1" dirty="0"/>
              <a:t> Delete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klik</a:t>
            </a:r>
            <a:r>
              <a:rPr lang="en-US" b="1" dirty="0"/>
              <a:t> delete Sheet Columns..</a:t>
            </a:r>
          </a:p>
          <a:p>
            <a:pPr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v"/>
              <a:defRPr/>
            </a:pPr>
            <a:r>
              <a:rPr lang="en-US" b="1" dirty="0" err="1"/>
              <a:t>Jika</a:t>
            </a:r>
            <a:r>
              <a:rPr lang="en-US" b="1" dirty="0"/>
              <a:t> </a:t>
            </a:r>
            <a:r>
              <a:rPr lang="en-US" b="1" dirty="0" err="1"/>
              <a:t>Anda</a:t>
            </a:r>
            <a:r>
              <a:rPr lang="en-US" b="1" dirty="0"/>
              <a:t> </a:t>
            </a:r>
            <a:r>
              <a:rPr lang="en-US" b="1" dirty="0" err="1"/>
              <a:t>ingin</a:t>
            </a:r>
            <a:r>
              <a:rPr lang="en-US" b="1" dirty="0"/>
              <a:t> </a:t>
            </a:r>
            <a:r>
              <a:rPr lang="en-US" b="1" dirty="0" err="1"/>
              <a:t>menghapus</a:t>
            </a:r>
            <a:r>
              <a:rPr lang="en-US" b="1" dirty="0"/>
              <a:t> </a:t>
            </a:r>
            <a:r>
              <a:rPr lang="en-US" b="1" dirty="0" err="1"/>
              <a:t>sel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range,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kotak</a:t>
            </a:r>
            <a:r>
              <a:rPr lang="en-US" b="1" dirty="0"/>
              <a:t> dialog Delete, </a:t>
            </a:r>
            <a:r>
              <a:rPr lang="en-US" b="1" dirty="0" err="1"/>
              <a:t>klik</a:t>
            </a:r>
            <a:r>
              <a:rPr lang="en-US" b="1" dirty="0"/>
              <a:t> shift cells left, shift cells up, entire row,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intire</a:t>
            </a:r>
            <a:r>
              <a:rPr lang="en-US" b="1" dirty="0"/>
              <a:t> column </a:t>
            </a:r>
            <a:r>
              <a:rPr lang="en-US" b="1" dirty="0" err="1"/>
              <a:t>sesuai</a:t>
            </a:r>
            <a:r>
              <a:rPr lang="en-US" b="1" dirty="0"/>
              <a:t> </a:t>
            </a:r>
            <a:r>
              <a:rPr lang="en-US" b="1" dirty="0" err="1"/>
              <a:t>keperluan</a:t>
            </a:r>
            <a:r>
              <a:rPr lang="en-US" b="1" dirty="0"/>
              <a:t> </a:t>
            </a:r>
            <a:r>
              <a:rPr lang="en-US" b="1" dirty="0" err="1"/>
              <a:t>Anda</a:t>
            </a:r>
            <a:r>
              <a:rPr lang="en-US" b="1" dirty="0"/>
              <a:t>.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089025"/>
          </a:xfrm>
        </p:spPr>
        <p:txBody>
          <a:bodyPr>
            <a:normAutofit fontScale="90000"/>
          </a:bodyPr>
          <a:lstStyle/>
          <a:p>
            <a:pPr indent="0" algn="ctr" fontAlgn="auto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MENYALIN ISI SEL DENGAN :</a:t>
            </a:r>
            <a:r>
              <a:rPr lang="en-US" sz="4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en-US" sz="4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en-US" sz="40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COPY-PASTE</a:t>
            </a:r>
            <a:r>
              <a:rPr lang="en-US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en-US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209800"/>
            <a:ext cx="7391400" cy="4114800"/>
          </a:xfrm>
        </p:spPr>
        <p:txBody>
          <a:bodyPr>
            <a:normAutofit fontScale="85000" lnSpcReduction="20000"/>
          </a:bodyPr>
          <a:lstStyle/>
          <a:p>
            <a:pPr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b="1" dirty="0" err="1"/>
              <a:t>Langkah-langkah</a:t>
            </a:r>
            <a:r>
              <a:rPr lang="en-US" b="1" dirty="0"/>
              <a:t> :</a:t>
            </a:r>
          </a:p>
          <a:p>
            <a:pPr marL="514350" indent="-514350" algn="just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b="1" dirty="0" err="1"/>
              <a:t>Bentuk</a:t>
            </a:r>
            <a:r>
              <a:rPr lang="en-US" b="1" dirty="0"/>
              <a:t> range </a:t>
            </a:r>
            <a:r>
              <a:rPr lang="en-US" b="1" dirty="0" err="1"/>
              <a:t>sel</a:t>
            </a:r>
            <a:r>
              <a:rPr lang="en-US" b="1" dirty="0"/>
              <a:t> yang </a:t>
            </a:r>
            <a:r>
              <a:rPr lang="en-US" b="1" dirty="0" err="1"/>
              <a:t>akan</a:t>
            </a:r>
            <a:r>
              <a:rPr lang="en-US" b="1" dirty="0"/>
              <a:t> </a:t>
            </a:r>
            <a:r>
              <a:rPr lang="en-US" b="1" dirty="0" err="1"/>
              <a:t>disalin</a:t>
            </a:r>
            <a:r>
              <a:rPr lang="en-US" b="1" dirty="0"/>
              <a:t>. Missal, </a:t>
            </a:r>
            <a:r>
              <a:rPr lang="en-US" b="1" dirty="0" err="1"/>
              <a:t>blok</a:t>
            </a:r>
            <a:r>
              <a:rPr lang="en-US" b="1" dirty="0"/>
              <a:t> range A3:C7</a:t>
            </a:r>
          </a:p>
          <a:p>
            <a:pPr marL="514350" indent="-514350" algn="just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b="1" dirty="0" err="1"/>
              <a:t>Klik</a:t>
            </a:r>
            <a:r>
              <a:rPr lang="en-US" b="1" dirty="0"/>
              <a:t> Copy </a:t>
            </a:r>
            <a:r>
              <a:rPr lang="en-US" b="1" dirty="0" err="1"/>
              <a:t>pada</a:t>
            </a:r>
            <a:r>
              <a:rPr lang="en-US" b="1" dirty="0"/>
              <a:t> </a:t>
            </a:r>
            <a:r>
              <a:rPr lang="en-US" b="1" dirty="0" err="1"/>
              <a:t>grup</a:t>
            </a:r>
            <a:r>
              <a:rPr lang="en-US" b="1" dirty="0"/>
              <a:t> Clipboard </a:t>
            </a:r>
            <a:r>
              <a:rPr lang="en-US" b="1" dirty="0" err="1"/>
              <a:t>dalam</a:t>
            </a:r>
            <a:r>
              <a:rPr lang="en-US" b="1" dirty="0"/>
              <a:t> tab home,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tekan</a:t>
            </a:r>
            <a:r>
              <a:rPr lang="en-US" b="1" dirty="0"/>
              <a:t> Ctrl + C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menjalankan</a:t>
            </a:r>
            <a:r>
              <a:rPr lang="en-US" b="1" dirty="0"/>
              <a:t> </a:t>
            </a:r>
            <a:r>
              <a:rPr lang="en-US" b="1" dirty="0" err="1"/>
              <a:t>perintah</a:t>
            </a:r>
            <a:r>
              <a:rPr lang="en-US" b="1" dirty="0"/>
              <a:t> Copy.</a:t>
            </a:r>
          </a:p>
          <a:p>
            <a:pPr marL="514350" indent="-514350" algn="just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b="1" dirty="0" err="1"/>
              <a:t>Pindahkan</a:t>
            </a:r>
            <a:r>
              <a:rPr lang="en-US" b="1" dirty="0"/>
              <a:t> </a:t>
            </a:r>
            <a:r>
              <a:rPr lang="en-US" b="1" dirty="0" err="1"/>
              <a:t>sel</a:t>
            </a:r>
            <a:r>
              <a:rPr lang="en-US" b="1" dirty="0"/>
              <a:t> </a:t>
            </a:r>
            <a:r>
              <a:rPr lang="en-US" b="1" dirty="0" err="1"/>
              <a:t>aktif</a:t>
            </a:r>
            <a:r>
              <a:rPr lang="en-US" b="1" dirty="0"/>
              <a:t> </a:t>
            </a:r>
            <a:r>
              <a:rPr lang="en-US" b="1" dirty="0" err="1"/>
              <a:t>ke</a:t>
            </a:r>
            <a:r>
              <a:rPr lang="en-US" b="1" dirty="0"/>
              <a:t> </a:t>
            </a:r>
            <a:r>
              <a:rPr lang="en-US" b="1" dirty="0" err="1"/>
              <a:t>alamat</a:t>
            </a:r>
            <a:r>
              <a:rPr lang="en-US" b="1" dirty="0"/>
              <a:t> </a:t>
            </a:r>
            <a:r>
              <a:rPr lang="en-US" b="1" dirty="0" err="1"/>
              <a:t>sel</a:t>
            </a:r>
            <a:r>
              <a:rPr lang="en-US" b="1" dirty="0"/>
              <a:t> </a:t>
            </a:r>
            <a:r>
              <a:rPr lang="en-US" b="1" dirty="0" err="1"/>
              <a:t>tujuan</a:t>
            </a:r>
            <a:r>
              <a:rPr lang="en-US" b="1" dirty="0"/>
              <a:t> </a:t>
            </a:r>
            <a:r>
              <a:rPr lang="en-US" b="1" dirty="0" err="1"/>
              <a:t>dimana</a:t>
            </a:r>
            <a:r>
              <a:rPr lang="en-US" b="1" dirty="0"/>
              <a:t> </a:t>
            </a:r>
            <a:r>
              <a:rPr lang="en-US" b="1" dirty="0" err="1"/>
              <a:t>hasil</a:t>
            </a:r>
            <a:r>
              <a:rPr lang="en-US" b="1" dirty="0"/>
              <a:t> </a:t>
            </a:r>
            <a:r>
              <a:rPr lang="en-US" b="1" dirty="0" err="1"/>
              <a:t>salinan</a:t>
            </a:r>
            <a:r>
              <a:rPr lang="en-US" b="1" dirty="0"/>
              <a:t> </a:t>
            </a:r>
            <a:r>
              <a:rPr lang="en-US" b="1" dirty="0" err="1"/>
              <a:t>akan</a:t>
            </a:r>
            <a:r>
              <a:rPr lang="en-US" b="1" dirty="0"/>
              <a:t> </a:t>
            </a:r>
            <a:r>
              <a:rPr lang="en-US" b="1" dirty="0" err="1"/>
              <a:t>diletakkan</a:t>
            </a:r>
            <a:r>
              <a:rPr lang="en-US" b="1" dirty="0"/>
              <a:t>. Missal </a:t>
            </a:r>
            <a:r>
              <a:rPr lang="en-US" b="1" dirty="0" err="1"/>
              <a:t>pilih</a:t>
            </a:r>
            <a:r>
              <a:rPr lang="en-US" b="1" dirty="0"/>
              <a:t> </a:t>
            </a:r>
            <a:r>
              <a:rPr lang="en-US" b="1" dirty="0" err="1"/>
              <a:t>sel</a:t>
            </a:r>
            <a:r>
              <a:rPr lang="en-US" b="1" dirty="0"/>
              <a:t> E3.</a:t>
            </a:r>
          </a:p>
          <a:p>
            <a:pPr marL="514350" indent="-514350" algn="just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b="1" dirty="0" err="1"/>
              <a:t>Klik</a:t>
            </a:r>
            <a:r>
              <a:rPr lang="en-US" b="1" dirty="0"/>
              <a:t> paste </a:t>
            </a:r>
            <a:r>
              <a:rPr lang="en-US" b="1" dirty="0" err="1"/>
              <a:t>pada</a:t>
            </a:r>
            <a:r>
              <a:rPr lang="en-US" b="1" dirty="0"/>
              <a:t> </a:t>
            </a:r>
            <a:r>
              <a:rPr lang="en-US" b="1" dirty="0" err="1"/>
              <a:t>grup</a:t>
            </a:r>
            <a:r>
              <a:rPr lang="en-US" b="1" dirty="0"/>
              <a:t> Clipboard </a:t>
            </a:r>
            <a:r>
              <a:rPr lang="en-US" b="1" dirty="0" err="1"/>
              <a:t>dalam</a:t>
            </a:r>
            <a:r>
              <a:rPr lang="en-US" b="1" dirty="0"/>
              <a:t> tab Home,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tekan</a:t>
            </a:r>
            <a:r>
              <a:rPr lang="en-US" b="1" dirty="0"/>
              <a:t> Ctrl + V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menjalankan</a:t>
            </a:r>
            <a:r>
              <a:rPr lang="en-US" b="1" dirty="0"/>
              <a:t> </a:t>
            </a:r>
            <a:r>
              <a:rPr lang="en-US" b="1" dirty="0" err="1"/>
              <a:t>perintah</a:t>
            </a:r>
            <a:r>
              <a:rPr lang="en-US" b="1" dirty="0"/>
              <a:t> Paste.</a:t>
            </a:r>
          </a:p>
        </p:txBody>
      </p:sp>
      <p:sp>
        <p:nvSpPr>
          <p:cNvPr id="553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F5A54FC-EAFE-4D69-8CF8-6582FEFE0310}" type="datetime1">
              <a:rPr lang="en-US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1/12/2012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55301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4D6A022-2E59-45F8-9AAA-7740F888ECCE}" type="slidenum">
              <a:rPr lang="en-US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55302" name="Footer Placeholder 5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chemeClr val="tx1"/>
                </a:solidFill>
              </a:rPr>
              <a:t>HandOut Komputer Aplikasi IP-I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600200"/>
            <a:ext cx="7772400" cy="6318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MENYALIN ISI SEL DENGAN DRAG-DROP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981200"/>
            <a:ext cx="7696200" cy="4114800"/>
          </a:xfrm>
        </p:spPr>
        <p:txBody>
          <a:bodyPr>
            <a:normAutofit/>
          </a:bodyPr>
          <a:lstStyle/>
          <a:p>
            <a:pPr marR="0" algn="just">
              <a:lnSpc>
                <a:spcPct val="90000"/>
              </a:lnSpc>
            </a:pPr>
            <a:r>
              <a:rPr lang="en-US" sz="2500" b="1" smtClean="0">
                <a:solidFill>
                  <a:schemeClr val="tx1"/>
                </a:solidFill>
              </a:rPr>
              <a:t>Langkah-langkah:</a:t>
            </a:r>
          </a:p>
          <a:p>
            <a:pPr marR="0" algn="just">
              <a:lnSpc>
                <a:spcPct val="90000"/>
              </a:lnSpc>
              <a:buFont typeface="Lucida Sans Unicode" pitchFamily="34" charset="0"/>
              <a:buAutoNum type="arabicParenR"/>
            </a:pPr>
            <a:r>
              <a:rPr lang="en-US" sz="2500" b="1" smtClean="0">
                <a:solidFill>
                  <a:schemeClr val="tx1"/>
                </a:solidFill>
              </a:rPr>
              <a:t>Pilih sel atau range yang akan disalin.</a:t>
            </a:r>
          </a:p>
          <a:p>
            <a:pPr marR="0" algn="just">
              <a:lnSpc>
                <a:spcPct val="90000"/>
              </a:lnSpc>
              <a:buFont typeface="Lucida Sans Unicode" pitchFamily="34" charset="0"/>
              <a:buAutoNum type="arabicParenR"/>
            </a:pPr>
            <a:r>
              <a:rPr lang="en-US" sz="2500" b="1" smtClean="0">
                <a:solidFill>
                  <a:schemeClr val="tx1"/>
                </a:solidFill>
              </a:rPr>
              <a:t>Tekan Ctrl dan arahkan mouse pada posisi garis batas sel atau range dan klik mouse sampai pointer berubah bentuk</a:t>
            </a:r>
          </a:p>
          <a:p>
            <a:pPr marR="0" algn="just">
              <a:lnSpc>
                <a:spcPct val="90000"/>
              </a:lnSpc>
              <a:buFont typeface="Lucida Sans Unicode" pitchFamily="34" charset="0"/>
              <a:buAutoNum type="arabicParenR"/>
            </a:pPr>
            <a:r>
              <a:rPr lang="en-US" sz="2500" b="1" smtClean="0">
                <a:solidFill>
                  <a:schemeClr val="tx1"/>
                </a:solidFill>
              </a:rPr>
              <a:t>Geser garis batas tersebut ke posisi lain hingga tampak kotak yang membayangi gerakan pointer mouse.</a:t>
            </a:r>
          </a:p>
          <a:p>
            <a:pPr marR="0" algn="just">
              <a:lnSpc>
                <a:spcPct val="90000"/>
              </a:lnSpc>
              <a:buFont typeface="Lucida Sans Unicode" pitchFamily="34" charset="0"/>
              <a:buAutoNum type="arabicParenR"/>
            </a:pPr>
            <a:r>
              <a:rPr lang="en-US" sz="2500" b="1" smtClean="0">
                <a:solidFill>
                  <a:schemeClr val="tx1"/>
                </a:solidFill>
              </a:rPr>
              <a:t>Lepaskan mouse setelah kotak bayangan menempati posisi di mana hasil salinan akan diletakkan.</a:t>
            </a:r>
          </a:p>
          <a:p>
            <a:pPr marR="0">
              <a:lnSpc>
                <a:spcPct val="90000"/>
              </a:lnSpc>
            </a:pPr>
            <a:endParaRPr lang="en-US" sz="2500" smtClean="0"/>
          </a:p>
        </p:txBody>
      </p:sp>
      <p:sp>
        <p:nvSpPr>
          <p:cNvPr id="56324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9C80739-496C-4D48-9FEE-541E576E775D}" type="datetime1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HandOut Komputer Aplikasi IP-I</a:t>
            </a:r>
            <a:endParaRPr lang="en-US"/>
          </a:p>
        </p:txBody>
      </p:sp>
      <p:sp>
        <p:nvSpPr>
          <p:cNvPr id="5632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7D7953D-D266-40E2-B1E3-99267566D9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MENYALIN ISI SEL DENGAN FILL HANDLE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286000"/>
            <a:ext cx="7620000" cy="4038600"/>
          </a:xfrm>
        </p:spPr>
        <p:txBody>
          <a:bodyPr>
            <a:normAutofit/>
          </a:bodyPr>
          <a:lstStyle/>
          <a:p>
            <a:pPr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b="1" dirty="0" err="1">
                <a:solidFill>
                  <a:schemeClr val="tx1"/>
                </a:solidFill>
              </a:rPr>
              <a:t>Langkah-langkah</a:t>
            </a:r>
            <a:r>
              <a:rPr lang="en-US" b="1" dirty="0">
                <a:solidFill>
                  <a:schemeClr val="tx1"/>
                </a:solidFill>
              </a:rPr>
              <a:t> :</a:t>
            </a:r>
          </a:p>
          <a:p>
            <a:pPr marL="514350" indent="-514350" algn="just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b="1" dirty="0" err="1">
                <a:solidFill>
                  <a:schemeClr val="tx1"/>
                </a:solidFill>
              </a:rPr>
              <a:t>Ketik</a:t>
            </a:r>
            <a:r>
              <a:rPr lang="en-US" b="1" dirty="0">
                <a:solidFill>
                  <a:schemeClr val="tx1"/>
                </a:solidFill>
              </a:rPr>
              <a:t> data table  </a:t>
            </a:r>
            <a:r>
              <a:rPr lang="en-US" b="1" dirty="0" err="1">
                <a:solidFill>
                  <a:schemeClr val="tx1"/>
                </a:solidFill>
              </a:rPr>
              <a:t>seperti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berikut</a:t>
            </a:r>
            <a:r>
              <a:rPr lang="en-US" b="1" dirty="0">
                <a:solidFill>
                  <a:schemeClr val="tx1"/>
                </a:solidFill>
              </a:rPr>
              <a:t>: …..</a:t>
            </a:r>
          </a:p>
          <a:p>
            <a:pPr marL="514350" indent="-514350" algn="just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b="1" dirty="0" err="1">
                <a:solidFill>
                  <a:schemeClr val="tx1"/>
                </a:solidFill>
              </a:rPr>
              <a:t>Pilih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sel</a:t>
            </a:r>
            <a:r>
              <a:rPr lang="en-US" b="1" dirty="0">
                <a:solidFill>
                  <a:schemeClr val="tx1"/>
                </a:solidFill>
              </a:rPr>
              <a:t> D2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ketik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rumus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perkalian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kolom</a:t>
            </a:r>
            <a:r>
              <a:rPr lang="en-US" b="1" dirty="0">
                <a:solidFill>
                  <a:schemeClr val="tx1"/>
                </a:solidFill>
              </a:rPr>
              <a:t> Unit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Harga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dengan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rumus</a:t>
            </a:r>
            <a:r>
              <a:rPr lang="en-US" b="1" dirty="0">
                <a:solidFill>
                  <a:schemeClr val="tx1"/>
                </a:solidFill>
              </a:rPr>
              <a:t>:=B2*C2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tekan</a:t>
            </a:r>
            <a:r>
              <a:rPr lang="en-US" b="1" dirty="0">
                <a:solidFill>
                  <a:schemeClr val="tx1"/>
                </a:solidFill>
              </a:rPr>
              <a:t> enter</a:t>
            </a:r>
          </a:p>
          <a:p>
            <a:pPr marL="514350" indent="-514350" algn="just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b="1" dirty="0" err="1">
                <a:solidFill>
                  <a:schemeClr val="tx1"/>
                </a:solidFill>
              </a:rPr>
              <a:t>Pilih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kembali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sel</a:t>
            </a:r>
            <a:r>
              <a:rPr lang="en-US" b="1" dirty="0">
                <a:solidFill>
                  <a:schemeClr val="tx1"/>
                </a:solidFill>
              </a:rPr>
              <a:t> d2, </a:t>
            </a:r>
            <a:r>
              <a:rPr lang="en-US" b="1" dirty="0" err="1">
                <a:solidFill>
                  <a:schemeClr val="tx1"/>
                </a:solidFill>
              </a:rPr>
              <a:t>arahkan</a:t>
            </a:r>
            <a:r>
              <a:rPr lang="en-US" b="1" dirty="0">
                <a:solidFill>
                  <a:schemeClr val="tx1"/>
                </a:solidFill>
              </a:rPr>
              <a:t> mouse </a:t>
            </a:r>
            <a:r>
              <a:rPr lang="en-US" b="1" dirty="0" err="1">
                <a:solidFill>
                  <a:schemeClr val="tx1"/>
                </a:solidFill>
              </a:rPr>
              <a:t>ke</a:t>
            </a:r>
            <a:r>
              <a:rPr lang="en-US" b="1" dirty="0">
                <a:solidFill>
                  <a:schemeClr val="tx1"/>
                </a:solidFill>
              </a:rPr>
              <a:t> fill handle </a:t>
            </a:r>
            <a:r>
              <a:rPr lang="en-US" b="1" dirty="0" err="1">
                <a:solidFill>
                  <a:schemeClr val="tx1"/>
                </a:solidFill>
              </a:rPr>
              <a:t>sampai</a:t>
            </a:r>
            <a:r>
              <a:rPr lang="en-US" b="1" dirty="0">
                <a:solidFill>
                  <a:schemeClr val="tx1"/>
                </a:solidFill>
              </a:rPr>
              <a:t> pointer mouse </a:t>
            </a:r>
            <a:r>
              <a:rPr lang="en-US" b="1" dirty="0" err="1">
                <a:solidFill>
                  <a:schemeClr val="tx1"/>
                </a:solidFill>
              </a:rPr>
              <a:t>berubah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bentuk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menjadi</a:t>
            </a:r>
            <a:r>
              <a:rPr lang="en-US" b="1" dirty="0">
                <a:solidFill>
                  <a:schemeClr val="tx1"/>
                </a:solidFill>
              </a:rPr>
              <a:t> +</a:t>
            </a:r>
          </a:p>
          <a:p>
            <a:pPr marL="514350" indent="-514350" algn="just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b="1" dirty="0" err="1">
                <a:solidFill>
                  <a:schemeClr val="tx1"/>
                </a:solidFill>
              </a:rPr>
              <a:t>Klik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geser</a:t>
            </a:r>
            <a:r>
              <a:rPr lang="en-US" b="1" dirty="0">
                <a:solidFill>
                  <a:schemeClr val="tx1"/>
                </a:solidFill>
              </a:rPr>
              <a:t> fill handle </a:t>
            </a:r>
            <a:r>
              <a:rPr lang="en-US" b="1" dirty="0" err="1">
                <a:solidFill>
                  <a:schemeClr val="tx1"/>
                </a:solidFill>
              </a:rPr>
              <a:t>sampai</a:t>
            </a:r>
            <a:r>
              <a:rPr lang="en-US" b="1" dirty="0">
                <a:solidFill>
                  <a:schemeClr val="tx1"/>
                </a:solidFill>
              </a:rPr>
              <a:t> D7 </a:t>
            </a:r>
            <a:r>
              <a:rPr lang="en-US" b="1" dirty="0" err="1">
                <a:solidFill>
                  <a:schemeClr val="tx1"/>
                </a:solidFill>
              </a:rPr>
              <a:t>untuk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menyalin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rumus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dalam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sel</a:t>
            </a:r>
            <a:r>
              <a:rPr lang="en-US" b="1" dirty="0">
                <a:solidFill>
                  <a:schemeClr val="tx1"/>
                </a:solidFill>
              </a:rPr>
              <a:t> D2 </a:t>
            </a:r>
            <a:r>
              <a:rPr lang="en-US" b="1" dirty="0" err="1">
                <a:solidFill>
                  <a:schemeClr val="tx1"/>
                </a:solidFill>
              </a:rPr>
              <a:t>ke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sel-sel</a:t>
            </a:r>
            <a:r>
              <a:rPr lang="en-US" b="1" dirty="0">
                <a:solidFill>
                  <a:schemeClr val="tx1"/>
                </a:solidFill>
              </a:rPr>
              <a:t> lain.</a:t>
            </a:r>
          </a:p>
          <a:p>
            <a:pPr algn="just" fontAlgn="auto">
              <a:spcAft>
                <a:spcPts val="0"/>
              </a:spcAft>
              <a:buFont typeface="Wingdings 2"/>
              <a:buNone/>
              <a:defRPr/>
            </a:pP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7348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D8668AC-A325-4093-9BF2-6DF5566E18CB}" type="datetime1">
              <a:rPr lang="en-US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1/12/2012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57349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chemeClr val="tx1"/>
                </a:solidFill>
              </a:rPr>
              <a:t>HandOut Komputer Aplikasi IP-I</a:t>
            </a:r>
          </a:p>
        </p:txBody>
      </p:sp>
      <p:sp>
        <p:nvSpPr>
          <p:cNvPr id="5735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2A89D6B-B902-4550-B57C-69974E20E90E}" type="slidenum">
              <a:rPr lang="en-US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MEMINDAH SEL DENGAN 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CUT-PASTE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286000"/>
            <a:ext cx="7391400" cy="3733800"/>
          </a:xfrm>
        </p:spPr>
        <p:txBody>
          <a:bodyPr>
            <a:noAutofit/>
          </a:bodyPr>
          <a:lstStyle/>
          <a:p>
            <a:pPr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400" b="1" dirty="0" err="1">
                <a:solidFill>
                  <a:schemeClr val="tx1"/>
                </a:solidFill>
              </a:rPr>
              <a:t>Langkah-langkah</a:t>
            </a:r>
            <a:r>
              <a:rPr lang="en-US" sz="2400" b="1" dirty="0">
                <a:solidFill>
                  <a:schemeClr val="tx1"/>
                </a:solidFill>
              </a:rPr>
              <a:t> :</a:t>
            </a:r>
          </a:p>
          <a:p>
            <a:pPr marL="457200" indent="-457200" algn="just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2400" b="1" dirty="0" err="1">
                <a:solidFill>
                  <a:schemeClr val="tx1"/>
                </a:solidFill>
              </a:rPr>
              <a:t>Bentuk</a:t>
            </a:r>
            <a:r>
              <a:rPr lang="en-US" sz="2400" b="1" dirty="0">
                <a:solidFill>
                  <a:schemeClr val="tx1"/>
                </a:solidFill>
              </a:rPr>
              <a:t> range sel. Missal : </a:t>
            </a:r>
            <a:r>
              <a:rPr lang="en-US" sz="2400" b="1" dirty="0" err="1">
                <a:solidFill>
                  <a:schemeClr val="tx1"/>
                </a:solidFill>
              </a:rPr>
              <a:t>blok</a:t>
            </a:r>
            <a:r>
              <a:rPr lang="en-US" sz="2400" b="1" dirty="0">
                <a:solidFill>
                  <a:schemeClr val="tx1"/>
                </a:solidFill>
              </a:rPr>
              <a:t> range A3:C7</a:t>
            </a:r>
          </a:p>
          <a:p>
            <a:pPr marL="457200" indent="-457200" algn="just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2400" b="1" dirty="0" err="1">
                <a:solidFill>
                  <a:schemeClr val="tx1"/>
                </a:solidFill>
              </a:rPr>
              <a:t>Klik</a:t>
            </a:r>
            <a:r>
              <a:rPr lang="en-US" sz="2400" b="1" dirty="0">
                <a:solidFill>
                  <a:schemeClr val="tx1"/>
                </a:solidFill>
              </a:rPr>
              <a:t> Cut </a:t>
            </a:r>
            <a:r>
              <a:rPr lang="en-US" sz="2400" b="1" dirty="0" err="1">
                <a:solidFill>
                  <a:schemeClr val="tx1"/>
                </a:solidFill>
              </a:rPr>
              <a:t>pada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grup</a:t>
            </a:r>
            <a:r>
              <a:rPr lang="en-US" sz="2400" b="1" dirty="0">
                <a:solidFill>
                  <a:schemeClr val="tx1"/>
                </a:solidFill>
              </a:rPr>
              <a:t> Clipboard </a:t>
            </a:r>
            <a:r>
              <a:rPr lang="en-US" sz="2400" b="1" dirty="0" err="1">
                <a:solidFill>
                  <a:schemeClr val="tx1"/>
                </a:solidFill>
              </a:rPr>
              <a:t>dalam</a:t>
            </a:r>
            <a:r>
              <a:rPr lang="en-US" sz="2400" b="1" dirty="0">
                <a:solidFill>
                  <a:schemeClr val="tx1"/>
                </a:solidFill>
              </a:rPr>
              <a:t> tab home, </a:t>
            </a:r>
            <a:r>
              <a:rPr lang="en-US" sz="2400" b="1" dirty="0" err="1">
                <a:solidFill>
                  <a:schemeClr val="tx1"/>
                </a:solidFill>
              </a:rPr>
              <a:t>atau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tekan</a:t>
            </a:r>
            <a:r>
              <a:rPr lang="en-US" sz="2400" b="1" dirty="0">
                <a:solidFill>
                  <a:schemeClr val="tx1"/>
                </a:solidFill>
              </a:rPr>
              <a:t> Ctrl + X </a:t>
            </a:r>
            <a:r>
              <a:rPr lang="en-US" sz="2400" b="1" dirty="0" err="1">
                <a:solidFill>
                  <a:schemeClr val="tx1"/>
                </a:solidFill>
              </a:rPr>
              <a:t>untuk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menjalankan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perintah</a:t>
            </a:r>
            <a:r>
              <a:rPr lang="en-US" sz="2400" b="1" dirty="0">
                <a:solidFill>
                  <a:schemeClr val="tx1"/>
                </a:solidFill>
              </a:rPr>
              <a:t> Cut.</a:t>
            </a:r>
          </a:p>
          <a:p>
            <a:pPr marL="457200" indent="-457200" algn="just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2400" b="1" dirty="0" err="1">
                <a:solidFill>
                  <a:schemeClr val="tx1"/>
                </a:solidFill>
              </a:rPr>
              <a:t>Pindahkan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sel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aktif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ke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alamat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sel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tujuan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dimana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hasil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salinan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akan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diletakkan</a:t>
            </a:r>
            <a:r>
              <a:rPr lang="en-US" sz="2400" b="1" dirty="0">
                <a:solidFill>
                  <a:schemeClr val="tx1"/>
                </a:solidFill>
              </a:rPr>
              <a:t>. Missal </a:t>
            </a:r>
            <a:r>
              <a:rPr lang="en-US" sz="2400" b="1" dirty="0" err="1">
                <a:solidFill>
                  <a:schemeClr val="tx1"/>
                </a:solidFill>
              </a:rPr>
              <a:t>pada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sel</a:t>
            </a:r>
            <a:r>
              <a:rPr lang="en-US" sz="2400" b="1" dirty="0">
                <a:solidFill>
                  <a:schemeClr val="tx1"/>
                </a:solidFill>
              </a:rPr>
              <a:t> E3.</a:t>
            </a:r>
          </a:p>
          <a:p>
            <a:pPr marL="457200" indent="-457200" algn="just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2400" b="1" dirty="0" err="1">
                <a:solidFill>
                  <a:schemeClr val="tx1"/>
                </a:solidFill>
              </a:rPr>
              <a:t>Klik</a:t>
            </a:r>
            <a:r>
              <a:rPr lang="en-US" sz="2400" b="1" dirty="0">
                <a:solidFill>
                  <a:schemeClr val="tx1"/>
                </a:solidFill>
              </a:rPr>
              <a:t> Paste </a:t>
            </a:r>
            <a:r>
              <a:rPr lang="en-US" sz="2400" b="1" dirty="0" err="1">
                <a:solidFill>
                  <a:schemeClr val="tx1"/>
                </a:solidFill>
              </a:rPr>
              <a:t>pada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grup</a:t>
            </a:r>
            <a:r>
              <a:rPr lang="en-US" sz="2400" b="1" dirty="0">
                <a:solidFill>
                  <a:schemeClr val="tx1"/>
                </a:solidFill>
              </a:rPr>
              <a:t> clipboard </a:t>
            </a:r>
            <a:r>
              <a:rPr lang="en-US" sz="2400" b="1" dirty="0" err="1">
                <a:solidFill>
                  <a:schemeClr val="tx1"/>
                </a:solidFill>
              </a:rPr>
              <a:t>dalam</a:t>
            </a:r>
            <a:r>
              <a:rPr lang="en-US" sz="2400" b="1" dirty="0">
                <a:solidFill>
                  <a:schemeClr val="tx1"/>
                </a:solidFill>
              </a:rPr>
              <a:t> tab Home </a:t>
            </a:r>
            <a:r>
              <a:rPr lang="en-US" sz="2400" b="1" dirty="0" err="1">
                <a:solidFill>
                  <a:schemeClr val="tx1"/>
                </a:solidFill>
              </a:rPr>
              <a:t>atau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tekan</a:t>
            </a:r>
            <a:r>
              <a:rPr lang="en-US" sz="2400" b="1" dirty="0">
                <a:solidFill>
                  <a:schemeClr val="tx1"/>
                </a:solidFill>
              </a:rPr>
              <a:t> Ctrl + V </a:t>
            </a:r>
            <a:r>
              <a:rPr lang="en-US" sz="2400" b="1" dirty="0" err="1">
                <a:solidFill>
                  <a:schemeClr val="tx1"/>
                </a:solidFill>
              </a:rPr>
              <a:t>untuk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menjalankan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perintah</a:t>
            </a:r>
            <a:r>
              <a:rPr lang="en-US" sz="2400" b="1" dirty="0">
                <a:solidFill>
                  <a:schemeClr val="tx1"/>
                </a:solidFill>
              </a:rPr>
              <a:t> Paste.</a:t>
            </a:r>
          </a:p>
          <a:p>
            <a:pPr algn="just" fontAlgn="auto">
              <a:spcAft>
                <a:spcPts val="0"/>
              </a:spcAft>
              <a:buFont typeface="Wingdings"/>
              <a:buNone/>
              <a:defRPr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8372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D9C8E13-80C4-4962-B5E0-C61DDAF9CE33}" type="datetime1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1/12/2012</a:t>
            </a:fld>
            <a:endParaRPr lang="en-US"/>
          </a:p>
        </p:txBody>
      </p:sp>
      <p:sp>
        <p:nvSpPr>
          <p:cNvPr id="58373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HandOut Komputer Aplikasi IP-I</a:t>
            </a:r>
          </a:p>
        </p:txBody>
      </p:sp>
      <p:sp>
        <p:nvSpPr>
          <p:cNvPr id="5837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BC3392E-5589-480D-8E46-7BF26A9B543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MEMINDAH SEL DENGAN :</a:t>
            </a:r>
            <a:br>
              <a:rPr lang="en-US" dirty="0" smtClean="0"/>
            </a:br>
            <a:r>
              <a:rPr lang="en-US" dirty="0" smtClean="0"/>
              <a:t>DRAG DROP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057400"/>
            <a:ext cx="7620000" cy="4038600"/>
          </a:xfrm>
        </p:spPr>
        <p:txBody>
          <a:bodyPr>
            <a:normAutofit/>
          </a:bodyPr>
          <a:lstStyle/>
          <a:p>
            <a:pPr marR="0" algn="just"/>
            <a:r>
              <a:rPr lang="en-US" b="1" smtClean="0"/>
              <a:t>Langkah-langkah :</a:t>
            </a:r>
          </a:p>
          <a:p>
            <a:pPr marR="0" algn="just">
              <a:buFont typeface="Calibri" pitchFamily="34" charset="0"/>
              <a:buAutoNum type="arabicParenR"/>
            </a:pPr>
            <a:r>
              <a:rPr lang="en-US" b="1" smtClean="0"/>
              <a:t>Pilih sel atau range yang akan dipindah.</a:t>
            </a:r>
          </a:p>
          <a:p>
            <a:pPr marR="0" algn="just">
              <a:buFont typeface="Calibri" pitchFamily="34" charset="0"/>
              <a:buAutoNum type="arabicParenR"/>
            </a:pPr>
            <a:r>
              <a:rPr lang="en-US" b="1" smtClean="0"/>
              <a:t>Geser garis batas tersebut ke posisi lain hingga tampak kotak yang membayangi gerakan pointer mouse.</a:t>
            </a:r>
          </a:p>
          <a:p>
            <a:pPr marR="0" algn="just">
              <a:buFont typeface="Calibri" pitchFamily="34" charset="0"/>
              <a:buAutoNum type="arabicParenR"/>
            </a:pPr>
            <a:r>
              <a:rPr lang="en-US" b="1" smtClean="0"/>
              <a:t>Lepaskan mouse setelah kotak bayangan menempati posisi di mana hasil pemindahan data akan diletakkan.</a:t>
            </a:r>
          </a:p>
          <a:p>
            <a:pPr marR="0"/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9FA1FDD-563E-4679-9EA9-A88D459ED0E1}" type="datetime1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HandOut Komputer Aplikasi IP-I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E4DBFF-E9C2-4374-A3C1-C239C5016367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057400"/>
            <a:ext cx="7772400" cy="4114800"/>
          </a:xfrm>
        </p:spPr>
        <p:txBody>
          <a:bodyPr>
            <a:normAutofit/>
          </a:bodyPr>
          <a:lstStyle/>
          <a:p>
            <a:pPr algn="just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b="1" dirty="0" err="1">
                <a:solidFill>
                  <a:schemeClr val="tx1"/>
                </a:solidFill>
              </a:rPr>
              <a:t>Langkah-langkah</a:t>
            </a:r>
            <a:r>
              <a:rPr lang="en-US" b="1" dirty="0">
                <a:solidFill>
                  <a:schemeClr val="tx1"/>
                </a:solidFill>
              </a:rPr>
              <a:t> :</a:t>
            </a:r>
          </a:p>
          <a:p>
            <a:pPr marL="514350" indent="-514350" algn="just" fontAlgn="auto">
              <a:spcBef>
                <a:spcPts val="58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b="1" dirty="0" err="1">
                <a:solidFill>
                  <a:schemeClr val="tx1"/>
                </a:solidFill>
              </a:rPr>
              <a:t>Pilih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sel</a:t>
            </a:r>
            <a:r>
              <a:rPr lang="en-US" b="1" dirty="0">
                <a:solidFill>
                  <a:schemeClr val="tx1"/>
                </a:solidFill>
              </a:rPr>
              <a:t> yang </a:t>
            </a:r>
            <a:r>
              <a:rPr lang="en-US" b="1" dirty="0" err="1">
                <a:solidFill>
                  <a:schemeClr val="tx1"/>
                </a:solidFill>
              </a:rPr>
              <a:t>akan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diisi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komentar</a:t>
            </a:r>
            <a:r>
              <a:rPr lang="en-US" b="1" dirty="0">
                <a:solidFill>
                  <a:schemeClr val="tx1"/>
                </a:solidFill>
              </a:rPr>
              <a:t>. Missal </a:t>
            </a:r>
            <a:r>
              <a:rPr lang="en-US" b="1" dirty="0" err="1">
                <a:solidFill>
                  <a:schemeClr val="tx1"/>
                </a:solidFill>
              </a:rPr>
              <a:t>pilih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sel</a:t>
            </a:r>
            <a:r>
              <a:rPr lang="en-US" b="1" dirty="0">
                <a:solidFill>
                  <a:schemeClr val="tx1"/>
                </a:solidFill>
              </a:rPr>
              <a:t> C8.</a:t>
            </a:r>
          </a:p>
          <a:p>
            <a:pPr marL="514350" indent="-514350" algn="just" fontAlgn="auto">
              <a:spcBef>
                <a:spcPts val="58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b="1" dirty="0" err="1">
                <a:solidFill>
                  <a:schemeClr val="tx1"/>
                </a:solidFill>
              </a:rPr>
              <a:t>Klik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tombol</a:t>
            </a:r>
            <a:r>
              <a:rPr lang="en-US" b="1" dirty="0">
                <a:solidFill>
                  <a:schemeClr val="tx1"/>
                </a:solidFill>
              </a:rPr>
              <a:t> New </a:t>
            </a:r>
            <a:r>
              <a:rPr lang="en-US" b="1" dirty="0" err="1">
                <a:solidFill>
                  <a:schemeClr val="tx1"/>
                </a:solidFill>
              </a:rPr>
              <a:t>Commnet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pada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grup</a:t>
            </a:r>
            <a:r>
              <a:rPr lang="en-US" b="1" dirty="0">
                <a:solidFill>
                  <a:schemeClr val="tx1"/>
                </a:solidFill>
              </a:rPr>
              <a:t> Comments </a:t>
            </a:r>
            <a:r>
              <a:rPr lang="en-US" b="1" dirty="0" err="1">
                <a:solidFill>
                  <a:schemeClr val="tx1"/>
                </a:solidFill>
              </a:rPr>
              <a:t>dalam</a:t>
            </a:r>
            <a:r>
              <a:rPr lang="en-US" b="1" dirty="0">
                <a:solidFill>
                  <a:schemeClr val="tx1"/>
                </a:solidFill>
              </a:rPr>
              <a:t> tab Review.</a:t>
            </a:r>
          </a:p>
          <a:p>
            <a:pPr marL="514350" indent="-514350" algn="just" fontAlgn="auto">
              <a:spcBef>
                <a:spcPts val="58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b="1" dirty="0" err="1">
                <a:solidFill>
                  <a:schemeClr val="tx1"/>
                </a:solidFill>
              </a:rPr>
              <a:t>Ketik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teks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komentar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klik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sembarang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sel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dalam</a:t>
            </a:r>
            <a:r>
              <a:rPr lang="en-US" b="1" dirty="0">
                <a:solidFill>
                  <a:schemeClr val="tx1"/>
                </a:solidFill>
              </a:rPr>
              <a:t> worksheet </a:t>
            </a:r>
            <a:r>
              <a:rPr lang="en-US" b="1" dirty="0" err="1">
                <a:solidFill>
                  <a:schemeClr val="tx1"/>
                </a:solidFill>
              </a:rPr>
              <a:t>untuk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menngakhiri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proses</a:t>
            </a:r>
            <a:r>
              <a:rPr lang="en-US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041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0B81E09-13A5-440D-A926-3256C2F5DA05}" type="datetime1">
              <a:rPr lang="en-US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1/12/2012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0420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chemeClr val="tx1"/>
                </a:solidFill>
              </a:rPr>
              <a:t>HandOut Komputer Aplikasi IP-I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F67967-D74D-40F1-8578-A7A19E1779CC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762000"/>
            <a:ext cx="7772400" cy="14700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b="1" smtClean="0">
                <a:solidFill>
                  <a:schemeClr val="tx1"/>
                </a:solidFill>
              </a:rPr>
              <a:t>MENAMBAHKAN KOMENTAR PADA SEL</a:t>
            </a:r>
            <a:r>
              <a:rPr>
                <a:solidFill>
                  <a:schemeClr val="tx1"/>
                </a:solidFill>
              </a:rPr>
              <a:t/>
            </a:r>
            <a:br>
              <a:rPr>
                <a:solidFill>
                  <a:schemeClr val="tx1"/>
                </a:solidFill>
              </a:rPr>
            </a:br>
            <a:endParaRPr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5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6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7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603</Words>
  <Application>Microsoft Office PowerPoint</Application>
  <PresentationFormat>On-screen Show (4:3)</PresentationFormat>
  <Paragraphs>84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10</vt:i4>
      </vt:variant>
    </vt:vector>
  </HeadingPairs>
  <TitlesOfParts>
    <vt:vector size="34" baseType="lpstr">
      <vt:lpstr>Calibri</vt:lpstr>
      <vt:lpstr>Arial</vt:lpstr>
      <vt:lpstr>Century Gothic</vt:lpstr>
      <vt:lpstr>Wingdings 2</vt:lpstr>
      <vt:lpstr>Verdana</vt:lpstr>
      <vt:lpstr>Lucida Sans</vt:lpstr>
      <vt:lpstr>Book Antiqua</vt:lpstr>
      <vt:lpstr>Wingdings</vt:lpstr>
      <vt:lpstr>Wingdings 3</vt:lpstr>
      <vt:lpstr>Rockwell</vt:lpstr>
      <vt:lpstr>Lucida Sans Unicode</vt:lpstr>
      <vt:lpstr>Tw Cen MT</vt:lpstr>
      <vt:lpstr>Constantia</vt:lpstr>
      <vt:lpstr>Franklin Gothic Book</vt:lpstr>
      <vt:lpstr>Perpetua</vt:lpstr>
      <vt:lpstr>Office Theme</vt:lpstr>
      <vt:lpstr>Verve</vt:lpstr>
      <vt:lpstr>Apex</vt:lpstr>
      <vt:lpstr>Foundry</vt:lpstr>
      <vt:lpstr>Concourse</vt:lpstr>
      <vt:lpstr>Aspect</vt:lpstr>
      <vt:lpstr>Median</vt:lpstr>
      <vt:lpstr>Flow</vt:lpstr>
      <vt:lpstr>Equity</vt:lpstr>
      <vt:lpstr>MENGOLAH SEL, KOLOM DAN BARIS </vt:lpstr>
      <vt:lpstr>MENGAPUS DAN MENYISIPKAN SEL </vt:lpstr>
      <vt:lpstr>Mengapus dan Menyisipkan Baris, Kolom, &amp; Sheet </vt:lpstr>
      <vt:lpstr>MENYALIN ISI SEL DENGAN : COPY-PASTE </vt:lpstr>
      <vt:lpstr>MENYALIN ISI SEL DENGAN DRAG-DROP </vt:lpstr>
      <vt:lpstr>MENYALIN ISI SEL DENGAN FILL HANDLE </vt:lpstr>
      <vt:lpstr>MEMINDAH SEL DENGAN : CUT-PASTE </vt:lpstr>
      <vt:lpstr>MEMINDAH SEL DENGAN : DRAG DROP </vt:lpstr>
      <vt:lpstr>MENAMBAHKAN KOMENTAR PADA SEL </vt:lpstr>
      <vt:lpstr>THE END</vt:lpstr>
    </vt:vector>
  </TitlesOfParts>
  <Company>Cybernet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MENGOLAH SEL, KOLOM DAN BARIS</dc:title>
  <dc:creator>Mayapada</dc:creator>
  <cp:lastModifiedBy>Windows 7</cp:lastModifiedBy>
  <cp:revision>6</cp:revision>
  <dcterms:created xsi:type="dcterms:W3CDTF">2010-10-10T03:11:08Z</dcterms:created>
  <dcterms:modified xsi:type="dcterms:W3CDTF">2012-01-12T13:28:09Z</dcterms:modified>
</cp:coreProperties>
</file>