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9B162C-3A5F-4979-A76C-58CE5F4342BC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000A7-7F6E-42A5-AC04-D38A8017770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 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APBdesa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Permendagrinomor37 </a:t>
            </a:r>
            <a:r>
              <a:rPr lang="en-US" dirty="0" err="1" smtClean="0"/>
              <a:t>tahun</a:t>
            </a:r>
            <a:r>
              <a:rPr lang="en-US" dirty="0" smtClean="0"/>
              <a:t> 2007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1"/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retribusi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1"/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1"/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1"/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azas-azas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, </a:t>
            </a:r>
            <a:r>
              <a:rPr lang="en-US" dirty="0" err="1" smtClean="0"/>
              <a:t>akuntabel</a:t>
            </a:r>
            <a:r>
              <a:rPr lang="en-US" dirty="0" smtClean="0"/>
              <a:t>, </a:t>
            </a:r>
            <a:r>
              <a:rPr lang="en-US" dirty="0" err="1" smtClean="0"/>
              <a:t>partisipatif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1 </a:t>
            </a:r>
            <a:r>
              <a:rPr lang="en-US" dirty="0" err="1" smtClean="0"/>
              <a:t>januari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31 </a:t>
            </a:r>
            <a:r>
              <a:rPr lang="en-US" dirty="0" err="1" smtClean="0"/>
              <a:t>desember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dalamkepemilikan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yang </a:t>
            </a:r>
            <a:r>
              <a:rPr lang="en-US" dirty="0" err="1" smtClean="0"/>
              <a:t>dipisahkan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Berdasarkanhal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APBdesa</a:t>
            </a:r>
            <a:endParaRPr lang="en-US" dirty="0" smtClean="0"/>
          </a:p>
          <a:p>
            <a:pPr lvl="1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1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1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lvl="1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 (PTPKD) yang </a:t>
            </a:r>
            <a:r>
              <a:rPr lang="en-US" dirty="0" err="1" smtClean="0"/>
              <a:t>terditi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APB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endParaRPr lang="en-US" dirty="0" smtClean="0"/>
          </a:p>
          <a:p>
            <a:r>
              <a:rPr lang="en-US" dirty="0" err="1" smtClean="0"/>
              <a:t>Rancangan</a:t>
            </a:r>
            <a:r>
              <a:rPr lang="en-US" dirty="0" smtClean="0"/>
              <a:t> APB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BPD </a:t>
            </a:r>
            <a:r>
              <a:rPr lang="en-US" dirty="0" err="1" smtClean="0"/>
              <a:t>menetapkan</a:t>
            </a:r>
            <a:r>
              <a:rPr lang="en-US" dirty="0" smtClean="0"/>
              <a:t> APB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291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Pertemuan 15</vt:lpstr>
      <vt:lpstr>Definisi </vt:lpstr>
      <vt:lpstr>Sumber Pendapatan</vt:lpstr>
      <vt:lpstr>Slide 4</vt:lpstr>
      <vt:lpstr>Pengelolaan keuangan desa</vt:lpstr>
      <vt:lpstr>Slide 6</vt:lpstr>
      <vt:lpstr>Slide 7</vt:lpstr>
      <vt:lpstr>Anggaran Pendapatan Belanja Desa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15</dc:title>
  <dc:creator>acer</dc:creator>
  <cp:lastModifiedBy>acer</cp:lastModifiedBy>
  <cp:revision>5</cp:revision>
  <dcterms:created xsi:type="dcterms:W3CDTF">2012-01-13T00:03:58Z</dcterms:created>
  <dcterms:modified xsi:type="dcterms:W3CDTF">2012-01-13T00:24:10Z</dcterms:modified>
</cp:coreProperties>
</file>