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42311-CD80-4C94-BFFE-18B5F576286E}" type="datetimeFigureOut">
              <a:rPr lang="en-US" smtClean="0"/>
              <a:pPr/>
              <a:t>12/10/2011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474A-E0E8-4EAD-9129-2A55E33B81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42311-CD80-4C94-BFFE-18B5F576286E}" type="datetimeFigureOut">
              <a:rPr lang="en-US" smtClean="0"/>
              <a:pPr/>
              <a:t>12/10/2011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474A-E0E8-4EAD-9129-2A55E33B81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42311-CD80-4C94-BFFE-18B5F576286E}" type="datetimeFigureOut">
              <a:rPr lang="en-US" smtClean="0"/>
              <a:pPr/>
              <a:t>12/10/2011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474A-E0E8-4EAD-9129-2A55E33B81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42311-CD80-4C94-BFFE-18B5F576286E}" type="datetimeFigureOut">
              <a:rPr lang="en-US" smtClean="0"/>
              <a:pPr/>
              <a:t>12/10/2011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474A-E0E8-4EAD-9129-2A55E33B81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42311-CD80-4C94-BFFE-18B5F576286E}" type="datetimeFigureOut">
              <a:rPr lang="en-US" smtClean="0"/>
              <a:pPr/>
              <a:t>12/10/2011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474A-E0E8-4EAD-9129-2A55E33B81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42311-CD80-4C94-BFFE-18B5F576286E}" type="datetimeFigureOut">
              <a:rPr lang="en-US" smtClean="0"/>
              <a:pPr/>
              <a:t>12/10/2011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474A-E0E8-4EAD-9129-2A55E33B81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42311-CD80-4C94-BFFE-18B5F576286E}" type="datetimeFigureOut">
              <a:rPr lang="en-US" smtClean="0"/>
              <a:pPr/>
              <a:t>12/10/2011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474A-E0E8-4EAD-9129-2A55E33B81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42311-CD80-4C94-BFFE-18B5F576286E}" type="datetimeFigureOut">
              <a:rPr lang="en-US" smtClean="0"/>
              <a:pPr/>
              <a:t>12/10/2011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474A-E0E8-4EAD-9129-2A55E33B81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42311-CD80-4C94-BFFE-18B5F576286E}" type="datetimeFigureOut">
              <a:rPr lang="en-US" smtClean="0"/>
              <a:pPr/>
              <a:t>12/10/2011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474A-E0E8-4EAD-9129-2A55E33B81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42311-CD80-4C94-BFFE-18B5F576286E}" type="datetimeFigureOut">
              <a:rPr lang="en-US" smtClean="0"/>
              <a:pPr/>
              <a:t>12/10/2011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474A-E0E8-4EAD-9129-2A55E33B81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42311-CD80-4C94-BFFE-18B5F576286E}" type="datetimeFigureOut">
              <a:rPr lang="en-US" smtClean="0"/>
              <a:pPr/>
              <a:t>12/10/2011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12A474A-E0E8-4EAD-9129-2A55E33B81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F042311-CD80-4C94-BFFE-18B5F576286E}" type="datetimeFigureOut">
              <a:rPr lang="en-US" smtClean="0"/>
              <a:pPr/>
              <a:t>12/10/2011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12A474A-E0E8-4EAD-9129-2A55E33B818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86116" y="500042"/>
            <a:ext cx="5057756" cy="5643602"/>
          </a:xfrm>
        </p:spPr>
        <p:txBody>
          <a:bodyPr>
            <a:normAutofit fontScale="9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Penjabaran</a:t>
            </a:r>
            <a:r>
              <a:rPr lang="en-US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Ketahanan</a:t>
            </a:r>
            <a:r>
              <a:rPr lang="en-US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Nasional</a:t>
            </a:r>
            <a:r>
              <a:rPr lang="en-US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Dalam</a:t>
            </a:r>
            <a:r>
              <a:rPr lang="en-US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Pembangunan </a:t>
            </a:r>
            <a:r>
              <a:rPr lang="en-US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dan</a:t>
            </a:r>
            <a:r>
              <a:rPr lang="en-US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Strategi</a:t>
            </a:r>
            <a:r>
              <a:rPr lang="en-US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Pembangunan </a:t>
            </a:r>
            <a:r>
              <a:rPr lang="en-US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Nasional</a:t>
            </a:r>
            <a:endParaRPr lang="en-US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20482" name="Picture 2" descr="http://t1.gstatic.com/images?q=tbn:ANd9GcQ2rjBW5_oB2LJ_geXsoUm9oLT0onq5BPEqrUnlYGtwRVn-zsv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285860"/>
            <a:ext cx="3214710" cy="36413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Aspek</a:t>
            </a:r>
            <a:r>
              <a:rPr lang="en-US" b="1" dirty="0" smtClean="0"/>
              <a:t> </a:t>
            </a:r>
            <a:r>
              <a:rPr lang="en-US" b="1" dirty="0" err="1" smtClean="0"/>
              <a:t>Strategis</a:t>
            </a:r>
            <a:r>
              <a:rPr lang="en-US" b="1" dirty="0" smtClean="0"/>
              <a:t> </a:t>
            </a:r>
            <a:r>
              <a:rPr lang="en-US" b="1" dirty="0" err="1" smtClean="0"/>
              <a:t>Perencanaan</a:t>
            </a:r>
            <a:r>
              <a:rPr lang="en-US" b="1" dirty="0" smtClean="0"/>
              <a:t> Pembangunan </a:t>
            </a:r>
            <a:r>
              <a:rPr lang="en-US" b="1" dirty="0" err="1" smtClean="0"/>
              <a:t>Nasional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perumusan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keterpaduan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segenap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 smtClean="0"/>
              <a:t>segenap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 smtClean="0"/>
              <a:t>segenap</a:t>
            </a:r>
            <a:r>
              <a:rPr lang="en-US" dirty="0" smtClean="0"/>
              <a:t> </a:t>
            </a:r>
            <a:r>
              <a:rPr lang="en-US" dirty="0" err="1" smtClean="0"/>
              <a:t>potensi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err="1" smtClean="0"/>
              <a:t>Aspek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Strategis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Perencanaan</a:t>
            </a:r>
            <a:r>
              <a:rPr lang="en-US" sz="3600" b="1" dirty="0" smtClean="0"/>
              <a:t> Pembangunan </a:t>
            </a:r>
            <a:r>
              <a:rPr lang="en-US" sz="3600" b="1" dirty="0" err="1" smtClean="0"/>
              <a:t>Nasional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525963"/>
          </a:xfrm>
        </p:spPr>
        <p:txBody>
          <a:bodyPr>
            <a:noAutofit/>
          </a:bodyPr>
          <a:lstStyle/>
          <a:p>
            <a:pPr lvl="0"/>
            <a:r>
              <a:rPr lang="en-US" sz="2000" dirty="0" err="1" smtClean="0"/>
              <a:t>Pertimbangan</a:t>
            </a:r>
            <a:r>
              <a:rPr lang="en-US" sz="2000" dirty="0" smtClean="0"/>
              <a:t> </a:t>
            </a:r>
            <a:r>
              <a:rPr lang="en-US" sz="2000" dirty="0" err="1" smtClean="0"/>
              <a:t>posisi</a:t>
            </a:r>
            <a:r>
              <a:rPr lang="en-US" sz="2000" dirty="0" smtClean="0"/>
              <a:t> </a:t>
            </a:r>
            <a:r>
              <a:rPr lang="en-US" sz="2000" dirty="0" err="1" smtClean="0"/>
              <a:t>geografis</a:t>
            </a:r>
            <a:endParaRPr lang="en-US" sz="2000" dirty="0" smtClean="0"/>
          </a:p>
          <a:p>
            <a:pPr lvl="0"/>
            <a:r>
              <a:rPr lang="en-US" sz="2000" dirty="0" err="1" smtClean="0"/>
              <a:t>Potensi</a:t>
            </a:r>
            <a:r>
              <a:rPr lang="en-US" sz="2000" dirty="0" smtClean="0"/>
              <a:t> </a:t>
            </a:r>
            <a:r>
              <a:rPr lang="en-US" sz="2000" dirty="0" err="1" smtClean="0"/>
              <a:t>nasional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bangsa</a:t>
            </a:r>
            <a:endParaRPr lang="en-US" sz="2000" dirty="0" smtClean="0"/>
          </a:p>
          <a:p>
            <a:pPr lvl="0"/>
            <a:r>
              <a:rPr lang="en-US" sz="2000" dirty="0" err="1" smtClean="0"/>
              <a:t>Kedaulatan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modal </a:t>
            </a:r>
            <a:r>
              <a:rPr lang="en-US" sz="2000" dirty="0" err="1" smtClean="0"/>
              <a:t>dasar</a:t>
            </a:r>
            <a:r>
              <a:rPr lang="en-US" sz="2000" dirty="0" smtClean="0"/>
              <a:t> </a:t>
            </a:r>
            <a:r>
              <a:rPr lang="en-US" sz="2000" dirty="0" err="1" smtClean="0"/>
              <a:t>pembangunan</a:t>
            </a:r>
            <a:r>
              <a:rPr lang="en-US" sz="2000" dirty="0" smtClean="0"/>
              <a:t> </a:t>
            </a:r>
            <a:r>
              <a:rPr lang="en-US" sz="2000" dirty="0" err="1" smtClean="0"/>
              <a:t>nasional</a:t>
            </a:r>
            <a:endParaRPr lang="en-US" sz="2000" dirty="0" smtClean="0"/>
          </a:p>
          <a:p>
            <a:pPr lvl="0"/>
            <a:r>
              <a:rPr lang="en-US" sz="2000" dirty="0" err="1" smtClean="0"/>
              <a:t>Penduduk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moral </a:t>
            </a:r>
            <a:r>
              <a:rPr lang="en-US" sz="2000" dirty="0" err="1" smtClean="0"/>
              <a:t>dasar</a:t>
            </a:r>
            <a:r>
              <a:rPr lang="en-US" sz="2000" dirty="0" smtClean="0"/>
              <a:t> </a:t>
            </a:r>
            <a:r>
              <a:rPr lang="en-US" sz="2000" dirty="0" err="1" smtClean="0"/>
              <a:t>pembangunan</a:t>
            </a:r>
            <a:endParaRPr lang="en-US" sz="2000" dirty="0" smtClean="0"/>
          </a:p>
          <a:p>
            <a:pPr lvl="0"/>
            <a:r>
              <a:rPr lang="en-US" sz="2000" dirty="0" err="1" smtClean="0"/>
              <a:t>Stabilitas</a:t>
            </a:r>
            <a:r>
              <a:rPr lang="en-US" sz="2000" dirty="0" smtClean="0"/>
              <a:t> </a:t>
            </a:r>
            <a:r>
              <a:rPr lang="en-US" sz="2000" dirty="0" err="1" smtClean="0"/>
              <a:t>politik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sarana</a:t>
            </a:r>
            <a:r>
              <a:rPr lang="en-US" sz="2000" dirty="0" smtClean="0"/>
              <a:t> </a:t>
            </a:r>
            <a:r>
              <a:rPr lang="en-US" sz="2000" dirty="0" err="1" smtClean="0"/>
              <a:t>kelanjutan</a:t>
            </a:r>
            <a:r>
              <a:rPr lang="en-US" sz="2000" dirty="0" smtClean="0"/>
              <a:t> </a:t>
            </a:r>
            <a:r>
              <a:rPr lang="en-US" sz="2000" dirty="0" err="1" smtClean="0"/>
              <a:t>pembangunan</a:t>
            </a:r>
            <a:r>
              <a:rPr lang="en-US" sz="2000" dirty="0" smtClean="0"/>
              <a:t> </a:t>
            </a:r>
            <a:r>
              <a:rPr lang="en-US" sz="2000" dirty="0" err="1" smtClean="0"/>
              <a:t>nasional</a:t>
            </a:r>
            <a:endParaRPr lang="en-US" sz="2000" dirty="0" smtClean="0"/>
          </a:p>
          <a:p>
            <a:pPr lvl="0"/>
            <a:r>
              <a:rPr lang="en-US" sz="2000" dirty="0" err="1" smtClean="0"/>
              <a:t>Stabilitas</a:t>
            </a:r>
            <a:r>
              <a:rPr lang="en-US" sz="2000" dirty="0" smtClean="0"/>
              <a:t> </a:t>
            </a:r>
            <a:r>
              <a:rPr lang="en-US" sz="2000" dirty="0" err="1" smtClean="0"/>
              <a:t>pertumbuhan</a:t>
            </a:r>
            <a:r>
              <a:rPr lang="en-US" sz="2000" dirty="0" smtClean="0"/>
              <a:t> </a:t>
            </a:r>
            <a:r>
              <a:rPr lang="en-US" sz="2000" dirty="0" err="1" smtClean="0"/>
              <a:t>ekonomi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berdampak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kelanjutan</a:t>
            </a:r>
            <a:r>
              <a:rPr lang="en-US" sz="2000" dirty="0" smtClean="0"/>
              <a:t> </a:t>
            </a:r>
            <a:r>
              <a:rPr lang="en-US" sz="2000" dirty="0" err="1" smtClean="0"/>
              <a:t>pembangunan</a:t>
            </a:r>
            <a:endParaRPr lang="en-US" sz="2000" dirty="0" smtClean="0"/>
          </a:p>
          <a:p>
            <a:pPr lvl="0"/>
            <a:r>
              <a:rPr lang="en-US" sz="2000" dirty="0" err="1" smtClean="0"/>
              <a:t>Kelestarian</a:t>
            </a:r>
            <a:r>
              <a:rPr lang="en-US" sz="2000" dirty="0" smtClean="0"/>
              <a:t> </a:t>
            </a:r>
            <a:r>
              <a:rPr lang="en-US" sz="2000" dirty="0" err="1" smtClean="0"/>
              <a:t>lingkungan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memungkinkan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memanfaatkan</a:t>
            </a:r>
            <a:r>
              <a:rPr lang="en-US" sz="2000" dirty="0" smtClean="0"/>
              <a:t> </a:t>
            </a:r>
            <a:r>
              <a:rPr lang="en-US" sz="2000" dirty="0" err="1" smtClean="0"/>
              <a:t>sumber</a:t>
            </a:r>
            <a:r>
              <a:rPr lang="en-US" sz="2000" dirty="0" smtClean="0"/>
              <a:t> </a:t>
            </a:r>
            <a:r>
              <a:rPr lang="en-US" sz="2000" dirty="0" err="1" smtClean="0"/>
              <a:t>alam</a:t>
            </a:r>
            <a:r>
              <a:rPr lang="en-US" sz="2000" dirty="0" smtClean="0"/>
              <a:t> yang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diperbaharui</a:t>
            </a:r>
            <a:r>
              <a:rPr lang="en-US" sz="2000" dirty="0" smtClean="0"/>
              <a:t>, </a:t>
            </a:r>
            <a:r>
              <a:rPr lang="en-US" sz="2000" dirty="0" err="1" smtClean="0"/>
              <a:t>sedangkan</a:t>
            </a:r>
            <a:r>
              <a:rPr lang="en-US" sz="2000" dirty="0" smtClean="0"/>
              <a:t> </a:t>
            </a:r>
            <a:r>
              <a:rPr lang="en-US" sz="2000" dirty="0" err="1" smtClean="0"/>
              <a:t>bagi</a:t>
            </a:r>
            <a:r>
              <a:rPr lang="en-US" sz="2000" dirty="0" smtClean="0"/>
              <a:t> </a:t>
            </a:r>
            <a:r>
              <a:rPr lang="en-US" sz="2000" dirty="0" err="1" smtClean="0"/>
              <a:t>sumber</a:t>
            </a:r>
            <a:r>
              <a:rPr lang="en-US" sz="2000" dirty="0" smtClean="0"/>
              <a:t> </a:t>
            </a:r>
            <a:r>
              <a:rPr lang="en-US" sz="2000" dirty="0" err="1" smtClean="0"/>
              <a:t>alam</a:t>
            </a:r>
            <a:r>
              <a:rPr lang="en-US" sz="2000" dirty="0" smtClean="0"/>
              <a:t> yang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diperbaharui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mampu</a:t>
            </a:r>
            <a:r>
              <a:rPr lang="en-US" sz="2000" dirty="0" smtClean="0"/>
              <a:t> </a:t>
            </a:r>
            <a:r>
              <a:rPr lang="en-US" sz="2000" dirty="0" err="1" smtClean="0"/>
              <a:t>mendapatkan</a:t>
            </a:r>
            <a:r>
              <a:rPr lang="en-US" sz="2000" dirty="0" smtClean="0"/>
              <a:t> </a:t>
            </a:r>
            <a:r>
              <a:rPr lang="en-US" sz="2000" dirty="0" err="1" smtClean="0"/>
              <a:t>pengganti</a:t>
            </a:r>
            <a:r>
              <a:rPr lang="en-US" sz="2000" dirty="0" smtClean="0"/>
              <a:t> </a:t>
            </a:r>
            <a:r>
              <a:rPr lang="en-US" sz="2000" dirty="0" err="1" smtClean="0"/>
              <a:t>alternatif</a:t>
            </a:r>
            <a:endParaRPr lang="en-US" sz="2000" dirty="0" smtClean="0"/>
          </a:p>
          <a:p>
            <a:pPr lvl="0"/>
            <a:r>
              <a:rPr lang="en-US" sz="2000" dirty="0" err="1" smtClean="0"/>
              <a:t>Pelestarian</a:t>
            </a:r>
            <a:r>
              <a:rPr lang="en-US" sz="2000" dirty="0" smtClean="0"/>
              <a:t> </a:t>
            </a:r>
            <a:r>
              <a:rPr lang="en-US" sz="2000" dirty="0" err="1" smtClean="0"/>
              <a:t>kepribadian</a:t>
            </a:r>
            <a:r>
              <a:rPr lang="en-US" sz="2000" dirty="0" smtClean="0"/>
              <a:t> </a:t>
            </a:r>
            <a:r>
              <a:rPr lang="en-US" sz="2000" dirty="0" err="1" smtClean="0"/>
              <a:t>bangsa</a:t>
            </a:r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err="1" smtClean="0"/>
              <a:t>Komponen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Kebijakan</a:t>
            </a:r>
            <a:r>
              <a:rPr lang="en-US" sz="3600" b="1" dirty="0" smtClean="0"/>
              <a:t>  </a:t>
            </a:r>
            <a:r>
              <a:rPr lang="en-US" sz="3600" b="1" dirty="0" err="1" smtClean="0"/>
              <a:t>dan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Strategi</a:t>
            </a:r>
            <a:r>
              <a:rPr lang="en-US" sz="3600" b="1" dirty="0" smtClean="0"/>
              <a:t> Pembangunan</a:t>
            </a:r>
            <a:endParaRPr lang="en-US" sz="36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err="1" smtClean="0"/>
              <a:t>Dinamika</a:t>
            </a:r>
            <a:r>
              <a:rPr lang="en-US" sz="2400" dirty="0" smtClean="0"/>
              <a:t> </a:t>
            </a:r>
            <a:r>
              <a:rPr lang="en-US" sz="2400" dirty="0" err="1" smtClean="0"/>
              <a:t>strategi</a:t>
            </a:r>
            <a:r>
              <a:rPr lang="en-US" sz="2400" dirty="0" smtClean="0"/>
              <a:t> </a:t>
            </a:r>
            <a:r>
              <a:rPr lang="en-US" sz="2400" dirty="0" err="1" smtClean="0"/>
              <a:t>pembangunan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disampaikan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 :</a:t>
            </a:r>
          </a:p>
          <a:p>
            <a:pPr>
              <a:buNone/>
            </a:pPr>
            <a:r>
              <a:rPr lang="en-US" sz="2400" b="1" dirty="0" smtClean="0"/>
              <a:t>A. Pembangunan </a:t>
            </a:r>
            <a:r>
              <a:rPr lang="en-US" sz="2400" b="1" dirty="0" err="1" smtClean="0"/>
              <a:t>di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bidang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Politik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meliputi</a:t>
            </a:r>
            <a:r>
              <a:rPr lang="en-US" sz="2400" dirty="0" smtClean="0"/>
              <a:t> :</a:t>
            </a:r>
          </a:p>
          <a:p>
            <a:pPr lvl="0"/>
            <a:r>
              <a:rPr lang="en-US" sz="2400" dirty="0" err="1" smtClean="0"/>
              <a:t>Pembinaan</a:t>
            </a:r>
            <a:r>
              <a:rPr lang="en-US" sz="2400" dirty="0" smtClean="0"/>
              <a:t> </a:t>
            </a:r>
            <a:r>
              <a:rPr lang="en-US" sz="2400" dirty="0" err="1" smtClean="0"/>
              <a:t>politik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negeri</a:t>
            </a:r>
            <a:endParaRPr lang="en-US" sz="2400" dirty="0" smtClean="0"/>
          </a:p>
          <a:p>
            <a:pPr lvl="0"/>
            <a:r>
              <a:rPr lang="en-US" sz="2400" dirty="0" err="1" smtClean="0"/>
              <a:t>Pembinaan</a:t>
            </a:r>
            <a:r>
              <a:rPr lang="en-US" sz="2400" dirty="0" smtClean="0"/>
              <a:t> </a:t>
            </a:r>
            <a:r>
              <a:rPr lang="en-US" sz="2400" dirty="0" err="1" smtClean="0"/>
              <a:t>politik</a:t>
            </a:r>
            <a:r>
              <a:rPr lang="en-US" sz="2400" dirty="0" smtClean="0"/>
              <a:t> </a:t>
            </a:r>
            <a:r>
              <a:rPr lang="en-US" sz="2400" dirty="0" err="1" smtClean="0"/>
              <a:t>luar</a:t>
            </a:r>
            <a:r>
              <a:rPr lang="en-US" sz="2400" dirty="0" smtClean="0"/>
              <a:t> </a:t>
            </a:r>
            <a:r>
              <a:rPr lang="en-US" sz="2400" dirty="0" err="1" smtClean="0"/>
              <a:t>negeri</a:t>
            </a:r>
            <a:endParaRPr lang="en-US" sz="2400" dirty="0" smtClean="0"/>
          </a:p>
          <a:p>
            <a:pPr lvl="0"/>
            <a:r>
              <a:rPr lang="en-US" sz="2400" dirty="0" err="1" smtClean="0"/>
              <a:t>Pembinaan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komunikasi</a:t>
            </a:r>
            <a:r>
              <a:rPr lang="en-US" sz="2400" dirty="0" smtClean="0"/>
              <a:t> </a:t>
            </a:r>
            <a:r>
              <a:rPr lang="en-US" sz="2400" dirty="0" err="1" smtClean="0"/>
              <a:t>politik</a:t>
            </a:r>
            <a:endParaRPr lang="en-US" sz="2400" dirty="0" smtClean="0"/>
          </a:p>
          <a:p>
            <a:pPr lvl="0"/>
            <a:r>
              <a:rPr lang="en-US" sz="2400" dirty="0" err="1" smtClean="0"/>
              <a:t>Peranan</a:t>
            </a:r>
            <a:r>
              <a:rPr lang="en-US" sz="2400" dirty="0" smtClean="0"/>
              <a:t> media </a:t>
            </a:r>
            <a:r>
              <a:rPr lang="en-US" sz="2400" dirty="0" err="1" smtClean="0"/>
              <a:t>massa</a:t>
            </a:r>
            <a:endParaRPr lang="en-US" sz="2400" dirty="0" smtClean="0"/>
          </a:p>
          <a:p>
            <a:pPr lvl="0"/>
            <a:r>
              <a:rPr lang="en-US" sz="2400" dirty="0" err="1" smtClean="0"/>
              <a:t>Peranan</a:t>
            </a:r>
            <a:r>
              <a:rPr lang="en-US" sz="2400" dirty="0" smtClean="0"/>
              <a:t> </a:t>
            </a:r>
            <a:r>
              <a:rPr lang="en-US" sz="2400" dirty="0" err="1" smtClean="0"/>
              <a:t>aparatur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endParaRPr lang="en-US" sz="2400" dirty="0" smtClean="0"/>
          </a:p>
          <a:p>
            <a:pPr lvl="0"/>
            <a:r>
              <a:rPr lang="en-US" sz="2400" dirty="0" err="1" smtClean="0"/>
              <a:t>Pembinaan</a:t>
            </a:r>
            <a:r>
              <a:rPr lang="en-US" sz="2400" dirty="0" smtClean="0"/>
              <a:t> </a:t>
            </a:r>
            <a:r>
              <a:rPr lang="en-US" sz="2400" dirty="0" err="1" smtClean="0"/>
              <a:t>disiplin</a:t>
            </a:r>
            <a:r>
              <a:rPr lang="en-US" sz="2400" dirty="0" smtClean="0"/>
              <a:t> </a:t>
            </a:r>
            <a:r>
              <a:rPr lang="en-US" sz="2400" dirty="0" err="1" smtClean="0"/>
              <a:t>hukum</a:t>
            </a:r>
            <a:r>
              <a:rPr lang="en-US" sz="2400" dirty="0" smtClean="0"/>
              <a:t> </a:t>
            </a:r>
            <a:r>
              <a:rPr lang="en-US" sz="2400" dirty="0" err="1" smtClean="0"/>
              <a:t>nasional</a:t>
            </a:r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err="1" smtClean="0"/>
              <a:t>Komponen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Kebijakan</a:t>
            </a:r>
            <a:r>
              <a:rPr lang="en-US" sz="3600" b="1" dirty="0" smtClean="0"/>
              <a:t>  </a:t>
            </a:r>
            <a:r>
              <a:rPr lang="en-US" sz="3600" b="1" dirty="0" err="1" smtClean="0"/>
              <a:t>dan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Strategi</a:t>
            </a:r>
            <a:r>
              <a:rPr lang="en-US" sz="3600" b="1" dirty="0" smtClean="0"/>
              <a:t> Pembangunan</a:t>
            </a:r>
            <a:endParaRPr lang="en-US" sz="36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err="1" smtClean="0"/>
              <a:t>B.Pembangunan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bidang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ekonomi</a:t>
            </a:r>
            <a:r>
              <a:rPr lang="en-US" sz="2400" b="1" dirty="0" smtClean="0"/>
              <a:t> :</a:t>
            </a:r>
            <a:endParaRPr lang="en-US" sz="2400" dirty="0" smtClean="0"/>
          </a:p>
          <a:p>
            <a:pPr lvl="0"/>
            <a:r>
              <a:rPr lang="en-US" sz="2200" dirty="0" err="1" smtClean="0"/>
              <a:t>Perimbangan</a:t>
            </a:r>
            <a:r>
              <a:rPr lang="en-US" sz="2200" dirty="0" smtClean="0"/>
              <a:t> </a:t>
            </a:r>
            <a:r>
              <a:rPr lang="en-US" sz="2200" dirty="0" err="1" smtClean="0"/>
              <a:t>struktur</a:t>
            </a:r>
            <a:r>
              <a:rPr lang="en-US" sz="2200" dirty="0" smtClean="0"/>
              <a:t> </a:t>
            </a:r>
            <a:r>
              <a:rPr lang="en-US" sz="2200" dirty="0" err="1" smtClean="0"/>
              <a:t>ekonomi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titik</a:t>
            </a:r>
            <a:r>
              <a:rPr lang="en-US" sz="2200" dirty="0" smtClean="0"/>
              <a:t> </a:t>
            </a:r>
            <a:r>
              <a:rPr lang="en-US" sz="2200" dirty="0" err="1" smtClean="0"/>
              <a:t>berat</a:t>
            </a:r>
            <a:r>
              <a:rPr lang="en-US" sz="2200" dirty="0" smtClean="0"/>
              <a:t> </a:t>
            </a:r>
            <a:r>
              <a:rPr lang="en-US" sz="2200" dirty="0" err="1" smtClean="0"/>
              <a:t>industri</a:t>
            </a:r>
            <a:r>
              <a:rPr lang="en-US" sz="2200" dirty="0" smtClean="0"/>
              <a:t> yang </a:t>
            </a:r>
            <a:r>
              <a:rPr lang="en-US" sz="2200" dirty="0" err="1" smtClean="0"/>
              <a:t>didukung</a:t>
            </a:r>
            <a:r>
              <a:rPr lang="en-US" sz="2200" dirty="0" smtClean="0"/>
              <a:t> </a:t>
            </a:r>
            <a:r>
              <a:rPr lang="en-US" sz="2200" dirty="0" err="1" smtClean="0"/>
              <a:t>kemampuan</a:t>
            </a:r>
            <a:r>
              <a:rPr lang="en-US" sz="2200" dirty="0" smtClean="0"/>
              <a:t> </a:t>
            </a:r>
            <a:r>
              <a:rPr lang="en-US" sz="2200" dirty="0" err="1" smtClean="0"/>
              <a:t>agraris</a:t>
            </a:r>
            <a:endParaRPr lang="en-US" sz="2200" dirty="0" smtClean="0"/>
          </a:p>
          <a:p>
            <a:pPr lvl="0"/>
            <a:r>
              <a:rPr lang="en-US" sz="2200" dirty="0" smtClean="0"/>
              <a:t>Pembangunan </a:t>
            </a:r>
            <a:r>
              <a:rPr lang="en-US" sz="2200" dirty="0" err="1" smtClean="0"/>
              <a:t>infrastruktur</a:t>
            </a:r>
            <a:r>
              <a:rPr lang="en-US" sz="2200" dirty="0" smtClean="0"/>
              <a:t>, </a:t>
            </a:r>
            <a:r>
              <a:rPr lang="en-US" sz="2200" dirty="0" err="1" smtClean="0"/>
              <a:t>termasuk</a:t>
            </a:r>
            <a:r>
              <a:rPr lang="en-US" sz="2200" dirty="0" smtClean="0"/>
              <a:t> </a:t>
            </a:r>
            <a:r>
              <a:rPr lang="en-US" sz="2200" dirty="0" err="1" smtClean="0"/>
              <a:t>perbankan</a:t>
            </a:r>
            <a:endParaRPr lang="en-US" sz="2200" dirty="0" smtClean="0"/>
          </a:p>
          <a:p>
            <a:pPr lvl="0"/>
            <a:r>
              <a:rPr lang="en-US" sz="2200" dirty="0" err="1" smtClean="0"/>
              <a:t>Pengembangan</a:t>
            </a:r>
            <a:r>
              <a:rPr lang="en-US" sz="2200" dirty="0" smtClean="0"/>
              <a:t> </a:t>
            </a:r>
            <a:r>
              <a:rPr lang="en-US" sz="2200" dirty="0" err="1" smtClean="0"/>
              <a:t>peranan</a:t>
            </a:r>
            <a:r>
              <a:rPr lang="en-US" sz="2200" dirty="0" smtClean="0"/>
              <a:t> </a:t>
            </a:r>
            <a:r>
              <a:rPr lang="en-US" sz="2200" dirty="0" err="1" smtClean="0"/>
              <a:t>pelaku</a:t>
            </a:r>
            <a:r>
              <a:rPr lang="en-US" sz="2200" dirty="0" smtClean="0"/>
              <a:t> </a:t>
            </a:r>
            <a:r>
              <a:rPr lang="en-US" sz="2200" dirty="0" err="1" smtClean="0"/>
              <a:t>ekonomi</a:t>
            </a:r>
            <a:r>
              <a:rPr lang="en-US" sz="2200" dirty="0" smtClean="0"/>
              <a:t>  </a:t>
            </a:r>
            <a:r>
              <a:rPr lang="en-US" sz="2200" dirty="0" err="1" smtClean="0"/>
              <a:t>berdasarkan</a:t>
            </a:r>
            <a:r>
              <a:rPr lang="en-US" sz="2200" dirty="0" smtClean="0"/>
              <a:t> </a:t>
            </a:r>
            <a:r>
              <a:rPr lang="en-US" sz="2200" dirty="0" err="1" smtClean="0"/>
              <a:t>pasal</a:t>
            </a:r>
            <a:r>
              <a:rPr lang="en-US" sz="2200" dirty="0" smtClean="0"/>
              <a:t> 33 UUD 1945,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mencegah</a:t>
            </a:r>
            <a:r>
              <a:rPr lang="en-US" sz="2200" dirty="0" smtClean="0"/>
              <a:t> </a:t>
            </a:r>
            <a:r>
              <a:rPr lang="en-US" sz="2200" dirty="0" err="1" smtClean="0"/>
              <a:t>monopoli</a:t>
            </a:r>
            <a:r>
              <a:rPr lang="en-US" sz="2200" dirty="0" smtClean="0"/>
              <a:t> </a:t>
            </a:r>
            <a:r>
              <a:rPr lang="en-US" sz="2200" dirty="0" err="1" smtClean="0"/>
              <a:t>dllyang</a:t>
            </a:r>
            <a:r>
              <a:rPr lang="en-US" sz="2200" dirty="0" smtClean="0"/>
              <a:t> </a:t>
            </a:r>
            <a:r>
              <a:rPr lang="en-US" sz="2200" dirty="0" err="1" smtClean="0"/>
              <a:t>merugikan</a:t>
            </a:r>
            <a:r>
              <a:rPr lang="en-US" sz="2200" dirty="0" smtClean="0"/>
              <a:t> </a:t>
            </a:r>
            <a:r>
              <a:rPr lang="en-US" sz="2200" dirty="0" err="1" smtClean="0"/>
              <a:t>masyarakat</a:t>
            </a:r>
            <a:endParaRPr lang="en-US" sz="2200" dirty="0" smtClean="0"/>
          </a:p>
          <a:p>
            <a:pPr lvl="0"/>
            <a:r>
              <a:rPr lang="en-US" sz="2200" dirty="0" err="1" smtClean="0"/>
              <a:t>Pembinaan</a:t>
            </a:r>
            <a:r>
              <a:rPr lang="en-US" sz="2200" dirty="0" smtClean="0"/>
              <a:t> </a:t>
            </a:r>
            <a:r>
              <a:rPr lang="en-US" sz="2200" dirty="0" err="1" smtClean="0"/>
              <a:t>sistem</a:t>
            </a:r>
            <a:r>
              <a:rPr lang="en-US" sz="2200" dirty="0" smtClean="0"/>
              <a:t> </a:t>
            </a:r>
            <a:r>
              <a:rPr lang="en-US" sz="2200" dirty="0" err="1" smtClean="0"/>
              <a:t>investasi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permodalan</a:t>
            </a:r>
            <a:endParaRPr lang="en-US" sz="2200" dirty="0" smtClean="0"/>
          </a:p>
          <a:p>
            <a:pPr lvl="0"/>
            <a:r>
              <a:rPr lang="en-US" sz="2200" dirty="0" err="1" smtClean="0"/>
              <a:t>Pembinaan</a:t>
            </a:r>
            <a:r>
              <a:rPr lang="en-US" sz="2200" dirty="0" smtClean="0"/>
              <a:t> </a:t>
            </a:r>
            <a:r>
              <a:rPr lang="en-US" sz="2200" dirty="0" err="1" smtClean="0"/>
              <a:t>peningkatan</a:t>
            </a:r>
            <a:r>
              <a:rPr lang="en-US" sz="2200" dirty="0" smtClean="0"/>
              <a:t> </a:t>
            </a:r>
            <a:r>
              <a:rPr lang="en-US" sz="2200" dirty="0" err="1" smtClean="0"/>
              <a:t>sumber</a:t>
            </a:r>
            <a:r>
              <a:rPr lang="en-US" sz="2200" dirty="0" smtClean="0"/>
              <a:t> </a:t>
            </a:r>
            <a:r>
              <a:rPr lang="en-US" sz="2200" dirty="0" err="1" smtClean="0"/>
              <a:t>daya</a:t>
            </a:r>
            <a:r>
              <a:rPr lang="en-US" sz="2200" dirty="0" smtClean="0"/>
              <a:t> </a:t>
            </a:r>
            <a:r>
              <a:rPr lang="en-US" sz="2200" dirty="0" err="1" smtClean="0"/>
              <a:t>manusia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kemampuan</a:t>
            </a:r>
            <a:r>
              <a:rPr lang="en-US" sz="2200" dirty="0" smtClean="0"/>
              <a:t> </a:t>
            </a:r>
            <a:r>
              <a:rPr lang="en-US" sz="2200" dirty="0" err="1" smtClean="0"/>
              <a:t>manajerial</a:t>
            </a:r>
            <a:r>
              <a:rPr lang="en-US" sz="2200" dirty="0" smtClean="0"/>
              <a:t> </a:t>
            </a:r>
          </a:p>
          <a:p>
            <a:pPr lvl="0"/>
            <a:r>
              <a:rPr lang="en-US" sz="2200" dirty="0" err="1" smtClean="0"/>
              <a:t>Penguasaan</a:t>
            </a:r>
            <a:r>
              <a:rPr lang="en-US" sz="2200" dirty="0" smtClean="0"/>
              <a:t> </a:t>
            </a:r>
            <a:r>
              <a:rPr lang="en-US" sz="2200" dirty="0" err="1" smtClean="0"/>
              <a:t>teknologi</a:t>
            </a:r>
            <a:endParaRPr lang="en-US" sz="2200" dirty="0" smtClean="0"/>
          </a:p>
          <a:p>
            <a:pPr lvl="0"/>
            <a:r>
              <a:rPr lang="en-US" sz="2200" dirty="0" err="1" smtClean="0"/>
              <a:t>Orientasi</a:t>
            </a:r>
            <a:r>
              <a:rPr lang="en-US" sz="2200" dirty="0" smtClean="0"/>
              <a:t> </a:t>
            </a:r>
            <a:r>
              <a:rPr lang="en-US" sz="2200" dirty="0" err="1" smtClean="0"/>
              <a:t>pertumbuhan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mengelola</a:t>
            </a:r>
            <a:r>
              <a:rPr lang="en-US" sz="2200" dirty="0" smtClean="0"/>
              <a:t> </a:t>
            </a:r>
            <a:r>
              <a:rPr lang="en-US" sz="2200" dirty="0" err="1" smtClean="0"/>
              <a:t>usaha</a:t>
            </a:r>
            <a:endParaRPr lang="en-US" sz="2200" dirty="0" smtClean="0"/>
          </a:p>
          <a:p>
            <a:r>
              <a:rPr lang="en-US" sz="2200" dirty="0" err="1" smtClean="0"/>
              <a:t>Pembinaan</a:t>
            </a:r>
            <a:r>
              <a:rPr lang="en-US" sz="2200" dirty="0" smtClean="0"/>
              <a:t> </a:t>
            </a:r>
            <a:r>
              <a:rPr lang="en-US" sz="2200" dirty="0" err="1" smtClean="0"/>
              <a:t>sumber</a:t>
            </a:r>
            <a:r>
              <a:rPr lang="en-US" sz="2200" dirty="0" smtClean="0"/>
              <a:t> </a:t>
            </a:r>
            <a:r>
              <a:rPr lang="en-US" sz="2200" dirty="0" err="1" smtClean="0"/>
              <a:t>daya</a:t>
            </a:r>
            <a:r>
              <a:rPr lang="en-US" sz="2200" dirty="0" smtClean="0"/>
              <a:t> </a:t>
            </a:r>
            <a:r>
              <a:rPr lang="en-US" sz="2200" dirty="0" err="1" smtClean="0"/>
              <a:t>menusia</a:t>
            </a:r>
            <a:r>
              <a:rPr lang="en-US" sz="2200" dirty="0" smtClean="0"/>
              <a:t> </a:t>
            </a:r>
            <a:r>
              <a:rPr lang="en-US" sz="2200" dirty="0" err="1" smtClean="0"/>
              <a:t>tenaga</a:t>
            </a:r>
            <a:r>
              <a:rPr lang="en-US" sz="2200" dirty="0" smtClean="0"/>
              <a:t> </a:t>
            </a:r>
            <a:r>
              <a:rPr lang="en-US" sz="2200" dirty="0" err="1" smtClean="0"/>
              <a:t>kerja</a:t>
            </a:r>
            <a:r>
              <a:rPr lang="en-US" sz="2200" dirty="0" smtClean="0"/>
              <a:t> </a:t>
            </a:r>
            <a:r>
              <a:rPr lang="en-US" sz="2200" dirty="0" err="1" smtClean="0"/>
              <a:t>terampil</a:t>
            </a:r>
            <a:r>
              <a:rPr lang="en-US" sz="2200" dirty="0" smtClean="0"/>
              <a:t> </a:t>
            </a:r>
            <a:endParaRPr lang="en-US" sz="2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err="1" smtClean="0"/>
              <a:t>Komponen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Kebijakan</a:t>
            </a:r>
            <a:r>
              <a:rPr lang="en-US" sz="3600" b="1" dirty="0" smtClean="0"/>
              <a:t>  </a:t>
            </a:r>
            <a:r>
              <a:rPr lang="en-US" sz="3600" b="1" dirty="0" err="1" smtClean="0"/>
              <a:t>dan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Strategi</a:t>
            </a:r>
            <a:r>
              <a:rPr lang="en-US" sz="3600" b="1" dirty="0" smtClean="0"/>
              <a:t> Pembangunan</a:t>
            </a:r>
            <a:endParaRPr lang="en-US" sz="36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err="1" smtClean="0"/>
              <a:t>C.Pembangunan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bidang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Sosial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Budaya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meliputi</a:t>
            </a:r>
            <a:r>
              <a:rPr lang="en-US" sz="2400" b="1" dirty="0" smtClean="0"/>
              <a:t>:</a:t>
            </a:r>
            <a:endParaRPr lang="en-US" sz="2400" dirty="0" smtClean="0"/>
          </a:p>
          <a:p>
            <a:pPr lvl="0"/>
            <a:r>
              <a:rPr lang="en-US" sz="2400" dirty="0" err="1" smtClean="0"/>
              <a:t>Pembinaan</a:t>
            </a:r>
            <a:r>
              <a:rPr lang="en-US" sz="2400" dirty="0" smtClean="0"/>
              <a:t> </a:t>
            </a:r>
            <a:r>
              <a:rPr lang="en-US" sz="2400" dirty="0" err="1" smtClean="0"/>
              <a:t>kebudayaan</a:t>
            </a:r>
            <a:r>
              <a:rPr lang="en-US" sz="2400" dirty="0" smtClean="0"/>
              <a:t> </a:t>
            </a:r>
            <a:r>
              <a:rPr lang="en-US" sz="2400" dirty="0" err="1" smtClean="0"/>
              <a:t>nasional</a:t>
            </a:r>
            <a:endParaRPr lang="en-US" sz="2400" dirty="0" smtClean="0"/>
          </a:p>
          <a:p>
            <a:pPr lvl="0"/>
            <a:r>
              <a:rPr lang="en-US" sz="2400" dirty="0" err="1" smtClean="0"/>
              <a:t>Pembinaan</a:t>
            </a:r>
            <a:r>
              <a:rPr lang="en-US" sz="2400" dirty="0" smtClean="0"/>
              <a:t> </a:t>
            </a:r>
            <a:r>
              <a:rPr lang="en-US" sz="2400" dirty="0" err="1" smtClean="0"/>
              <a:t>kehidupan</a:t>
            </a:r>
            <a:r>
              <a:rPr lang="en-US" sz="2400" dirty="0" smtClean="0"/>
              <a:t> </a:t>
            </a:r>
            <a:r>
              <a:rPr lang="en-US" sz="2400" dirty="0" err="1" smtClean="0"/>
              <a:t>beragama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kepercayaan</a:t>
            </a:r>
            <a:r>
              <a:rPr lang="en-US" sz="2400" dirty="0" smtClean="0"/>
              <a:t>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</a:t>
            </a:r>
            <a:r>
              <a:rPr lang="en-US" sz="2400" dirty="0" err="1" smtClean="0"/>
              <a:t>Tuhan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Maha</a:t>
            </a:r>
            <a:r>
              <a:rPr lang="en-US" sz="2400" dirty="0" smtClean="0"/>
              <a:t> </a:t>
            </a:r>
            <a:r>
              <a:rPr lang="en-US" sz="2400" dirty="0" err="1" smtClean="0"/>
              <a:t>Esa</a:t>
            </a:r>
            <a:endParaRPr lang="en-US" sz="2400" dirty="0" smtClean="0"/>
          </a:p>
          <a:p>
            <a:pPr lvl="0"/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latihan</a:t>
            </a:r>
            <a:endParaRPr lang="en-US" sz="2400" dirty="0" smtClean="0"/>
          </a:p>
          <a:p>
            <a:pPr lvl="0"/>
            <a:r>
              <a:rPr lang="en-US" sz="2400" dirty="0" err="1" smtClean="0"/>
              <a:t>Pembinaan</a:t>
            </a:r>
            <a:r>
              <a:rPr lang="en-US" sz="2400" dirty="0" smtClean="0"/>
              <a:t> IPTEK</a:t>
            </a:r>
          </a:p>
          <a:p>
            <a:pPr lvl="0"/>
            <a:r>
              <a:rPr lang="en-US" sz="2400" dirty="0" err="1" smtClean="0"/>
              <a:t>Pembinaan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pengembangan</a:t>
            </a:r>
            <a:r>
              <a:rPr lang="en-US" sz="2400" dirty="0" smtClean="0"/>
              <a:t> </a:t>
            </a:r>
          </a:p>
          <a:p>
            <a:pPr lvl="0"/>
            <a:r>
              <a:rPr lang="en-US" sz="2400" dirty="0" err="1" smtClean="0"/>
              <a:t>Pembinaan</a:t>
            </a:r>
            <a:r>
              <a:rPr lang="en-US" sz="2400" dirty="0" smtClean="0"/>
              <a:t> </a:t>
            </a:r>
            <a:r>
              <a:rPr lang="en-US" sz="2400" dirty="0" err="1" smtClean="0"/>
              <a:t>kesejahteraan</a:t>
            </a:r>
            <a:r>
              <a:rPr lang="en-US" sz="2400" dirty="0" smtClean="0"/>
              <a:t> </a:t>
            </a:r>
            <a:r>
              <a:rPr lang="en-US" sz="2400" dirty="0" err="1" smtClean="0"/>
              <a:t>sosial</a:t>
            </a:r>
            <a:endParaRPr lang="en-US" sz="2400" dirty="0" smtClean="0"/>
          </a:p>
          <a:p>
            <a:pPr lvl="0"/>
            <a:r>
              <a:rPr lang="en-US" sz="2400" dirty="0" err="1" smtClean="0"/>
              <a:t>Pembinaan</a:t>
            </a:r>
            <a:r>
              <a:rPr lang="en-US" sz="2400" dirty="0" smtClean="0"/>
              <a:t> </a:t>
            </a:r>
            <a:r>
              <a:rPr lang="en-US" sz="2400" dirty="0" err="1" smtClean="0"/>
              <a:t>kepribadian</a:t>
            </a:r>
            <a:r>
              <a:rPr lang="en-US" sz="2400" dirty="0" smtClean="0"/>
              <a:t> </a:t>
            </a:r>
            <a:r>
              <a:rPr lang="en-US" sz="2400" dirty="0" err="1" smtClean="0"/>
              <a:t>nasional</a:t>
            </a:r>
            <a:endParaRPr lang="en-US" sz="2400" dirty="0" smtClean="0"/>
          </a:p>
          <a:p>
            <a:pPr>
              <a:buNone/>
            </a:pPr>
            <a:endParaRPr lang="en-US" sz="2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err="1" smtClean="0"/>
              <a:t>Komponen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Kebijakan</a:t>
            </a:r>
            <a:r>
              <a:rPr lang="en-US" sz="3600" b="1" dirty="0" smtClean="0"/>
              <a:t>  </a:t>
            </a:r>
            <a:r>
              <a:rPr lang="en-US" sz="3600" b="1" dirty="0" err="1" smtClean="0"/>
              <a:t>dan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Strategi</a:t>
            </a:r>
            <a:r>
              <a:rPr lang="en-US" sz="3600" b="1" dirty="0" smtClean="0"/>
              <a:t> Pembangunan</a:t>
            </a:r>
            <a:endParaRPr lang="en-US" sz="36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/>
              <a:t>D. Pembangunan </a:t>
            </a:r>
            <a:r>
              <a:rPr lang="en-US" sz="2400" b="1" dirty="0" err="1" smtClean="0"/>
              <a:t>dibidang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pertahan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kemanan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meliputi</a:t>
            </a:r>
            <a:r>
              <a:rPr lang="en-US" sz="2400" b="1" dirty="0" smtClean="0"/>
              <a:t>:</a:t>
            </a:r>
            <a:endParaRPr lang="en-US" sz="2400" dirty="0" smtClean="0"/>
          </a:p>
          <a:p>
            <a:pPr lvl="0"/>
            <a:r>
              <a:rPr lang="en-US" sz="2400" dirty="0" err="1" smtClean="0"/>
              <a:t>Pembinaan</a:t>
            </a:r>
            <a:r>
              <a:rPr lang="en-US" sz="2400" dirty="0" smtClean="0"/>
              <a:t>  </a:t>
            </a:r>
            <a:r>
              <a:rPr lang="en-US" sz="2400" dirty="0" err="1" smtClean="0"/>
              <a:t>kekuatan</a:t>
            </a:r>
            <a:r>
              <a:rPr lang="en-US" sz="2400" dirty="0" smtClean="0"/>
              <a:t> </a:t>
            </a:r>
            <a:r>
              <a:rPr lang="en-US" sz="2400" dirty="0" err="1" smtClean="0"/>
              <a:t>pertahan</a:t>
            </a:r>
            <a:r>
              <a:rPr lang="en-US" sz="2400" dirty="0" smtClean="0"/>
              <a:t> </a:t>
            </a:r>
            <a:r>
              <a:rPr lang="en-US" sz="2400" dirty="0" err="1" smtClean="0"/>
              <a:t>d</a:t>
            </a:r>
            <a:r>
              <a:rPr lang="en-US" sz="2400" dirty="0" err="1" smtClean="0"/>
              <a:t>an</a:t>
            </a:r>
            <a:r>
              <a:rPr lang="en-US" sz="2400" dirty="0" smtClean="0"/>
              <a:t>  </a:t>
            </a:r>
            <a:r>
              <a:rPr lang="en-US" sz="2400" dirty="0" err="1" smtClean="0"/>
              <a:t>keamanan</a:t>
            </a:r>
            <a:r>
              <a:rPr lang="en-US" sz="2400" dirty="0" smtClean="0"/>
              <a:t> </a:t>
            </a:r>
            <a:r>
              <a:rPr lang="en-US" sz="2400" dirty="0" err="1" smtClean="0"/>
              <a:t>nasional</a:t>
            </a:r>
            <a:endParaRPr lang="en-US" sz="2400" dirty="0" smtClean="0"/>
          </a:p>
          <a:p>
            <a:pPr lvl="0"/>
            <a:r>
              <a:rPr lang="en-US" sz="2400" dirty="0" err="1" smtClean="0"/>
              <a:t>Pembinaan</a:t>
            </a:r>
            <a:r>
              <a:rPr lang="en-US" sz="2400" dirty="0" smtClean="0"/>
              <a:t> </a:t>
            </a:r>
            <a:r>
              <a:rPr lang="en-US" sz="2400" dirty="0" err="1" smtClean="0"/>
              <a:t>industri</a:t>
            </a:r>
            <a:r>
              <a:rPr lang="en-US" sz="2400" dirty="0" smtClean="0"/>
              <a:t> </a:t>
            </a:r>
            <a:r>
              <a:rPr lang="en-US" sz="2400" dirty="0" err="1" smtClean="0"/>
              <a:t>nasional</a:t>
            </a:r>
            <a:r>
              <a:rPr lang="en-US" sz="2400" dirty="0" smtClean="0"/>
              <a:t> yang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mendukung</a:t>
            </a:r>
            <a:r>
              <a:rPr lang="en-US" sz="2400" dirty="0" smtClean="0"/>
              <a:t> </a:t>
            </a:r>
            <a:r>
              <a:rPr lang="en-US" sz="2400" dirty="0" err="1" smtClean="0"/>
              <a:t>kepentingan</a:t>
            </a:r>
            <a:r>
              <a:rPr lang="en-US" sz="2400" dirty="0" smtClean="0"/>
              <a:t> </a:t>
            </a:r>
            <a:r>
              <a:rPr lang="en-US" sz="2400" dirty="0" err="1" smtClean="0"/>
              <a:t>pertahanan</a:t>
            </a:r>
            <a:r>
              <a:rPr lang="en-US" sz="2400" dirty="0" smtClean="0"/>
              <a:t> </a:t>
            </a:r>
            <a:r>
              <a:rPr lang="en-US" sz="2400" dirty="0" err="1" smtClean="0"/>
              <a:t>keamanan</a:t>
            </a:r>
            <a:r>
              <a:rPr lang="en-US" sz="2400" dirty="0" smtClean="0"/>
              <a:t> </a:t>
            </a:r>
            <a:r>
              <a:rPr lang="en-US" sz="2400" dirty="0" err="1" smtClean="0"/>
              <a:t>nasional</a:t>
            </a:r>
            <a:endParaRPr lang="en-US" sz="2400" dirty="0" smtClean="0"/>
          </a:p>
          <a:p>
            <a:pPr lvl="0"/>
            <a:r>
              <a:rPr lang="en-US" sz="2400" dirty="0" err="1" smtClean="0"/>
              <a:t>Pembinaan</a:t>
            </a:r>
            <a:r>
              <a:rPr lang="en-US" sz="2400" dirty="0" smtClean="0"/>
              <a:t> </a:t>
            </a:r>
            <a:r>
              <a:rPr lang="en-US" sz="2400" dirty="0" err="1" smtClean="0"/>
              <a:t>kemanunggalan</a:t>
            </a:r>
            <a:r>
              <a:rPr lang="en-US" sz="2400" dirty="0" smtClean="0"/>
              <a:t> TNI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rakyat</a:t>
            </a:r>
            <a:endParaRPr lang="en-US" sz="2400" dirty="0" smtClean="0"/>
          </a:p>
          <a:p>
            <a:pPr lvl="0"/>
            <a:r>
              <a:rPr lang="en-US" sz="2400" dirty="0" err="1" smtClean="0"/>
              <a:t>Pembinaan</a:t>
            </a:r>
            <a:r>
              <a:rPr lang="en-US" sz="2400" dirty="0" smtClean="0"/>
              <a:t> </a:t>
            </a:r>
            <a:r>
              <a:rPr lang="en-US" sz="2400" dirty="0" err="1" smtClean="0"/>
              <a:t>teritorial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sarana</a:t>
            </a:r>
            <a:r>
              <a:rPr lang="en-US" sz="2400" dirty="0" smtClean="0"/>
              <a:t> </a:t>
            </a:r>
            <a:r>
              <a:rPr lang="en-US" sz="2400" dirty="0" err="1" smtClean="0"/>
              <a:t>mempersiapkan</a:t>
            </a:r>
            <a:r>
              <a:rPr lang="en-US" sz="2400" dirty="0" smtClean="0"/>
              <a:t> </a:t>
            </a:r>
            <a:r>
              <a:rPr lang="en-US" sz="2400" dirty="0" err="1" smtClean="0"/>
              <a:t>wilayah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isinya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sarana</a:t>
            </a:r>
            <a:r>
              <a:rPr lang="en-US" sz="2400" dirty="0" smtClean="0"/>
              <a:t> </a:t>
            </a:r>
            <a:r>
              <a:rPr lang="en-US" sz="2400" dirty="0" err="1" smtClean="0"/>
              <a:t>mempersiapkan</a:t>
            </a:r>
            <a:r>
              <a:rPr lang="en-US" sz="2400" dirty="0" smtClean="0"/>
              <a:t> </a:t>
            </a:r>
            <a:r>
              <a:rPr lang="en-US" sz="2400" dirty="0" err="1" smtClean="0"/>
              <a:t>ruang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alat</a:t>
            </a:r>
            <a:r>
              <a:rPr lang="en-US" sz="2400" dirty="0" smtClean="0"/>
              <a:t> </a:t>
            </a:r>
            <a:r>
              <a:rPr lang="en-US" sz="2400" dirty="0" err="1" smtClean="0"/>
              <a:t>juang</a:t>
            </a:r>
            <a:endParaRPr lang="en-US" sz="2400" dirty="0" smtClean="0"/>
          </a:p>
          <a:p>
            <a:pPr lvl="0"/>
            <a:r>
              <a:rPr lang="en-US" sz="2400" dirty="0" err="1" smtClean="0"/>
              <a:t>Pembinaan</a:t>
            </a:r>
            <a:r>
              <a:rPr lang="en-US" sz="2400" dirty="0" smtClean="0"/>
              <a:t> </a:t>
            </a:r>
            <a:r>
              <a:rPr lang="en-US" sz="2400" dirty="0" err="1" smtClean="0"/>
              <a:t>peranan</a:t>
            </a:r>
            <a:r>
              <a:rPr lang="en-US" sz="2400" dirty="0" smtClean="0"/>
              <a:t> </a:t>
            </a:r>
            <a:r>
              <a:rPr lang="en-US" sz="2400" dirty="0" err="1" smtClean="0"/>
              <a:t>ganda</a:t>
            </a:r>
            <a:r>
              <a:rPr lang="en-US" sz="2400" dirty="0" smtClean="0"/>
              <a:t> TNI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kekuatan</a:t>
            </a:r>
            <a:r>
              <a:rPr lang="en-US" sz="2400" dirty="0" smtClean="0"/>
              <a:t> </a:t>
            </a:r>
            <a:r>
              <a:rPr lang="en-US" sz="2400" dirty="0" err="1" smtClean="0"/>
              <a:t>pertahanan</a:t>
            </a:r>
            <a:r>
              <a:rPr lang="en-US" sz="2400" dirty="0" smtClean="0"/>
              <a:t> </a:t>
            </a:r>
            <a:r>
              <a:rPr lang="en-US" sz="2400" dirty="0" err="1" smtClean="0"/>
              <a:t>keamanan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kekuatan</a:t>
            </a:r>
            <a:r>
              <a:rPr lang="en-US" sz="2400" dirty="0" smtClean="0"/>
              <a:t> </a:t>
            </a:r>
            <a:r>
              <a:rPr lang="en-US" sz="2400" dirty="0" err="1" smtClean="0"/>
              <a:t>sosial</a:t>
            </a:r>
            <a:r>
              <a:rPr lang="en-US" sz="2400" dirty="0" smtClean="0"/>
              <a:t> </a:t>
            </a:r>
            <a:r>
              <a:rPr lang="en-US" sz="2400" dirty="0" err="1" smtClean="0"/>
              <a:t>politik</a:t>
            </a:r>
            <a:endParaRPr lang="en-US" sz="2400" dirty="0" smtClean="0"/>
          </a:p>
          <a:p>
            <a:pPr lvl="0"/>
            <a:endParaRPr lang="en-US" sz="2400" dirty="0" smtClean="0"/>
          </a:p>
          <a:p>
            <a:pPr>
              <a:buNone/>
            </a:pPr>
            <a:endParaRPr lang="en-US" sz="2200" dirty="0"/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US" dirty="0" smtClean="0"/>
              <a:t>BELA NEGARA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438912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Bela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dasarnya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mewujudkan</a:t>
            </a:r>
            <a:r>
              <a:rPr lang="en-US" dirty="0" smtClean="0"/>
              <a:t> </a:t>
            </a:r>
            <a:r>
              <a:rPr lang="en-US" dirty="0" err="1" smtClean="0"/>
              <a:t>Ketahanan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endParaRPr lang="en-US" dirty="0" smtClean="0"/>
          </a:p>
          <a:p>
            <a:r>
              <a:rPr lang="en-US" dirty="0" err="1" smtClean="0"/>
              <a:t>Membela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(</a:t>
            </a:r>
            <a:r>
              <a:rPr lang="en-US" dirty="0" err="1" smtClean="0"/>
              <a:t>pasal</a:t>
            </a:r>
            <a:r>
              <a:rPr lang="en-US" dirty="0" smtClean="0"/>
              <a:t> 27 </a:t>
            </a:r>
            <a:r>
              <a:rPr lang="en-US" dirty="0" err="1" smtClean="0"/>
              <a:t>Ayat</a:t>
            </a:r>
            <a:r>
              <a:rPr lang="en-US" dirty="0" smtClean="0"/>
              <a:t> 3 UUD1945 </a:t>
            </a:r>
            <a:r>
              <a:rPr lang="en-US" dirty="0" err="1" smtClean="0"/>
              <a:t>dan</a:t>
            </a:r>
            <a:r>
              <a:rPr lang="en-US" dirty="0" smtClean="0"/>
              <a:t> pasal30 UUD 1945)</a:t>
            </a:r>
          </a:p>
          <a:p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Bela</a:t>
            </a:r>
            <a:r>
              <a:rPr lang="en-US" dirty="0" smtClean="0"/>
              <a:t> Negara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Non- </a:t>
            </a:r>
            <a:r>
              <a:rPr lang="en-US" dirty="0" err="1" smtClean="0"/>
              <a:t>Fisik</a:t>
            </a:r>
            <a:endParaRPr lang="en-US" dirty="0" smtClean="0"/>
          </a:p>
          <a:p>
            <a:r>
              <a:rPr lang="en-US" dirty="0" err="1" smtClean="0"/>
              <a:t>Fisik</a:t>
            </a:r>
            <a:r>
              <a:rPr lang="en-US" dirty="0" smtClean="0"/>
              <a:t> :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TNI, </a:t>
            </a:r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Kemiliteran</a:t>
            </a:r>
            <a:r>
              <a:rPr lang="en-US" dirty="0" smtClean="0"/>
              <a:t>, </a:t>
            </a:r>
            <a:r>
              <a:rPr lang="en-US" dirty="0" err="1" smtClean="0"/>
              <a:t>Ratih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Menwa</a:t>
            </a:r>
            <a:r>
              <a:rPr lang="en-US" dirty="0" smtClean="0"/>
              <a:t>, </a:t>
            </a:r>
            <a:r>
              <a:rPr lang="en-US" dirty="0" err="1" smtClean="0"/>
              <a:t>Wanra</a:t>
            </a:r>
            <a:r>
              <a:rPr lang="en-US" dirty="0" smtClean="0"/>
              <a:t>, </a:t>
            </a:r>
            <a:r>
              <a:rPr lang="en-US" dirty="0" err="1" smtClean="0"/>
              <a:t>Hansip</a:t>
            </a:r>
            <a:r>
              <a:rPr lang="en-US" dirty="0" smtClean="0"/>
              <a:t>, </a:t>
            </a:r>
            <a:r>
              <a:rPr lang="en-US" dirty="0" err="1" smtClean="0"/>
              <a:t>Mitra</a:t>
            </a:r>
            <a:r>
              <a:rPr lang="en-US" dirty="0" smtClean="0"/>
              <a:t> </a:t>
            </a:r>
            <a:r>
              <a:rPr lang="en-US" dirty="0" err="1" smtClean="0"/>
              <a:t>Babinsa</a:t>
            </a:r>
            <a:r>
              <a:rPr lang="en-US" dirty="0" smtClean="0"/>
              <a:t>, OKP)</a:t>
            </a:r>
          </a:p>
          <a:p>
            <a:r>
              <a:rPr lang="en-US" dirty="0" smtClean="0"/>
              <a:t>Non-</a:t>
            </a:r>
            <a:r>
              <a:rPr lang="en-US" dirty="0" err="1" smtClean="0"/>
              <a:t>Fisik</a:t>
            </a:r>
            <a:r>
              <a:rPr lang="en-US" dirty="0" smtClean="0"/>
              <a:t> :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kesadaran</a:t>
            </a:r>
            <a:r>
              <a:rPr lang="en-US" dirty="0" smtClean="0"/>
              <a:t> </a:t>
            </a:r>
            <a:r>
              <a:rPr lang="en-US" dirty="0" err="1" smtClean="0"/>
              <a:t>berbangsa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bernegara,nasionalisme</a:t>
            </a:r>
            <a:r>
              <a:rPr lang="en-US" dirty="0" smtClean="0"/>
              <a:t>,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memajukan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, </a:t>
            </a:r>
            <a:r>
              <a:rPr lang="en-US" dirty="0" err="1" smtClean="0"/>
              <a:t>kepatuhan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, </a:t>
            </a:r>
            <a:r>
              <a:rPr lang="en-US" dirty="0" err="1" smtClean="0"/>
              <a:t>Pancasila</a:t>
            </a:r>
            <a:r>
              <a:rPr lang="en-US" dirty="0" smtClean="0"/>
              <a:t>, UUD 1945, </a:t>
            </a:r>
            <a:r>
              <a:rPr lang="en-US" dirty="0" err="1" smtClean="0"/>
              <a:t>Bhineka</a:t>
            </a:r>
            <a:r>
              <a:rPr lang="en-US" dirty="0" smtClean="0"/>
              <a:t> Tunggal </a:t>
            </a:r>
            <a:r>
              <a:rPr lang="en-US" dirty="0" err="1" smtClean="0"/>
              <a:t>Ika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NKRI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161</TotalTime>
  <Words>430</Words>
  <Application>Microsoft Office PowerPoint</Application>
  <PresentationFormat>On-screen Show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Penjabaran Ketahanan Nasional Dalam Pembangunan dan Strategi Pembangunan Nasional</vt:lpstr>
      <vt:lpstr>Aspek Strategis Perencanaan Pembangunan Nasional</vt:lpstr>
      <vt:lpstr>Aspek Strategis Perencanaan Pembangunan Nasional</vt:lpstr>
      <vt:lpstr>Komponen Kebijakan  dan Strategi Pembangunan</vt:lpstr>
      <vt:lpstr>Komponen Kebijakan  dan Strategi Pembangunan</vt:lpstr>
      <vt:lpstr>Komponen Kebijakan  dan Strategi Pembangunan</vt:lpstr>
      <vt:lpstr>Komponen Kebijakan  dan Strategi Pembangunan</vt:lpstr>
      <vt:lpstr>BELA NEGARA</vt:lpstr>
    </vt:vector>
  </TitlesOfParts>
  <Company>Sylvia's Enterprise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Penjabaran Ketahanan Nasional Dalam Pembangunan dan Strategi Pembangunan Nasional</dc:title>
  <dc:creator>Sylvia Octa Putri</dc:creator>
  <cp:lastModifiedBy>Sylvia Octa Putri</cp:lastModifiedBy>
  <cp:revision>3</cp:revision>
  <dcterms:created xsi:type="dcterms:W3CDTF">2011-05-10T22:49:22Z</dcterms:created>
  <dcterms:modified xsi:type="dcterms:W3CDTF">2011-12-09T22:38:25Z</dcterms:modified>
</cp:coreProperties>
</file>