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55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980E0E-B91B-4E7E-9CBC-067533523BC3}" type="datetimeFigureOut">
              <a:rPr lang="en-US" smtClean="0"/>
              <a:pPr/>
              <a:t>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B2423C-CCEB-4C2B-ACF3-93EEC9D63B79}" type="slidenum">
              <a:rPr lang="en-US" smtClean="0"/>
              <a:pPr/>
              <a:t>‹#›</a:t>
            </a:fld>
            <a:endParaRPr lang="en-US"/>
          </a:p>
        </p:txBody>
      </p:sp>
    </p:spTree>
    <p:extLst>
      <p:ext uri="{BB962C8B-B14F-4D97-AF65-F5344CB8AC3E}">
        <p14:creationId xmlns:p14="http://schemas.microsoft.com/office/powerpoint/2010/main" xmlns="" val="186155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2BFFB1A-8AAB-42D6-AC12-9CBEF3D84A96}" type="datetimeFigureOut">
              <a:rPr lang="en-US" smtClean="0"/>
              <a:pPr/>
              <a:t>1/15/2012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D9AB895-8428-4586-B529-DE338BB7679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FFB1A-8AAB-42D6-AC12-9CBEF3D84A96}"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B895-8428-4586-B529-DE338BB767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FFB1A-8AAB-42D6-AC12-9CBEF3D84A96}"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B895-8428-4586-B529-DE338BB767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FFB1A-8AAB-42D6-AC12-9CBEF3D84A96}"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B895-8428-4586-B529-DE338BB767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BFFB1A-8AAB-42D6-AC12-9CBEF3D84A96}"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B895-8428-4586-B529-DE338BB7679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BFFB1A-8AAB-42D6-AC12-9CBEF3D84A96}" type="datetimeFigureOut">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AB895-8428-4586-B529-DE338BB767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BFFB1A-8AAB-42D6-AC12-9CBEF3D84A96}" type="datetimeFigureOut">
              <a:rPr lang="en-US" smtClean="0"/>
              <a:pPr/>
              <a:t>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AB895-8428-4586-B529-DE338BB767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BFFB1A-8AAB-42D6-AC12-9CBEF3D84A96}" type="datetimeFigureOut">
              <a:rPr lang="en-US" smtClean="0"/>
              <a:pPr/>
              <a:t>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AB895-8428-4586-B529-DE338BB767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FFB1A-8AAB-42D6-AC12-9CBEF3D84A96}" type="datetimeFigureOut">
              <a:rPr lang="en-US" smtClean="0"/>
              <a:pPr/>
              <a:t>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AB895-8428-4586-B529-DE338BB767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BFFB1A-8AAB-42D6-AC12-9CBEF3D84A96}" type="datetimeFigureOut">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AB895-8428-4586-B529-DE338BB767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BFFB1A-8AAB-42D6-AC12-9CBEF3D84A96}" type="datetimeFigureOut">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D9AB895-8428-4586-B529-DE338BB7679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2BFFB1A-8AAB-42D6-AC12-9CBEF3D84A96}" type="datetimeFigureOut">
              <a:rPr lang="en-US" smtClean="0"/>
              <a:pPr/>
              <a:t>1/15/2012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9AB895-8428-4586-B529-DE338BB7679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71600" y="333375"/>
            <a:ext cx="7772400" cy="1071563"/>
          </a:xfrm>
        </p:spPr>
        <p:txBody>
          <a:bodyPr rtlCol="0">
            <a:normAutofit fontScale="90000"/>
          </a:bodyPr>
          <a:lstStyle/>
          <a:p>
            <a:pPr algn="ctr" fontAlgn="auto">
              <a:spcAft>
                <a:spcPts val="0"/>
              </a:spcAft>
              <a:defRPr/>
            </a:pPr>
            <a:r>
              <a:rPr lang="en-US" dirty="0" err="1" smtClean="0"/>
              <a:t>Hak</a:t>
            </a:r>
            <a:r>
              <a:rPr lang="en-US" dirty="0" smtClean="0"/>
              <a:t> </a:t>
            </a:r>
            <a:r>
              <a:rPr lang="en-US" dirty="0" err="1" smtClean="0"/>
              <a:t>Asasi</a:t>
            </a:r>
            <a:r>
              <a:rPr lang="en-US" dirty="0" smtClean="0"/>
              <a:t> </a:t>
            </a:r>
            <a:r>
              <a:rPr lang="en-US" dirty="0" err="1" smtClean="0"/>
              <a:t>Manusia</a:t>
            </a:r>
            <a:r>
              <a:rPr lang="en-US" dirty="0" smtClean="0"/>
              <a:t> </a:t>
            </a:r>
            <a:br>
              <a:rPr lang="en-US" dirty="0" smtClean="0"/>
            </a:br>
            <a:r>
              <a:rPr lang="en-US" dirty="0" err="1" smtClean="0"/>
              <a:t>dan</a:t>
            </a:r>
            <a:r>
              <a:rPr lang="en-US" dirty="0" smtClean="0"/>
              <a:t> Negara </a:t>
            </a:r>
            <a:r>
              <a:rPr lang="en-US" dirty="0" err="1" smtClean="0"/>
              <a:t>Hukum</a:t>
            </a:r>
            <a:endParaRPr lang="en-US" dirty="0"/>
          </a:p>
        </p:txBody>
      </p:sp>
      <p:sp>
        <p:nvSpPr>
          <p:cNvPr id="2051" name="TextBox 3"/>
          <p:cNvSpPr txBox="1">
            <a:spLocks noChangeArrowheads="1"/>
          </p:cNvSpPr>
          <p:nvPr/>
        </p:nvSpPr>
        <p:spPr bwMode="auto">
          <a:xfrm>
            <a:off x="428625" y="1500188"/>
            <a:ext cx="8358188" cy="4986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dirty="0"/>
              <a:t>Indonesia  </a:t>
            </a:r>
            <a:r>
              <a:rPr lang="en-US" sz="2000" dirty="0" err="1"/>
              <a:t>merupakan</a:t>
            </a:r>
            <a:r>
              <a:rPr lang="en-US" sz="2000" dirty="0"/>
              <a:t> </a:t>
            </a:r>
            <a:r>
              <a:rPr lang="en-US" sz="2000" dirty="0" err="1"/>
              <a:t>negara</a:t>
            </a:r>
            <a:r>
              <a:rPr lang="en-US" sz="2000" dirty="0"/>
              <a:t> yang </a:t>
            </a:r>
            <a:r>
              <a:rPr lang="en-US" sz="2000" dirty="0" err="1"/>
              <a:t>ikut</a:t>
            </a:r>
            <a:r>
              <a:rPr lang="en-US" sz="2000" dirty="0"/>
              <a:t> </a:t>
            </a:r>
            <a:r>
              <a:rPr lang="en-US" sz="2000" dirty="0" err="1"/>
              <a:t>dalam</a:t>
            </a:r>
            <a:r>
              <a:rPr lang="en-US" sz="2000" dirty="0"/>
              <a:t> </a:t>
            </a:r>
            <a:r>
              <a:rPr lang="en-US" sz="2000" dirty="0" err="1"/>
              <a:t>Deklarasi</a:t>
            </a:r>
            <a:r>
              <a:rPr lang="en-US" sz="2000" dirty="0"/>
              <a:t> HAM, </a:t>
            </a:r>
            <a:r>
              <a:rPr lang="en-US" sz="2000" dirty="0" err="1"/>
              <a:t>berimplikasi</a:t>
            </a:r>
            <a:r>
              <a:rPr lang="en-US" sz="2000" dirty="0"/>
              <a:t> </a:t>
            </a:r>
            <a:r>
              <a:rPr lang="en-US" sz="2000" dirty="0" err="1"/>
              <a:t>terhadap</a:t>
            </a:r>
            <a:r>
              <a:rPr lang="en-US" sz="2000" dirty="0"/>
              <a:t> </a:t>
            </a:r>
            <a:r>
              <a:rPr lang="en-US" sz="2000" dirty="0" err="1"/>
              <a:t>revisi</a:t>
            </a:r>
            <a:r>
              <a:rPr lang="en-US" sz="2000" dirty="0"/>
              <a:t> </a:t>
            </a:r>
            <a:r>
              <a:rPr lang="en-US" sz="2000" dirty="0" err="1"/>
              <a:t>Hukum</a:t>
            </a:r>
            <a:r>
              <a:rPr lang="en-US" sz="2000" dirty="0"/>
              <a:t> </a:t>
            </a:r>
            <a:r>
              <a:rPr lang="en-US" sz="2000" dirty="0" err="1"/>
              <a:t>melalui</a:t>
            </a:r>
            <a:r>
              <a:rPr lang="en-US" sz="2000" dirty="0"/>
              <a:t> </a:t>
            </a:r>
            <a:r>
              <a:rPr lang="en-US" sz="2000" dirty="0" err="1"/>
              <a:t>amandemen</a:t>
            </a:r>
            <a:r>
              <a:rPr lang="en-US" sz="2000" dirty="0"/>
              <a:t> UUD 1945 </a:t>
            </a:r>
            <a:r>
              <a:rPr lang="en-US" sz="2000" dirty="0" err="1"/>
              <a:t>dengan</a:t>
            </a:r>
            <a:r>
              <a:rPr lang="en-US" sz="2000" dirty="0"/>
              <a:t> </a:t>
            </a:r>
            <a:r>
              <a:rPr lang="en-US" sz="2000" dirty="0" err="1"/>
              <a:t>ditambahkannya</a:t>
            </a:r>
            <a:r>
              <a:rPr lang="en-US" sz="2000" dirty="0"/>
              <a:t> Bab XA </a:t>
            </a:r>
            <a:r>
              <a:rPr lang="en-US" sz="2000" dirty="0" err="1"/>
              <a:t>tentang</a:t>
            </a:r>
            <a:r>
              <a:rPr lang="en-US" sz="2000" dirty="0"/>
              <a:t> HAM yang </a:t>
            </a:r>
            <a:r>
              <a:rPr lang="en-US" sz="2000" dirty="0" err="1"/>
              <a:t>terdiri</a:t>
            </a:r>
            <a:r>
              <a:rPr lang="en-US" sz="2000" dirty="0"/>
              <a:t> </a:t>
            </a:r>
            <a:r>
              <a:rPr lang="en-US" sz="2000" dirty="0" err="1"/>
              <a:t>atas</a:t>
            </a:r>
            <a:r>
              <a:rPr lang="en-US" sz="2000" dirty="0"/>
              <a:t> 10 </a:t>
            </a:r>
            <a:r>
              <a:rPr lang="en-US" sz="2000" dirty="0" err="1"/>
              <a:t>pasal</a:t>
            </a:r>
            <a:r>
              <a:rPr lang="en-US" sz="2000" dirty="0"/>
              <a:t> </a:t>
            </a:r>
            <a:r>
              <a:rPr lang="en-US" sz="2000" dirty="0" err="1"/>
              <a:t>dan</a:t>
            </a:r>
            <a:r>
              <a:rPr lang="en-US" sz="2000" dirty="0"/>
              <a:t> 26 </a:t>
            </a:r>
            <a:r>
              <a:rPr lang="en-US" sz="2000" dirty="0" err="1"/>
              <a:t>ayat</a:t>
            </a:r>
            <a:endParaRPr lang="en-US" sz="2000" dirty="0"/>
          </a:p>
          <a:p>
            <a:endParaRPr lang="en-US" sz="2000" dirty="0"/>
          </a:p>
          <a:p>
            <a:r>
              <a:rPr lang="en-US" sz="2000" dirty="0" err="1"/>
              <a:t>Gagasan</a:t>
            </a:r>
            <a:r>
              <a:rPr lang="en-US" sz="2000" dirty="0"/>
              <a:t> </a:t>
            </a:r>
            <a:r>
              <a:rPr lang="en-US" sz="2000" dirty="0" err="1"/>
              <a:t>menegakkan</a:t>
            </a:r>
            <a:r>
              <a:rPr lang="en-US" sz="2000" dirty="0"/>
              <a:t> HAM </a:t>
            </a:r>
            <a:r>
              <a:rPr lang="en-US" sz="2000" i="1" dirty="0"/>
              <a:t>as old as </a:t>
            </a:r>
            <a:r>
              <a:rPr lang="en-US" sz="2000" dirty="0" err="1"/>
              <a:t>peradaban</a:t>
            </a:r>
            <a:r>
              <a:rPr lang="en-US" sz="2000" dirty="0"/>
              <a:t> </a:t>
            </a:r>
            <a:r>
              <a:rPr lang="en-US" sz="2000" dirty="0" err="1"/>
              <a:t>manusia</a:t>
            </a:r>
            <a:r>
              <a:rPr lang="en-US" sz="2000" dirty="0"/>
              <a:t> yang </a:t>
            </a:r>
            <a:r>
              <a:rPr lang="en-US" sz="2000" dirty="0" err="1"/>
              <a:t>bertujuan</a:t>
            </a:r>
            <a:r>
              <a:rPr lang="en-US" sz="2000" dirty="0"/>
              <a:t> </a:t>
            </a:r>
            <a:r>
              <a:rPr lang="en-US" sz="2000" dirty="0" err="1"/>
              <a:t>menghilangkan</a:t>
            </a:r>
            <a:r>
              <a:rPr lang="en-US" sz="2000" dirty="0"/>
              <a:t> </a:t>
            </a:r>
            <a:r>
              <a:rPr lang="en-US" sz="2000" dirty="0" err="1"/>
              <a:t>perlakuan</a:t>
            </a:r>
            <a:r>
              <a:rPr lang="en-US" sz="2000" dirty="0"/>
              <a:t> </a:t>
            </a:r>
            <a:r>
              <a:rPr lang="en-US" sz="2000" dirty="0" err="1"/>
              <a:t>tidak</a:t>
            </a:r>
            <a:r>
              <a:rPr lang="en-US" sz="2000" dirty="0"/>
              <a:t> </a:t>
            </a:r>
            <a:r>
              <a:rPr lang="en-US" sz="2000" dirty="0" err="1"/>
              <a:t>manusiawi</a:t>
            </a:r>
            <a:r>
              <a:rPr lang="en-US" sz="2000" dirty="0"/>
              <a:t> </a:t>
            </a:r>
            <a:r>
              <a:rPr lang="en-US" sz="2000" dirty="0" err="1"/>
              <a:t>atas</a:t>
            </a:r>
            <a:r>
              <a:rPr lang="en-US" sz="2000" dirty="0"/>
              <a:t> </a:t>
            </a:r>
            <a:r>
              <a:rPr lang="en-US" sz="2000" dirty="0" err="1"/>
              <a:t>perbedaan</a:t>
            </a:r>
            <a:r>
              <a:rPr lang="en-US" sz="2000" dirty="0"/>
              <a:t> </a:t>
            </a:r>
            <a:r>
              <a:rPr lang="en-US" sz="2000" dirty="0" err="1"/>
              <a:t>suku</a:t>
            </a:r>
            <a:r>
              <a:rPr lang="en-US" sz="2000" dirty="0"/>
              <a:t>, </a:t>
            </a:r>
            <a:r>
              <a:rPr lang="en-US" sz="2000" dirty="0" err="1"/>
              <a:t>ras</a:t>
            </a:r>
            <a:r>
              <a:rPr lang="en-US" sz="2000" dirty="0"/>
              <a:t> </a:t>
            </a:r>
            <a:r>
              <a:rPr lang="en-US" sz="2000" dirty="0" err="1"/>
              <a:t>dsb</a:t>
            </a:r>
            <a:r>
              <a:rPr lang="en-US" sz="2000" dirty="0"/>
              <a:t>. Hal </a:t>
            </a:r>
            <a:r>
              <a:rPr lang="en-US" sz="2000" dirty="0" err="1"/>
              <a:t>ini</a:t>
            </a:r>
            <a:r>
              <a:rPr lang="en-US" sz="2000" dirty="0"/>
              <a:t> </a:t>
            </a:r>
            <a:r>
              <a:rPr lang="en-US" sz="2000" dirty="0" err="1"/>
              <a:t>juga</a:t>
            </a:r>
            <a:r>
              <a:rPr lang="en-US" sz="2000" dirty="0"/>
              <a:t> </a:t>
            </a:r>
            <a:r>
              <a:rPr lang="en-US" sz="2000" dirty="0" err="1"/>
              <a:t>berangkat</a:t>
            </a:r>
            <a:r>
              <a:rPr lang="en-US" sz="2000" dirty="0"/>
              <a:t> </a:t>
            </a:r>
            <a:r>
              <a:rPr lang="en-US" sz="2000" dirty="0" err="1"/>
              <a:t>dari</a:t>
            </a:r>
            <a:r>
              <a:rPr lang="en-US" sz="2000" dirty="0"/>
              <a:t> </a:t>
            </a:r>
            <a:r>
              <a:rPr lang="en-US" sz="2000" dirty="0" err="1"/>
              <a:t>sifat</a:t>
            </a:r>
            <a:r>
              <a:rPr lang="en-US" sz="2000" dirty="0"/>
              <a:t> </a:t>
            </a:r>
            <a:r>
              <a:rPr lang="en-US" sz="2000" dirty="0" err="1"/>
              <a:t>kedaulatan</a:t>
            </a:r>
            <a:r>
              <a:rPr lang="en-US" sz="2000" dirty="0"/>
              <a:t> </a:t>
            </a:r>
            <a:r>
              <a:rPr lang="en-US" sz="2000" dirty="0" err="1"/>
              <a:t>negara</a:t>
            </a:r>
            <a:r>
              <a:rPr lang="en-US" sz="2000" dirty="0"/>
              <a:t> </a:t>
            </a:r>
            <a:r>
              <a:rPr lang="en-US" sz="2000" dirty="0" err="1"/>
              <a:t>yaitu</a:t>
            </a:r>
            <a:r>
              <a:rPr lang="en-US" sz="2000" dirty="0"/>
              <a:t> </a:t>
            </a:r>
            <a:r>
              <a:rPr lang="en-US" sz="2000" dirty="0" err="1"/>
              <a:t>memaksa</a:t>
            </a:r>
            <a:r>
              <a:rPr lang="en-US" sz="2000" dirty="0"/>
              <a:t> </a:t>
            </a:r>
            <a:r>
              <a:rPr lang="en-US" sz="2000" dirty="0" err="1"/>
              <a:t>memonopoli</a:t>
            </a:r>
            <a:r>
              <a:rPr lang="en-US" sz="2000" dirty="0"/>
              <a:t> yang </a:t>
            </a:r>
            <a:r>
              <a:rPr lang="en-US" sz="2000" dirty="0" err="1"/>
              <a:t>sering</a:t>
            </a:r>
            <a:r>
              <a:rPr lang="en-US" sz="2000" dirty="0"/>
              <a:t> </a:t>
            </a:r>
            <a:r>
              <a:rPr lang="en-US" sz="2000" dirty="0" err="1"/>
              <a:t>terjadi</a:t>
            </a:r>
            <a:r>
              <a:rPr lang="en-US" sz="2000" dirty="0"/>
              <a:t> </a:t>
            </a:r>
            <a:r>
              <a:rPr lang="en-US" sz="2000" dirty="0" err="1"/>
              <a:t>penyalahgunaan</a:t>
            </a:r>
            <a:r>
              <a:rPr lang="en-US" sz="2000" dirty="0"/>
              <a:t> </a:t>
            </a:r>
            <a:r>
              <a:rPr lang="en-US" sz="2000" dirty="0" err="1"/>
              <a:t>wewenang</a:t>
            </a:r>
            <a:r>
              <a:rPr lang="en-US" sz="2000" dirty="0"/>
              <a:t> </a:t>
            </a:r>
            <a:r>
              <a:rPr lang="en-US" sz="2000" dirty="0" err="1"/>
              <a:t>oleh</a:t>
            </a:r>
            <a:r>
              <a:rPr lang="en-US" sz="2000" dirty="0"/>
              <a:t> </a:t>
            </a:r>
            <a:r>
              <a:rPr lang="en-US" sz="2000" dirty="0" err="1"/>
              <a:t>penguasa</a:t>
            </a:r>
            <a:r>
              <a:rPr lang="en-US" sz="2000" dirty="0"/>
              <a:t> </a:t>
            </a:r>
            <a:r>
              <a:rPr lang="en-US" sz="2000" dirty="0" err="1"/>
              <a:t>negara</a:t>
            </a:r>
            <a:r>
              <a:rPr lang="en-US" sz="2000" dirty="0"/>
              <a:t>.</a:t>
            </a:r>
          </a:p>
          <a:p>
            <a:endParaRPr lang="en-US" sz="2000" dirty="0"/>
          </a:p>
          <a:p>
            <a:endParaRPr lang="en-US" sz="2000" dirty="0"/>
          </a:p>
          <a:p>
            <a:r>
              <a:rPr lang="en-US" sz="2000" dirty="0"/>
              <a:t>HAM </a:t>
            </a:r>
            <a:r>
              <a:rPr lang="en-US" sz="2000" dirty="0" err="1"/>
              <a:t>dimulai</a:t>
            </a:r>
            <a:r>
              <a:rPr lang="en-US" sz="2000" dirty="0"/>
              <a:t> di </a:t>
            </a:r>
            <a:r>
              <a:rPr lang="en-US" sz="2000" dirty="0" err="1"/>
              <a:t>Inggris</a:t>
            </a:r>
            <a:r>
              <a:rPr lang="en-US" sz="2000" dirty="0"/>
              <a:t> </a:t>
            </a:r>
            <a:r>
              <a:rPr lang="en-US" sz="2000" dirty="0" err="1"/>
              <a:t>saat</a:t>
            </a:r>
            <a:r>
              <a:rPr lang="en-US" sz="2000" dirty="0"/>
              <a:t> Raja John of England 1215 </a:t>
            </a:r>
            <a:r>
              <a:rPr lang="en-US" sz="2000" dirty="0" err="1"/>
              <a:t>ketika</a:t>
            </a:r>
            <a:r>
              <a:rPr lang="en-US" sz="2000" dirty="0"/>
              <a:t> </a:t>
            </a:r>
            <a:r>
              <a:rPr lang="en-US" sz="2000" dirty="0" err="1"/>
              <a:t>menandatangani</a:t>
            </a:r>
            <a:r>
              <a:rPr lang="en-US" sz="2000" dirty="0"/>
              <a:t> Magna Charta --</a:t>
            </a:r>
            <a:r>
              <a:rPr lang="en-US" sz="2000" dirty="0" err="1"/>
              <a:t>berisi</a:t>
            </a:r>
            <a:r>
              <a:rPr lang="en-US" sz="2000" dirty="0"/>
              <a:t> </a:t>
            </a:r>
            <a:r>
              <a:rPr lang="en-US" sz="2000" dirty="0" err="1"/>
              <a:t>pembatasan</a:t>
            </a:r>
            <a:r>
              <a:rPr lang="en-US" sz="2000" dirty="0"/>
              <a:t> </a:t>
            </a:r>
            <a:r>
              <a:rPr lang="en-US" sz="2000" dirty="0" err="1"/>
              <a:t>hak-hak</a:t>
            </a:r>
            <a:r>
              <a:rPr lang="en-US" sz="2000" dirty="0"/>
              <a:t> raja </a:t>
            </a:r>
            <a:r>
              <a:rPr lang="en-US" sz="2000" dirty="0" err="1"/>
              <a:t>pada</a:t>
            </a:r>
            <a:r>
              <a:rPr lang="en-US" sz="2000" dirty="0"/>
              <a:t> </a:t>
            </a:r>
            <a:r>
              <a:rPr lang="en-US" sz="2000" dirty="0" err="1"/>
              <a:t>kaum</a:t>
            </a:r>
            <a:r>
              <a:rPr lang="en-US" sz="2000" dirty="0"/>
              <a:t> </a:t>
            </a:r>
            <a:r>
              <a:rPr lang="en-US" sz="2000" dirty="0" err="1"/>
              <a:t>aristokrat</a:t>
            </a:r>
            <a:r>
              <a:rPr lang="en-US" sz="2000" dirty="0"/>
              <a:t> yang </a:t>
            </a:r>
            <a:r>
              <a:rPr lang="en-US" sz="2000" dirty="0" err="1"/>
              <a:t>menguasai</a:t>
            </a:r>
            <a:r>
              <a:rPr lang="en-US" sz="2000" dirty="0"/>
              <a:t> </a:t>
            </a:r>
            <a:r>
              <a:rPr lang="en-US" sz="2000" dirty="0" err="1"/>
              <a:t>wilayah</a:t>
            </a:r>
            <a:r>
              <a:rPr lang="en-US" sz="2000" dirty="0"/>
              <a:t> </a:t>
            </a:r>
            <a:r>
              <a:rPr lang="en-US" sz="2000" dirty="0" err="1"/>
              <a:t>dan</a:t>
            </a:r>
            <a:r>
              <a:rPr lang="en-US" sz="2000" dirty="0"/>
              <a:t> </a:t>
            </a:r>
            <a:r>
              <a:rPr lang="en-US" sz="2000" dirty="0" err="1"/>
              <a:t>berhak</a:t>
            </a:r>
            <a:r>
              <a:rPr lang="en-US" sz="2000" dirty="0"/>
              <a:t> </a:t>
            </a:r>
            <a:r>
              <a:rPr lang="en-US" sz="2000" dirty="0" err="1"/>
              <a:t>atas</a:t>
            </a:r>
            <a:r>
              <a:rPr lang="en-US" sz="2000" dirty="0"/>
              <a:t> </a:t>
            </a:r>
            <a:r>
              <a:rPr lang="en-US" sz="2000" dirty="0" err="1"/>
              <a:t>hasil</a:t>
            </a:r>
            <a:r>
              <a:rPr lang="en-US" sz="2000" dirty="0"/>
              <a:t> </a:t>
            </a:r>
            <a:r>
              <a:rPr lang="en-US" sz="2000" dirty="0" err="1"/>
              <a:t>pertanian</a:t>
            </a:r>
            <a:r>
              <a:rPr lang="en-US" sz="2000" dirty="0"/>
              <a:t> </a:t>
            </a:r>
            <a:r>
              <a:rPr lang="en-US" sz="2000" dirty="0" err="1"/>
              <a:t>dan</a:t>
            </a:r>
            <a:r>
              <a:rPr lang="en-US" sz="2000" dirty="0"/>
              <a:t> </a:t>
            </a:r>
            <a:r>
              <a:rPr lang="en-US" sz="2000" dirty="0" err="1"/>
              <a:t>menyerahkan</a:t>
            </a:r>
            <a:r>
              <a:rPr lang="en-US" sz="2000" dirty="0"/>
              <a:t> </a:t>
            </a:r>
            <a:r>
              <a:rPr lang="en-US" sz="2000" dirty="0" err="1"/>
              <a:t>sebagian</a:t>
            </a:r>
            <a:r>
              <a:rPr lang="en-US" sz="2000" dirty="0"/>
              <a:t> </a:t>
            </a:r>
            <a:r>
              <a:rPr lang="en-US" sz="2000" dirty="0" err="1"/>
              <a:t>kepada</a:t>
            </a:r>
            <a:r>
              <a:rPr lang="en-US" sz="2000" dirty="0"/>
              <a:t> raja (</a:t>
            </a:r>
            <a:r>
              <a:rPr lang="en-US" sz="2000" dirty="0" err="1"/>
              <a:t>upeti</a:t>
            </a:r>
            <a:r>
              <a:rPr lang="en-US" sz="2000" dirty="0"/>
              <a:t>), </a:t>
            </a:r>
            <a:r>
              <a:rPr lang="en-US" sz="2000" dirty="0" err="1"/>
              <a:t>akan</a:t>
            </a:r>
            <a:r>
              <a:rPr lang="en-US" sz="2000" dirty="0"/>
              <a:t> </a:t>
            </a:r>
            <a:r>
              <a:rPr lang="en-US" sz="2000" dirty="0" err="1"/>
              <a:t>tetapi</a:t>
            </a:r>
            <a:r>
              <a:rPr lang="en-US" sz="2000" dirty="0"/>
              <a:t> </a:t>
            </a:r>
            <a:r>
              <a:rPr lang="en-US" sz="2000" dirty="0" err="1"/>
              <a:t>rakyat</a:t>
            </a:r>
            <a:r>
              <a:rPr lang="en-US" sz="2000" dirty="0"/>
              <a:t>, </a:t>
            </a:r>
            <a:r>
              <a:rPr lang="en-US" sz="2000" dirty="0" err="1"/>
              <a:t>petani</a:t>
            </a:r>
            <a:r>
              <a:rPr lang="en-US" sz="2000" dirty="0"/>
              <a:t>, </a:t>
            </a:r>
            <a:r>
              <a:rPr lang="en-US" sz="2000" dirty="0" err="1"/>
              <a:t>buruh</a:t>
            </a:r>
            <a:r>
              <a:rPr lang="en-US" sz="2000" dirty="0"/>
              <a:t> </a:t>
            </a:r>
            <a:r>
              <a:rPr lang="en-US" sz="2000" dirty="0" err="1"/>
              <a:t>dijadikan</a:t>
            </a:r>
            <a:r>
              <a:rPr lang="en-US" sz="2000" dirty="0"/>
              <a:t> </a:t>
            </a:r>
            <a:r>
              <a:rPr lang="en-US" sz="2000" dirty="0" err="1"/>
              <a:t>sebagai</a:t>
            </a:r>
            <a:r>
              <a:rPr lang="en-US" sz="2000" dirty="0"/>
              <a:t> </a:t>
            </a:r>
            <a:r>
              <a:rPr lang="en-US" sz="2000" dirty="0" err="1"/>
              <a:t>objek</a:t>
            </a:r>
            <a:r>
              <a:rPr lang="en-US" sz="2000" dirty="0"/>
              <a:t> </a:t>
            </a:r>
            <a:r>
              <a:rPr lang="en-US" sz="2000" dirty="0" err="1"/>
              <a:t>penindasan</a:t>
            </a:r>
            <a:r>
              <a:rPr lang="en-US" sz="2000" dirty="0"/>
              <a:t> --</a:t>
            </a:r>
          </a:p>
          <a:p>
            <a:endParaRPr lang="en-US" sz="2000" dirty="0"/>
          </a:p>
        </p:txBody>
      </p:sp>
    </p:spTree>
    <p:extLst>
      <p:ext uri="{BB962C8B-B14F-4D97-AF65-F5344CB8AC3E}">
        <p14:creationId xmlns:p14="http://schemas.microsoft.com/office/powerpoint/2010/main" xmlns="" val="2817375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7544" y="260648"/>
            <a:ext cx="8229600" cy="1143000"/>
          </a:xfrm>
        </p:spPr>
        <p:txBody>
          <a:bodyPr/>
          <a:lstStyle/>
          <a:p>
            <a:r>
              <a:rPr lang="it-IT" b="1" dirty="0" smtClean="0"/>
              <a:t>Hak Asasi Manusia di Inggris</a:t>
            </a:r>
            <a:endParaRPr lang="en-US" dirty="0" smtClean="0"/>
          </a:p>
        </p:txBody>
      </p:sp>
      <p:sp>
        <p:nvSpPr>
          <p:cNvPr id="3" name="Content Placeholder 2"/>
          <p:cNvSpPr>
            <a:spLocks noGrp="1"/>
          </p:cNvSpPr>
          <p:nvPr>
            <p:ph idx="1"/>
          </p:nvPr>
        </p:nvSpPr>
        <p:spPr>
          <a:xfrm>
            <a:off x="428625" y="1285875"/>
            <a:ext cx="8229600" cy="4525963"/>
          </a:xfrm>
        </p:spPr>
        <p:txBody>
          <a:bodyPr rtlCol="0">
            <a:noAutofit/>
          </a:bodyPr>
          <a:lstStyle/>
          <a:p>
            <a:pPr fontAlgn="auto">
              <a:spcAft>
                <a:spcPts val="0"/>
              </a:spcAft>
              <a:buFont typeface="Arial" pitchFamily="34" charset="0"/>
              <a:buChar char="•"/>
              <a:defRPr/>
            </a:pPr>
            <a:r>
              <a:rPr lang="en-US" sz="2000" b="1" dirty="0" smtClean="0"/>
              <a:t>PETITION OF RIGHTS 	</a:t>
            </a:r>
          </a:p>
          <a:p>
            <a:pPr fontAlgn="auto">
              <a:spcAft>
                <a:spcPts val="0"/>
              </a:spcAft>
              <a:buFont typeface="Arial" pitchFamily="34" charset="0"/>
              <a:buNone/>
              <a:defRPr/>
            </a:pPr>
            <a:r>
              <a:rPr lang="en-US" sz="2000" dirty="0" smtClean="0"/>
              <a:t>	</a:t>
            </a:r>
            <a:r>
              <a:rPr lang="en-US" sz="2000" dirty="0" err="1" smtClean="0"/>
              <a:t>Pada</a:t>
            </a:r>
            <a:r>
              <a:rPr lang="en-US" sz="2000" dirty="0" smtClean="0"/>
              <a:t> </a:t>
            </a:r>
            <a:r>
              <a:rPr lang="en-US" sz="2000" dirty="0" err="1" smtClean="0"/>
              <a:t>dasarnya</a:t>
            </a:r>
            <a:r>
              <a:rPr lang="en-US" sz="2000" dirty="0" smtClean="0"/>
              <a:t> Petition of Rights </a:t>
            </a:r>
            <a:r>
              <a:rPr lang="en-US" sz="2000" dirty="0" err="1" smtClean="0"/>
              <a:t>berisi</a:t>
            </a:r>
            <a:r>
              <a:rPr lang="en-US" sz="2000" dirty="0" smtClean="0"/>
              <a:t> </a:t>
            </a:r>
            <a:r>
              <a:rPr lang="en-US" sz="2000" dirty="0" err="1" smtClean="0"/>
              <a:t>pertanyaan-pertanyaan</a:t>
            </a:r>
            <a:r>
              <a:rPr lang="en-US" sz="2000" dirty="0" smtClean="0"/>
              <a:t> </a:t>
            </a:r>
            <a:r>
              <a:rPr lang="en-US" sz="2000" dirty="0" err="1" smtClean="0"/>
              <a:t>mengenai</a:t>
            </a:r>
            <a:r>
              <a:rPr lang="en-US" sz="2000" dirty="0" smtClean="0"/>
              <a:t> </a:t>
            </a:r>
            <a:r>
              <a:rPr lang="en-US" sz="2000" dirty="0" err="1" smtClean="0"/>
              <a:t>hak-hak</a:t>
            </a:r>
            <a:r>
              <a:rPr lang="en-US" sz="2000" dirty="0" smtClean="0"/>
              <a:t> </a:t>
            </a:r>
            <a:r>
              <a:rPr lang="en-US" sz="2000" dirty="0" err="1" smtClean="0"/>
              <a:t>rakyat</a:t>
            </a:r>
            <a:r>
              <a:rPr lang="en-US" sz="2000" dirty="0" smtClean="0"/>
              <a:t> </a:t>
            </a:r>
            <a:r>
              <a:rPr lang="en-US" sz="2000" dirty="0" err="1" smtClean="0"/>
              <a:t>beserta</a:t>
            </a:r>
            <a:r>
              <a:rPr lang="en-US" sz="2000" dirty="0" smtClean="0"/>
              <a:t> </a:t>
            </a:r>
            <a:r>
              <a:rPr lang="en-US" sz="2000" dirty="0" err="1" smtClean="0"/>
              <a:t>jaminannya</a:t>
            </a:r>
            <a:r>
              <a:rPr lang="en-US" sz="2000" dirty="0" smtClean="0"/>
              <a:t>. </a:t>
            </a:r>
            <a:r>
              <a:rPr lang="en-US" sz="2000" dirty="0" err="1" smtClean="0"/>
              <a:t>Petisi</a:t>
            </a:r>
            <a:r>
              <a:rPr lang="en-US" sz="2000" dirty="0" smtClean="0"/>
              <a:t> </a:t>
            </a:r>
            <a:r>
              <a:rPr lang="en-US" sz="2000" dirty="0" err="1" smtClean="0"/>
              <a:t>ini</a:t>
            </a:r>
            <a:r>
              <a:rPr lang="en-US" sz="2000" dirty="0" smtClean="0"/>
              <a:t> </a:t>
            </a:r>
            <a:r>
              <a:rPr lang="en-US" sz="2000" dirty="0" err="1" smtClean="0"/>
              <a:t>diajukan</a:t>
            </a:r>
            <a:r>
              <a:rPr lang="en-US" sz="2000" dirty="0" smtClean="0"/>
              <a:t> </a:t>
            </a:r>
            <a:r>
              <a:rPr lang="en-US" sz="2000" dirty="0" err="1" smtClean="0"/>
              <a:t>oleh</a:t>
            </a:r>
            <a:r>
              <a:rPr lang="en-US" sz="2000" dirty="0" smtClean="0"/>
              <a:t> </a:t>
            </a:r>
            <a:r>
              <a:rPr lang="en-US" sz="2000" dirty="0" err="1" smtClean="0"/>
              <a:t>para</a:t>
            </a:r>
            <a:r>
              <a:rPr lang="en-US" sz="2000" dirty="0" smtClean="0"/>
              <a:t> </a:t>
            </a:r>
            <a:r>
              <a:rPr lang="en-US" sz="2000" dirty="0" err="1" smtClean="0"/>
              <a:t>bangsawan</a:t>
            </a:r>
            <a:r>
              <a:rPr lang="en-US" sz="2000" dirty="0" smtClean="0"/>
              <a:t> </a:t>
            </a:r>
            <a:r>
              <a:rPr lang="en-US" sz="2000" dirty="0" err="1" smtClean="0"/>
              <a:t>kepada</a:t>
            </a:r>
            <a:r>
              <a:rPr lang="en-US" sz="2000" dirty="0" smtClean="0"/>
              <a:t> raja </a:t>
            </a:r>
            <a:r>
              <a:rPr lang="en-US" sz="2000" dirty="0" err="1" smtClean="0"/>
              <a:t>di</a:t>
            </a:r>
            <a:r>
              <a:rPr lang="en-US" sz="2000" dirty="0" smtClean="0"/>
              <a:t> </a:t>
            </a:r>
            <a:r>
              <a:rPr lang="en-US" sz="2000" dirty="0" err="1" smtClean="0"/>
              <a:t>depan</a:t>
            </a:r>
            <a:r>
              <a:rPr lang="en-US" sz="2000" dirty="0" smtClean="0"/>
              <a:t> </a:t>
            </a:r>
            <a:r>
              <a:rPr lang="en-US" sz="2000" dirty="0" err="1" smtClean="0"/>
              <a:t>parlemen</a:t>
            </a:r>
            <a:r>
              <a:rPr lang="en-US" sz="2000" dirty="0" smtClean="0"/>
              <a:t> </a:t>
            </a:r>
            <a:r>
              <a:rPr lang="en-US" sz="2000" dirty="0" err="1" smtClean="0"/>
              <a:t>pada</a:t>
            </a:r>
            <a:r>
              <a:rPr lang="en-US" sz="2000" dirty="0" smtClean="0"/>
              <a:t> </a:t>
            </a:r>
            <a:r>
              <a:rPr lang="en-US" sz="2000" dirty="0" err="1" smtClean="0"/>
              <a:t>tahun</a:t>
            </a:r>
            <a:r>
              <a:rPr lang="en-US" sz="2000" dirty="0" smtClean="0"/>
              <a:t> 1628. </a:t>
            </a:r>
            <a:r>
              <a:rPr lang="en-US" sz="2000" dirty="0" err="1" smtClean="0"/>
              <a:t>Isinya</a:t>
            </a:r>
            <a:r>
              <a:rPr lang="en-US" sz="2000" dirty="0" smtClean="0"/>
              <a:t> </a:t>
            </a:r>
            <a:r>
              <a:rPr lang="en-US" sz="2000" dirty="0" err="1" smtClean="0"/>
              <a:t>secara</a:t>
            </a:r>
            <a:r>
              <a:rPr lang="en-US" sz="2000" dirty="0" smtClean="0"/>
              <a:t> </a:t>
            </a:r>
            <a:r>
              <a:rPr lang="en-US" sz="2000" dirty="0" err="1" smtClean="0"/>
              <a:t>garis</a:t>
            </a:r>
            <a:r>
              <a:rPr lang="en-US" sz="2000" dirty="0" smtClean="0"/>
              <a:t> </a:t>
            </a:r>
            <a:r>
              <a:rPr lang="en-US" sz="2000" dirty="0" err="1" smtClean="0"/>
              <a:t>besar</a:t>
            </a:r>
            <a:r>
              <a:rPr lang="en-US" sz="2000" dirty="0" smtClean="0"/>
              <a:t> </a:t>
            </a:r>
            <a:r>
              <a:rPr lang="en-US" sz="2000" dirty="0" err="1" smtClean="0"/>
              <a:t>menuntut</a:t>
            </a:r>
            <a:r>
              <a:rPr lang="en-US" sz="2000" dirty="0" smtClean="0"/>
              <a:t> </a:t>
            </a:r>
            <a:r>
              <a:rPr lang="en-US" sz="2000" dirty="0" err="1" smtClean="0"/>
              <a:t>hak-hak</a:t>
            </a:r>
            <a:r>
              <a:rPr lang="en-US" sz="2000" dirty="0" smtClean="0"/>
              <a:t> </a:t>
            </a:r>
            <a:r>
              <a:rPr lang="en-US" sz="2000" dirty="0" err="1" smtClean="0"/>
              <a:t>sebagai</a:t>
            </a:r>
            <a:r>
              <a:rPr lang="en-US" sz="2000" dirty="0" smtClean="0"/>
              <a:t> </a:t>
            </a:r>
            <a:r>
              <a:rPr lang="en-US" sz="2000" dirty="0" err="1" smtClean="0"/>
              <a:t>berikut</a:t>
            </a:r>
            <a:r>
              <a:rPr lang="en-US" sz="2000" dirty="0" smtClean="0"/>
              <a:t> :</a:t>
            </a:r>
          </a:p>
          <a:p>
            <a:pPr marL="812800" indent="-276225" fontAlgn="auto">
              <a:spcAft>
                <a:spcPts val="0"/>
              </a:spcAft>
              <a:buFont typeface="Arial" pitchFamily="34" charset="0"/>
              <a:buChar char="•"/>
              <a:defRPr/>
            </a:pPr>
            <a:r>
              <a:rPr lang="en-US" sz="2000" dirty="0" smtClean="0"/>
              <a:t>	</a:t>
            </a:r>
            <a:r>
              <a:rPr lang="en-US" sz="2000" dirty="0" err="1" smtClean="0"/>
              <a:t>Pajak</a:t>
            </a:r>
            <a:r>
              <a:rPr lang="en-US" sz="2000" dirty="0" smtClean="0"/>
              <a:t> </a:t>
            </a:r>
            <a:r>
              <a:rPr lang="en-US" sz="2000" dirty="0" err="1" smtClean="0"/>
              <a:t>dan</a:t>
            </a:r>
            <a:r>
              <a:rPr lang="en-US" sz="2000" dirty="0" smtClean="0"/>
              <a:t> </a:t>
            </a:r>
            <a:r>
              <a:rPr lang="en-US" sz="2000" dirty="0" err="1" smtClean="0"/>
              <a:t>pungutan</a:t>
            </a:r>
            <a:r>
              <a:rPr lang="en-US" sz="2000" dirty="0" smtClean="0"/>
              <a:t> </a:t>
            </a:r>
            <a:r>
              <a:rPr lang="en-US" sz="2000" dirty="0" err="1" smtClean="0"/>
              <a:t>istimewa</a:t>
            </a:r>
            <a:r>
              <a:rPr lang="en-US" sz="2000" dirty="0" smtClean="0"/>
              <a:t> </a:t>
            </a:r>
            <a:r>
              <a:rPr lang="en-US" sz="2000" dirty="0" err="1" smtClean="0"/>
              <a:t>harus</a:t>
            </a:r>
            <a:r>
              <a:rPr lang="en-US" sz="2000" dirty="0" smtClean="0"/>
              <a:t> </a:t>
            </a:r>
            <a:r>
              <a:rPr lang="en-US" sz="2000" dirty="0" err="1" smtClean="0"/>
              <a:t>disertai</a:t>
            </a:r>
            <a:r>
              <a:rPr lang="en-US" sz="2000" dirty="0" smtClean="0"/>
              <a:t> </a:t>
            </a:r>
            <a:r>
              <a:rPr lang="en-US" sz="2000" dirty="0" err="1" smtClean="0"/>
              <a:t>persetujuan</a:t>
            </a:r>
            <a:r>
              <a:rPr lang="en-US" sz="2000" dirty="0" smtClean="0"/>
              <a:t>.</a:t>
            </a:r>
          </a:p>
          <a:p>
            <a:pPr marL="812800" indent="-276225" fontAlgn="auto">
              <a:spcAft>
                <a:spcPts val="0"/>
              </a:spcAft>
              <a:buFont typeface="Arial" pitchFamily="34" charset="0"/>
              <a:buChar char="•"/>
              <a:defRPr/>
            </a:pPr>
            <a:r>
              <a:rPr lang="en-US" sz="2000" dirty="0" smtClean="0"/>
              <a:t>	</a:t>
            </a:r>
            <a:r>
              <a:rPr lang="en-US" sz="2000" dirty="0" err="1" smtClean="0"/>
              <a:t>Warga</a:t>
            </a:r>
            <a:r>
              <a:rPr lang="en-US" sz="2000" dirty="0" smtClean="0"/>
              <a:t> </a:t>
            </a:r>
            <a:r>
              <a:rPr lang="en-US" sz="2000" dirty="0" err="1" smtClean="0"/>
              <a:t>negara</a:t>
            </a:r>
            <a:r>
              <a:rPr lang="en-US" sz="2000" dirty="0" smtClean="0"/>
              <a:t> </a:t>
            </a:r>
            <a:r>
              <a:rPr lang="en-US" sz="2000" dirty="0" err="1" smtClean="0"/>
              <a:t>tidak</a:t>
            </a:r>
            <a:r>
              <a:rPr lang="en-US" sz="2000" dirty="0" smtClean="0"/>
              <a:t> </a:t>
            </a:r>
            <a:r>
              <a:rPr lang="en-US" sz="2000" dirty="0" err="1" smtClean="0"/>
              <a:t>boleh</a:t>
            </a:r>
            <a:r>
              <a:rPr lang="en-US" sz="2000" dirty="0" smtClean="0"/>
              <a:t> </a:t>
            </a:r>
            <a:r>
              <a:rPr lang="en-US" sz="2000" dirty="0" err="1" smtClean="0"/>
              <a:t>dipaksakan</a:t>
            </a:r>
            <a:r>
              <a:rPr lang="en-US" sz="2000" dirty="0" smtClean="0"/>
              <a:t> </a:t>
            </a:r>
            <a:r>
              <a:rPr lang="en-US" sz="2000" dirty="0" err="1" smtClean="0"/>
              <a:t>menerima</a:t>
            </a:r>
            <a:r>
              <a:rPr lang="en-US" sz="2000" dirty="0" smtClean="0"/>
              <a:t> </a:t>
            </a:r>
            <a:r>
              <a:rPr lang="en-US" sz="2000" dirty="0" err="1" smtClean="0"/>
              <a:t>tentara</a:t>
            </a:r>
            <a:r>
              <a:rPr lang="en-US" sz="2000" dirty="0" smtClean="0"/>
              <a:t> </a:t>
            </a:r>
            <a:r>
              <a:rPr lang="en-US" sz="2000" dirty="0" err="1" smtClean="0"/>
              <a:t>di</a:t>
            </a:r>
            <a:r>
              <a:rPr lang="en-US" sz="2000" dirty="0" smtClean="0"/>
              <a:t> 	</a:t>
            </a:r>
            <a:r>
              <a:rPr lang="en-US" sz="2000" dirty="0" err="1" smtClean="0"/>
              <a:t>rumahnya</a:t>
            </a:r>
            <a:r>
              <a:rPr lang="en-US" sz="2000" dirty="0" smtClean="0"/>
              <a:t>.</a:t>
            </a:r>
          </a:p>
          <a:p>
            <a:pPr marL="812800" indent="-276225" fontAlgn="auto">
              <a:spcAft>
                <a:spcPts val="0"/>
              </a:spcAft>
              <a:buFont typeface="Arial" pitchFamily="34" charset="0"/>
              <a:buChar char="•"/>
              <a:defRPr/>
            </a:pPr>
            <a:r>
              <a:rPr lang="en-US" sz="2000" dirty="0" smtClean="0"/>
              <a:t>	</a:t>
            </a:r>
            <a:r>
              <a:rPr lang="en-US" sz="2000" dirty="0" err="1" smtClean="0"/>
              <a:t>Tentara</a:t>
            </a:r>
            <a:r>
              <a:rPr lang="en-US" sz="2000" dirty="0" smtClean="0"/>
              <a:t> </a:t>
            </a:r>
            <a:r>
              <a:rPr lang="en-US" sz="2000" dirty="0" err="1" smtClean="0"/>
              <a:t>tidak</a:t>
            </a:r>
            <a:r>
              <a:rPr lang="en-US" sz="2000" dirty="0" smtClean="0"/>
              <a:t> </a:t>
            </a:r>
            <a:r>
              <a:rPr lang="en-US" sz="2000" dirty="0" err="1" smtClean="0"/>
              <a:t>boleh</a:t>
            </a:r>
            <a:r>
              <a:rPr lang="en-US" sz="2000" dirty="0" smtClean="0"/>
              <a:t> </a:t>
            </a:r>
            <a:r>
              <a:rPr lang="en-US" sz="2000" dirty="0" err="1" smtClean="0"/>
              <a:t>menggunakan</a:t>
            </a:r>
            <a:r>
              <a:rPr lang="en-US" sz="2000" dirty="0" smtClean="0"/>
              <a:t> </a:t>
            </a:r>
            <a:r>
              <a:rPr lang="en-US" sz="2000" dirty="0" err="1" smtClean="0"/>
              <a:t>hukum</a:t>
            </a:r>
            <a:r>
              <a:rPr lang="en-US" sz="2000" dirty="0" smtClean="0"/>
              <a:t> </a:t>
            </a:r>
            <a:r>
              <a:rPr lang="en-US" sz="2000" dirty="0" err="1" smtClean="0"/>
              <a:t>perang</a:t>
            </a:r>
            <a:r>
              <a:rPr lang="en-US" sz="2000" dirty="0" smtClean="0"/>
              <a:t> </a:t>
            </a:r>
            <a:r>
              <a:rPr lang="en-US" sz="2000" dirty="0" err="1" smtClean="0"/>
              <a:t>dalam</a:t>
            </a:r>
            <a:r>
              <a:rPr lang="en-US" sz="2000" dirty="0" smtClean="0"/>
              <a:t> </a:t>
            </a:r>
            <a:r>
              <a:rPr lang="en-US" sz="2000" dirty="0" err="1" smtClean="0"/>
              <a:t>keadaan</a:t>
            </a:r>
            <a:r>
              <a:rPr lang="en-US" sz="2000" dirty="0" smtClean="0"/>
              <a:t> 	</a:t>
            </a:r>
            <a:r>
              <a:rPr lang="en-US" sz="2000" dirty="0" err="1" smtClean="0"/>
              <a:t>damai</a:t>
            </a:r>
            <a:r>
              <a:rPr lang="en-US" sz="2000" dirty="0" smtClean="0"/>
              <a:t>.</a:t>
            </a:r>
          </a:p>
          <a:p>
            <a:pPr fontAlgn="auto">
              <a:spcAft>
                <a:spcPts val="0"/>
              </a:spcAft>
              <a:buFont typeface="Arial" pitchFamily="34" charset="0"/>
              <a:buNone/>
              <a:defRPr/>
            </a:pPr>
            <a:r>
              <a:rPr lang="en-US" sz="2000" dirty="0" smtClean="0"/>
              <a:t/>
            </a:r>
            <a:br>
              <a:rPr lang="en-US" sz="2000" dirty="0" smtClean="0"/>
            </a:br>
            <a:endParaRPr lang="en-US" sz="2000" dirty="0" smtClean="0"/>
          </a:p>
          <a:p>
            <a:pPr fontAlgn="auto">
              <a:spcAft>
                <a:spcPts val="0"/>
              </a:spcAft>
              <a:buFont typeface="Arial" pitchFamily="34" charset="0"/>
              <a:buNone/>
              <a:defRPr/>
            </a:pPr>
            <a:r>
              <a:rPr lang="en-US" sz="2000" dirty="0" smtClean="0"/>
              <a:t>	</a:t>
            </a:r>
            <a:endParaRPr lang="en-US" sz="2000" dirty="0"/>
          </a:p>
        </p:txBody>
      </p:sp>
    </p:spTree>
    <p:extLst>
      <p:ext uri="{BB962C8B-B14F-4D97-AF65-F5344CB8AC3E}">
        <p14:creationId xmlns:p14="http://schemas.microsoft.com/office/powerpoint/2010/main" xmlns="" val="1447423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8596" y="285728"/>
            <a:ext cx="8229600" cy="1143000"/>
          </a:xfrm>
        </p:spPr>
        <p:txBody>
          <a:bodyPr/>
          <a:lstStyle/>
          <a:p>
            <a:r>
              <a:rPr lang="it-IT" b="1" dirty="0" smtClean="0"/>
              <a:t>Hak Asasi Manusia di Inggris</a:t>
            </a:r>
            <a:endParaRPr lang="en-US" dirty="0" smtClean="0"/>
          </a:p>
        </p:txBody>
      </p:sp>
      <p:sp>
        <p:nvSpPr>
          <p:cNvPr id="3" name="Content Placeholder 2"/>
          <p:cNvSpPr>
            <a:spLocks noGrp="1"/>
          </p:cNvSpPr>
          <p:nvPr>
            <p:ph idx="1"/>
          </p:nvPr>
        </p:nvSpPr>
        <p:spPr>
          <a:xfrm>
            <a:off x="428625" y="1285875"/>
            <a:ext cx="8229600" cy="4525963"/>
          </a:xfrm>
        </p:spPr>
        <p:txBody>
          <a:bodyPr rtlCol="0">
            <a:noAutofit/>
          </a:bodyPr>
          <a:lstStyle/>
          <a:p>
            <a:pPr fontAlgn="auto">
              <a:spcAft>
                <a:spcPts val="0"/>
              </a:spcAft>
              <a:buFont typeface="Arial" pitchFamily="34" charset="0"/>
              <a:buChar char="•"/>
              <a:defRPr/>
            </a:pPr>
            <a:r>
              <a:rPr lang="en-US" sz="2400" b="1" dirty="0" smtClean="0"/>
              <a:t>HOBEAS CORPUS ACT 	</a:t>
            </a:r>
          </a:p>
          <a:p>
            <a:pPr fontAlgn="auto">
              <a:spcAft>
                <a:spcPts val="0"/>
              </a:spcAft>
              <a:buFont typeface="Arial" pitchFamily="34" charset="0"/>
              <a:buNone/>
              <a:defRPr/>
            </a:pPr>
            <a:r>
              <a:rPr lang="en-US" sz="2400" dirty="0" smtClean="0"/>
              <a:t>	</a:t>
            </a:r>
            <a:r>
              <a:rPr lang="en-US" sz="2400" dirty="0" err="1" smtClean="0"/>
              <a:t>Hobeas</a:t>
            </a:r>
            <a:r>
              <a:rPr lang="en-US" sz="2400" dirty="0" smtClean="0"/>
              <a:t> Corpus Act </a:t>
            </a:r>
            <a:r>
              <a:rPr lang="en-US" sz="2400" dirty="0" err="1" smtClean="0"/>
              <a:t>adalah</a:t>
            </a:r>
            <a:r>
              <a:rPr lang="en-US" sz="2400" dirty="0" smtClean="0"/>
              <a:t> </a:t>
            </a:r>
            <a:r>
              <a:rPr lang="en-US" sz="2400" dirty="0" err="1" smtClean="0"/>
              <a:t>undang</a:t>
            </a:r>
            <a:r>
              <a:rPr lang="en-US" sz="2400" dirty="0" smtClean="0"/>
              <a:t>- </a:t>
            </a:r>
            <a:r>
              <a:rPr lang="en-US" sz="2400" dirty="0" err="1" smtClean="0"/>
              <a:t>undang</a:t>
            </a:r>
            <a:r>
              <a:rPr lang="en-US" sz="2400" dirty="0" smtClean="0"/>
              <a:t> yang </a:t>
            </a:r>
            <a:r>
              <a:rPr lang="en-US" sz="2400" dirty="0" err="1" smtClean="0"/>
              <a:t>mengatur</a:t>
            </a:r>
            <a:r>
              <a:rPr lang="en-US" sz="2400" dirty="0" smtClean="0"/>
              <a:t> </a:t>
            </a:r>
            <a:r>
              <a:rPr lang="en-US" sz="2400" dirty="0" err="1" smtClean="0"/>
              <a:t>tentang</a:t>
            </a:r>
            <a:r>
              <a:rPr lang="en-US" sz="2400" dirty="0" smtClean="0"/>
              <a:t> </a:t>
            </a:r>
            <a:r>
              <a:rPr lang="en-US" sz="2400" dirty="0" err="1" smtClean="0"/>
              <a:t>penahanan</a:t>
            </a:r>
            <a:r>
              <a:rPr lang="en-US" sz="2400" dirty="0" smtClean="0"/>
              <a:t> </a:t>
            </a:r>
            <a:r>
              <a:rPr lang="en-US" sz="2400" dirty="0" err="1" smtClean="0"/>
              <a:t>seseorang</a:t>
            </a:r>
            <a:r>
              <a:rPr lang="en-US" sz="2400" dirty="0" smtClean="0"/>
              <a:t> </a:t>
            </a:r>
            <a:r>
              <a:rPr lang="en-US" sz="2400" dirty="0" err="1" smtClean="0"/>
              <a:t>dibuat</a:t>
            </a:r>
            <a:r>
              <a:rPr lang="en-US" sz="2400" dirty="0" smtClean="0"/>
              <a:t> </a:t>
            </a:r>
            <a:r>
              <a:rPr lang="en-US" sz="2400" dirty="0" err="1" smtClean="0"/>
              <a:t>pada</a:t>
            </a:r>
            <a:r>
              <a:rPr lang="en-US" sz="2400" dirty="0" smtClean="0"/>
              <a:t> </a:t>
            </a:r>
            <a:r>
              <a:rPr lang="en-US" sz="2400" dirty="0" err="1" smtClean="0"/>
              <a:t>tahun</a:t>
            </a:r>
            <a:r>
              <a:rPr lang="en-US" sz="2400" dirty="0" smtClean="0"/>
              <a:t> 1679. </a:t>
            </a:r>
            <a:r>
              <a:rPr lang="en-US" sz="2400" dirty="0" err="1" smtClean="0"/>
              <a:t>Isinya</a:t>
            </a:r>
            <a:r>
              <a:rPr lang="en-US" sz="2400" dirty="0" smtClean="0"/>
              <a:t> </a:t>
            </a:r>
            <a:r>
              <a:rPr lang="en-US" sz="2400" dirty="0" err="1" smtClean="0"/>
              <a:t>adalah</a:t>
            </a:r>
            <a:r>
              <a:rPr lang="en-US" sz="2400" dirty="0" smtClean="0"/>
              <a:t> </a:t>
            </a:r>
            <a:r>
              <a:rPr lang="en-US" sz="2400" dirty="0" err="1" smtClean="0"/>
              <a:t>sebagai</a:t>
            </a:r>
            <a:r>
              <a:rPr lang="en-US" sz="2400" dirty="0" smtClean="0"/>
              <a:t> </a:t>
            </a:r>
            <a:r>
              <a:rPr lang="en-US" sz="2400" dirty="0" err="1" smtClean="0"/>
              <a:t>berikut</a:t>
            </a:r>
            <a:r>
              <a:rPr lang="en-US" sz="2400" dirty="0" smtClean="0"/>
              <a:t> :</a:t>
            </a:r>
          </a:p>
          <a:p>
            <a:pPr marL="623888" indent="-260350" fontAlgn="auto">
              <a:spcAft>
                <a:spcPts val="0"/>
              </a:spcAft>
              <a:buFont typeface="Arial" pitchFamily="34" charset="0"/>
              <a:buChar char="•"/>
              <a:defRPr/>
            </a:pPr>
            <a:r>
              <a:rPr lang="en-US" sz="2400" dirty="0" err="1" smtClean="0"/>
              <a:t>Seseorang</a:t>
            </a:r>
            <a:r>
              <a:rPr lang="en-US" sz="2400" dirty="0" smtClean="0"/>
              <a:t> yang </a:t>
            </a:r>
            <a:r>
              <a:rPr lang="en-US" sz="2400" dirty="0" err="1" smtClean="0"/>
              <a:t>ditahan</a:t>
            </a:r>
            <a:r>
              <a:rPr lang="en-US" sz="2400" dirty="0" smtClean="0"/>
              <a:t> </a:t>
            </a:r>
            <a:r>
              <a:rPr lang="en-US" sz="2400" dirty="0" err="1" smtClean="0"/>
              <a:t>segera</a:t>
            </a:r>
            <a:r>
              <a:rPr lang="en-US" sz="2400" dirty="0" smtClean="0"/>
              <a:t> </a:t>
            </a:r>
            <a:r>
              <a:rPr lang="en-US" sz="2400" dirty="0" err="1" smtClean="0"/>
              <a:t>diperiksa</a:t>
            </a:r>
            <a:r>
              <a:rPr lang="en-US" sz="2400" dirty="0" smtClean="0"/>
              <a:t> </a:t>
            </a:r>
            <a:r>
              <a:rPr lang="en-US" sz="2400" dirty="0" err="1" smtClean="0"/>
              <a:t>dalam</a:t>
            </a:r>
            <a:r>
              <a:rPr lang="en-US" sz="2400" dirty="0" smtClean="0"/>
              <a:t> </a:t>
            </a:r>
            <a:r>
              <a:rPr lang="en-US" sz="2400" dirty="0" err="1" smtClean="0"/>
              <a:t>waktu</a:t>
            </a:r>
            <a:r>
              <a:rPr lang="en-US" sz="2400" dirty="0" smtClean="0"/>
              <a:t> 2 </a:t>
            </a:r>
            <a:r>
              <a:rPr lang="en-US" sz="2400" dirty="0" err="1" smtClean="0"/>
              <a:t>hari</a:t>
            </a:r>
            <a:r>
              <a:rPr lang="en-US" sz="2400" dirty="0" smtClean="0"/>
              <a:t> </a:t>
            </a:r>
            <a:r>
              <a:rPr lang="en-US" sz="2400" dirty="0" err="1" smtClean="0"/>
              <a:t>setelah</a:t>
            </a:r>
            <a:r>
              <a:rPr lang="en-US" sz="2400" dirty="0" smtClean="0"/>
              <a:t> </a:t>
            </a:r>
            <a:r>
              <a:rPr lang="en-US" sz="2400" dirty="0" err="1" smtClean="0"/>
              <a:t>penahanan</a:t>
            </a:r>
            <a:r>
              <a:rPr lang="en-US" sz="2400" dirty="0" smtClean="0"/>
              <a:t>.</a:t>
            </a:r>
          </a:p>
          <a:p>
            <a:pPr marL="623888" indent="-260350" fontAlgn="auto">
              <a:spcAft>
                <a:spcPts val="0"/>
              </a:spcAft>
              <a:buFont typeface="Arial" pitchFamily="34" charset="0"/>
              <a:buChar char="•"/>
              <a:defRPr/>
            </a:pPr>
            <a:r>
              <a:rPr lang="en-US" sz="2400" dirty="0" err="1" smtClean="0"/>
              <a:t>Alasan</a:t>
            </a:r>
            <a:r>
              <a:rPr lang="en-US" sz="2400" dirty="0" smtClean="0"/>
              <a:t> </a:t>
            </a:r>
            <a:r>
              <a:rPr lang="en-US" sz="2400" dirty="0" err="1" smtClean="0"/>
              <a:t>penahanan</a:t>
            </a:r>
            <a:r>
              <a:rPr lang="en-US" sz="2400" dirty="0" smtClean="0"/>
              <a:t> </a:t>
            </a:r>
            <a:r>
              <a:rPr lang="en-US" sz="2400" dirty="0" err="1" smtClean="0"/>
              <a:t>seseorang</a:t>
            </a:r>
            <a:r>
              <a:rPr lang="en-US" sz="2400" dirty="0" smtClean="0"/>
              <a:t> </a:t>
            </a:r>
            <a:r>
              <a:rPr lang="en-US" sz="2400" dirty="0" err="1" smtClean="0"/>
              <a:t>harus</a:t>
            </a:r>
            <a:r>
              <a:rPr lang="en-US" sz="2400" dirty="0" smtClean="0"/>
              <a:t> </a:t>
            </a:r>
            <a:r>
              <a:rPr lang="en-US" sz="2400" dirty="0" err="1" smtClean="0"/>
              <a:t>disertai</a:t>
            </a:r>
            <a:r>
              <a:rPr lang="en-US" sz="2400" dirty="0" smtClean="0"/>
              <a:t> </a:t>
            </a:r>
            <a:r>
              <a:rPr lang="en-US" sz="2400" dirty="0" err="1" smtClean="0"/>
              <a:t>bukti</a:t>
            </a:r>
            <a:r>
              <a:rPr lang="en-US" sz="2400" dirty="0" smtClean="0"/>
              <a:t> yang </a:t>
            </a:r>
            <a:r>
              <a:rPr lang="en-US" sz="2400" dirty="0" err="1" smtClean="0"/>
              <a:t>sah</a:t>
            </a:r>
            <a:r>
              <a:rPr lang="en-US" sz="2400" dirty="0" smtClean="0"/>
              <a:t> </a:t>
            </a:r>
            <a:r>
              <a:rPr lang="en-US" sz="2400" dirty="0" err="1" smtClean="0"/>
              <a:t>menurut</a:t>
            </a:r>
            <a:r>
              <a:rPr lang="en-US" sz="2400" dirty="0" smtClean="0"/>
              <a:t> </a:t>
            </a:r>
            <a:r>
              <a:rPr lang="en-US" sz="2400" dirty="0" err="1" smtClean="0"/>
              <a:t>hukum</a:t>
            </a:r>
            <a:r>
              <a:rPr lang="en-US" sz="2400" dirty="0" smtClean="0"/>
              <a:t>.</a:t>
            </a:r>
          </a:p>
          <a:p>
            <a:pPr fontAlgn="auto">
              <a:spcAft>
                <a:spcPts val="0"/>
              </a:spcAft>
              <a:buFont typeface="Arial" pitchFamily="34" charset="0"/>
              <a:buNone/>
              <a:defRPr/>
            </a:pPr>
            <a:r>
              <a:rPr lang="en-US" sz="2400" dirty="0" smtClean="0"/>
              <a:t/>
            </a:r>
            <a:br>
              <a:rPr lang="en-US" sz="2400" dirty="0" smtClean="0"/>
            </a:br>
            <a:endParaRPr lang="en-US" sz="2400" dirty="0" smtClean="0"/>
          </a:p>
          <a:p>
            <a:pPr fontAlgn="auto">
              <a:spcAft>
                <a:spcPts val="0"/>
              </a:spcAft>
              <a:buFont typeface="Arial" pitchFamily="34" charset="0"/>
              <a:buNone/>
              <a:defRPr/>
            </a:pPr>
            <a:r>
              <a:rPr lang="en-US" sz="2400" dirty="0" smtClean="0"/>
              <a:t>	</a:t>
            </a:r>
            <a:endParaRPr lang="en-US" sz="2400" dirty="0"/>
          </a:p>
        </p:txBody>
      </p:sp>
    </p:spTree>
    <p:extLst>
      <p:ext uri="{BB962C8B-B14F-4D97-AF65-F5344CB8AC3E}">
        <p14:creationId xmlns:p14="http://schemas.microsoft.com/office/powerpoint/2010/main" xmlns="" val="1805505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67544" y="188640"/>
            <a:ext cx="8229600" cy="1143000"/>
          </a:xfrm>
        </p:spPr>
        <p:txBody>
          <a:bodyPr/>
          <a:lstStyle/>
          <a:p>
            <a:r>
              <a:rPr lang="it-IT" b="1" dirty="0" smtClean="0"/>
              <a:t>Hak Asasi Manusia di Inggris</a:t>
            </a:r>
            <a:endParaRPr lang="en-US" dirty="0" smtClean="0"/>
          </a:p>
        </p:txBody>
      </p:sp>
      <p:sp>
        <p:nvSpPr>
          <p:cNvPr id="3" name="Content Placeholder 2"/>
          <p:cNvSpPr>
            <a:spLocks noGrp="1"/>
          </p:cNvSpPr>
          <p:nvPr>
            <p:ph idx="1"/>
          </p:nvPr>
        </p:nvSpPr>
        <p:spPr>
          <a:xfrm>
            <a:off x="428625" y="1412776"/>
            <a:ext cx="8229600" cy="4399062"/>
          </a:xfrm>
        </p:spPr>
        <p:txBody>
          <a:bodyPr rtlCol="0">
            <a:noAutofit/>
          </a:bodyPr>
          <a:lstStyle/>
          <a:p>
            <a:pPr fontAlgn="auto">
              <a:spcAft>
                <a:spcPts val="0"/>
              </a:spcAft>
              <a:buFont typeface="Arial" pitchFamily="34" charset="0"/>
              <a:buChar char="•"/>
              <a:defRPr/>
            </a:pPr>
            <a:r>
              <a:rPr lang="en-US" sz="2400" b="1" dirty="0" smtClean="0"/>
              <a:t>HOBEAS CORPUS ACT 	</a:t>
            </a:r>
          </a:p>
          <a:p>
            <a:pPr fontAlgn="auto">
              <a:spcAft>
                <a:spcPts val="0"/>
              </a:spcAft>
              <a:buFont typeface="Arial" pitchFamily="34" charset="0"/>
              <a:buNone/>
              <a:defRPr/>
            </a:pPr>
            <a:r>
              <a:rPr lang="en-US" sz="2400" dirty="0" smtClean="0"/>
              <a:t>	</a:t>
            </a:r>
            <a:r>
              <a:rPr lang="en-US" sz="2400" dirty="0" err="1" smtClean="0"/>
              <a:t>Hobeas</a:t>
            </a:r>
            <a:r>
              <a:rPr lang="en-US" sz="2400" dirty="0" smtClean="0"/>
              <a:t> Corpus Act </a:t>
            </a:r>
            <a:r>
              <a:rPr lang="en-US" sz="2400" dirty="0" err="1" smtClean="0"/>
              <a:t>adalah</a:t>
            </a:r>
            <a:r>
              <a:rPr lang="en-US" sz="2400" dirty="0" smtClean="0"/>
              <a:t> </a:t>
            </a:r>
            <a:r>
              <a:rPr lang="en-US" sz="2400" dirty="0" err="1" smtClean="0"/>
              <a:t>undang</a:t>
            </a:r>
            <a:r>
              <a:rPr lang="en-US" sz="2400" dirty="0" smtClean="0"/>
              <a:t>- </a:t>
            </a:r>
            <a:r>
              <a:rPr lang="en-US" sz="2400" dirty="0" err="1" smtClean="0"/>
              <a:t>undang</a:t>
            </a:r>
            <a:r>
              <a:rPr lang="en-US" sz="2400" dirty="0" smtClean="0"/>
              <a:t> yang </a:t>
            </a:r>
            <a:r>
              <a:rPr lang="en-US" sz="2400" dirty="0" err="1" smtClean="0"/>
              <a:t>mengatur</a:t>
            </a:r>
            <a:r>
              <a:rPr lang="en-US" sz="2400" dirty="0" smtClean="0"/>
              <a:t> </a:t>
            </a:r>
            <a:r>
              <a:rPr lang="en-US" sz="2400" dirty="0" err="1" smtClean="0"/>
              <a:t>tentang</a:t>
            </a:r>
            <a:r>
              <a:rPr lang="en-US" sz="2400" dirty="0" smtClean="0"/>
              <a:t> </a:t>
            </a:r>
            <a:r>
              <a:rPr lang="en-US" sz="2400" dirty="0" err="1" smtClean="0"/>
              <a:t>penahanan</a:t>
            </a:r>
            <a:r>
              <a:rPr lang="en-US" sz="2400" dirty="0" smtClean="0"/>
              <a:t> </a:t>
            </a:r>
            <a:r>
              <a:rPr lang="en-US" sz="2400" dirty="0" err="1" smtClean="0"/>
              <a:t>seseorang</a:t>
            </a:r>
            <a:r>
              <a:rPr lang="en-US" sz="2400" dirty="0" smtClean="0"/>
              <a:t> </a:t>
            </a:r>
            <a:r>
              <a:rPr lang="en-US" sz="2400" dirty="0" err="1" smtClean="0"/>
              <a:t>dibuat</a:t>
            </a:r>
            <a:r>
              <a:rPr lang="en-US" sz="2400" dirty="0" smtClean="0"/>
              <a:t> </a:t>
            </a:r>
            <a:r>
              <a:rPr lang="en-US" sz="2400" dirty="0" err="1" smtClean="0"/>
              <a:t>pada</a:t>
            </a:r>
            <a:r>
              <a:rPr lang="en-US" sz="2400" dirty="0" smtClean="0"/>
              <a:t> </a:t>
            </a:r>
            <a:r>
              <a:rPr lang="en-US" sz="2400" dirty="0" err="1" smtClean="0"/>
              <a:t>tahun</a:t>
            </a:r>
            <a:r>
              <a:rPr lang="en-US" sz="2400" dirty="0" smtClean="0"/>
              <a:t> 1679. </a:t>
            </a:r>
            <a:r>
              <a:rPr lang="en-US" sz="2400" dirty="0" err="1" smtClean="0"/>
              <a:t>Isinya</a:t>
            </a:r>
            <a:r>
              <a:rPr lang="en-US" sz="2400" dirty="0" smtClean="0"/>
              <a:t> </a:t>
            </a:r>
            <a:r>
              <a:rPr lang="en-US" sz="2400" dirty="0" err="1" smtClean="0"/>
              <a:t>adalah</a:t>
            </a:r>
            <a:r>
              <a:rPr lang="en-US" sz="2400" dirty="0" smtClean="0"/>
              <a:t> </a:t>
            </a:r>
            <a:r>
              <a:rPr lang="en-US" sz="2400" dirty="0" err="1" smtClean="0"/>
              <a:t>sebagai</a:t>
            </a:r>
            <a:r>
              <a:rPr lang="en-US" sz="2400" dirty="0" smtClean="0"/>
              <a:t> </a:t>
            </a:r>
            <a:r>
              <a:rPr lang="en-US" sz="2400" dirty="0" err="1" smtClean="0"/>
              <a:t>berikut</a:t>
            </a:r>
            <a:r>
              <a:rPr lang="en-US" sz="2400" dirty="0" smtClean="0"/>
              <a:t> :</a:t>
            </a:r>
          </a:p>
          <a:p>
            <a:pPr marL="623888" indent="-260350" fontAlgn="auto">
              <a:spcAft>
                <a:spcPts val="0"/>
              </a:spcAft>
              <a:buFont typeface="Arial" pitchFamily="34" charset="0"/>
              <a:buChar char="•"/>
              <a:defRPr/>
            </a:pPr>
            <a:r>
              <a:rPr lang="en-US" sz="2400" dirty="0" err="1" smtClean="0"/>
              <a:t>Seseorang</a:t>
            </a:r>
            <a:r>
              <a:rPr lang="en-US" sz="2400" dirty="0" smtClean="0"/>
              <a:t> yang </a:t>
            </a:r>
            <a:r>
              <a:rPr lang="en-US" sz="2400" dirty="0" err="1" smtClean="0"/>
              <a:t>ditahan</a:t>
            </a:r>
            <a:r>
              <a:rPr lang="en-US" sz="2400" dirty="0" smtClean="0"/>
              <a:t> </a:t>
            </a:r>
            <a:r>
              <a:rPr lang="en-US" sz="2400" dirty="0" err="1" smtClean="0"/>
              <a:t>segera</a:t>
            </a:r>
            <a:r>
              <a:rPr lang="en-US" sz="2400" dirty="0" smtClean="0"/>
              <a:t> </a:t>
            </a:r>
            <a:r>
              <a:rPr lang="en-US" sz="2400" dirty="0" err="1" smtClean="0"/>
              <a:t>diperiksa</a:t>
            </a:r>
            <a:r>
              <a:rPr lang="en-US" sz="2400" dirty="0" smtClean="0"/>
              <a:t> </a:t>
            </a:r>
            <a:r>
              <a:rPr lang="en-US" sz="2400" dirty="0" err="1" smtClean="0"/>
              <a:t>dalam</a:t>
            </a:r>
            <a:r>
              <a:rPr lang="en-US" sz="2400" dirty="0" smtClean="0"/>
              <a:t> </a:t>
            </a:r>
            <a:r>
              <a:rPr lang="en-US" sz="2400" dirty="0" err="1" smtClean="0"/>
              <a:t>waktu</a:t>
            </a:r>
            <a:r>
              <a:rPr lang="en-US" sz="2400" dirty="0" smtClean="0"/>
              <a:t> 2 </a:t>
            </a:r>
            <a:r>
              <a:rPr lang="en-US" sz="2400" dirty="0" err="1" smtClean="0"/>
              <a:t>hari</a:t>
            </a:r>
            <a:r>
              <a:rPr lang="en-US" sz="2400" dirty="0" smtClean="0"/>
              <a:t> </a:t>
            </a:r>
            <a:r>
              <a:rPr lang="en-US" sz="2400" dirty="0" err="1" smtClean="0"/>
              <a:t>setelah</a:t>
            </a:r>
            <a:r>
              <a:rPr lang="en-US" sz="2400" dirty="0" smtClean="0"/>
              <a:t> </a:t>
            </a:r>
            <a:r>
              <a:rPr lang="en-US" sz="2400" dirty="0" err="1" smtClean="0"/>
              <a:t>penahanan</a:t>
            </a:r>
            <a:r>
              <a:rPr lang="en-US" sz="2400" dirty="0" smtClean="0"/>
              <a:t>.</a:t>
            </a:r>
          </a:p>
          <a:p>
            <a:pPr marL="623888" indent="-260350" fontAlgn="auto">
              <a:spcAft>
                <a:spcPts val="0"/>
              </a:spcAft>
              <a:buFont typeface="Arial" pitchFamily="34" charset="0"/>
              <a:buChar char="•"/>
              <a:defRPr/>
            </a:pPr>
            <a:r>
              <a:rPr lang="en-US" sz="2400" dirty="0" err="1" smtClean="0"/>
              <a:t>Alasan</a:t>
            </a:r>
            <a:r>
              <a:rPr lang="en-US" sz="2400" dirty="0" smtClean="0"/>
              <a:t> </a:t>
            </a:r>
            <a:r>
              <a:rPr lang="en-US" sz="2400" dirty="0" err="1" smtClean="0"/>
              <a:t>penahanan</a:t>
            </a:r>
            <a:r>
              <a:rPr lang="en-US" sz="2400" dirty="0" smtClean="0"/>
              <a:t> </a:t>
            </a:r>
            <a:r>
              <a:rPr lang="en-US" sz="2400" dirty="0" err="1" smtClean="0"/>
              <a:t>seseorang</a:t>
            </a:r>
            <a:r>
              <a:rPr lang="en-US" sz="2400" dirty="0" smtClean="0"/>
              <a:t> </a:t>
            </a:r>
            <a:r>
              <a:rPr lang="en-US" sz="2400" dirty="0" err="1" smtClean="0"/>
              <a:t>harus</a:t>
            </a:r>
            <a:r>
              <a:rPr lang="en-US" sz="2400" dirty="0" smtClean="0"/>
              <a:t> </a:t>
            </a:r>
            <a:r>
              <a:rPr lang="en-US" sz="2400" dirty="0" err="1" smtClean="0"/>
              <a:t>disertai</a:t>
            </a:r>
            <a:r>
              <a:rPr lang="en-US" sz="2400" dirty="0" smtClean="0"/>
              <a:t> </a:t>
            </a:r>
            <a:r>
              <a:rPr lang="en-US" sz="2400" dirty="0" err="1" smtClean="0"/>
              <a:t>bukti</a:t>
            </a:r>
            <a:r>
              <a:rPr lang="en-US" sz="2400" dirty="0" smtClean="0"/>
              <a:t> yang </a:t>
            </a:r>
            <a:r>
              <a:rPr lang="en-US" sz="2400" dirty="0" err="1" smtClean="0"/>
              <a:t>sah</a:t>
            </a:r>
            <a:r>
              <a:rPr lang="en-US" sz="2400" dirty="0" smtClean="0"/>
              <a:t> </a:t>
            </a:r>
            <a:r>
              <a:rPr lang="en-US" sz="2400" dirty="0" err="1" smtClean="0"/>
              <a:t>menurut</a:t>
            </a:r>
            <a:r>
              <a:rPr lang="en-US" sz="2400" dirty="0" smtClean="0"/>
              <a:t> </a:t>
            </a:r>
            <a:r>
              <a:rPr lang="en-US" sz="2400" dirty="0" err="1" smtClean="0"/>
              <a:t>hukum</a:t>
            </a:r>
            <a:r>
              <a:rPr lang="en-US" sz="2400" dirty="0" smtClean="0"/>
              <a:t>.</a:t>
            </a:r>
          </a:p>
          <a:p>
            <a:pPr fontAlgn="auto">
              <a:spcAft>
                <a:spcPts val="0"/>
              </a:spcAft>
              <a:buFont typeface="Arial" pitchFamily="34" charset="0"/>
              <a:buNone/>
              <a:defRPr/>
            </a:pPr>
            <a:r>
              <a:rPr lang="en-US" sz="2400" dirty="0" smtClean="0"/>
              <a:t/>
            </a:r>
            <a:br>
              <a:rPr lang="en-US" sz="2400" dirty="0" smtClean="0"/>
            </a:br>
            <a:endParaRPr lang="en-US" sz="2400" dirty="0" smtClean="0"/>
          </a:p>
          <a:p>
            <a:pPr fontAlgn="auto">
              <a:spcAft>
                <a:spcPts val="0"/>
              </a:spcAft>
              <a:buFont typeface="Arial" pitchFamily="34" charset="0"/>
              <a:buNone/>
              <a:defRPr/>
            </a:pPr>
            <a:r>
              <a:rPr lang="en-US" sz="2400" dirty="0" smtClean="0"/>
              <a:t>	</a:t>
            </a:r>
            <a:endParaRPr lang="en-US" sz="2400" dirty="0"/>
          </a:p>
        </p:txBody>
      </p:sp>
    </p:spTree>
    <p:extLst>
      <p:ext uri="{BB962C8B-B14F-4D97-AF65-F5344CB8AC3E}">
        <p14:creationId xmlns:p14="http://schemas.microsoft.com/office/powerpoint/2010/main" xmlns="" val="2297728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536" y="188640"/>
            <a:ext cx="8229600" cy="1143000"/>
          </a:xfrm>
        </p:spPr>
        <p:txBody>
          <a:bodyPr/>
          <a:lstStyle/>
          <a:p>
            <a:r>
              <a:rPr lang="it-IT" b="1" dirty="0" smtClean="0"/>
              <a:t>Hak Asasi Manusia di Inggris</a:t>
            </a:r>
            <a:endParaRPr lang="en-US" dirty="0" smtClean="0"/>
          </a:p>
        </p:txBody>
      </p:sp>
      <p:sp>
        <p:nvSpPr>
          <p:cNvPr id="3" name="Content Placeholder 2"/>
          <p:cNvSpPr>
            <a:spLocks noGrp="1"/>
          </p:cNvSpPr>
          <p:nvPr>
            <p:ph idx="1"/>
          </p:nvPr>
        </p:nvSpPr>
        <p:spPr>
          <a:xfrm>
            <a:off x="428625" y="1285875"/>
            <a:ext cx="8229600" cy="4525963"/>
          </a:xfrm>
        </p:spPr>
        <p:txBody>
          <a:bodyPr rtlCol="0">
            <a:noAutofit/>
          </a:bodyPr>
          <a:lstStyle/>
          <a:p>
            <a:pPr algn="just" fontAlgn="auto">
              <a:spcAft>
                <a:spcPts val="0"/>
              </a:spcAft>
              <a:buFont typeface="Arial" pitchFamily="34" charset="0"/>
              <a:buChar char="•"/>
              <a:defRPr/>
            </a:pPr>
            <a:r>
              <a:rPr lang="en-US" sz="2400" b="1" dirty="0" smtClean="0"/>
              <a:t>BILL OF RIGHTS 	</a:t>
            </a:r>
          </a:p>
          <a:p>
            <a:pPr algn="just" fontAlgn="auto">
              <a:spcAft>
                <a:spcPts val="0"/>
              </a:spcAft>
              <a:buFont typeface="Arial" pitchFamily="34" charset="0"/>
              <a:buNone/>
              <a:defRPr/>
            </a:pPr>
            <a:r>
              <a:rPr lang="en-US" sz="2400" dirty="0" smtClean="0"/>
              <a:t>	Bill of Rights </a:t>
            </a:r>
            <a:r>
              <a:rPr lang="en-US" sz="2400" dirty="0" err="1" smtClean="0"/>
              <a:t>merupakan</a:t>
            </a:r>
            <a:r>
              <a:rPr lang="en-US" sz="2400" dirty="0" smtClean="0"/>
              <a:t> </a:t>
            </a:r>
            <a:r>
              <a:rPr lang="en-US" sz="2400" dirty="0" err="1" smtClean="0"/>
              <a:t>undang-undang</a:t>
            </a:r>
            <a:r>
              <a:rPr lang="en-US" sz="2400" dirty="0" smtClean="0"/>
              <a:t> yang </a:t>
            </a:r>
            <a:r>
              <a:rPr lang="en-US" sz="2400" dirty="0" err="1" smtClean="0"/>
              <a:t>dicetuskan</a:t>
            </a:r>
            <a:r>
              <a:rPr lang="en-US" sz="2400" dirty="0" smtClean="0"/>
              <a:t> </a:t>
            </a:r>
            <a:r>
              <a:rPr lang="en-US" sz="2400" dirty="0" err="1" smtClean="0"/>
              <a:t>tahun</a:t>
            </a:r>
            <a:r>
              <a:rPr lang="en-US" sz="2400" dirty="0" smtClean="0"/>
              <a:t> 1689 </a:t>
            </a:r>
            <a:r>
              <a:rPr lang="en-US" sz="2400" dirty="0" err="1" smtClean="0"/>
              <a:t>dan</a:t>
            </a:r>
            <a:r>
              <a:rPr lang="en-US" sz="2400" dirty="0" smtClean="0"/>
              <a:t> </a:t>
            </a:r>
            <a:r>
              <a:rPr lang="en-US" sz="2400" dirty="0" err="1" smtClean="0"/>
              <a:t>diterima</a:t>
            </a:r>
            <a:r>
              <a:rPr lang="en-US" sz="2400" dirty="0" smtClean="0"/>
              <a:t> </a:t>
            </a:r>
            <a:r>
              <a:rPr lang="en-US" sz="2400" dirty="0" err="1" smtClean="0"/>
              <a:t>parlemen</a:t>
            </a:r>
            <a:r>
              <a:rPr lang="en-US" sz="2400" dirty="0" smtClean="0"/>
              <a:t> </a:t>
            </a:r>
            <a:r>
              <a:rPr lang="en-US" sz="2400" dirty="0" err="1" smtClean="0"/>
              <a:t>Inggris</a:t>
            </a:r>
            <a:r>
              <a:rPr lang="en-US" sz="2400" dirty="0" smtClean="0"/>
              <a:t>, yang </a:t>
            </a:r>
            <a:r>
              <a:rPr lang="en-US" sz="2400" dirty="0" err="1" smtClean="0"/>
              <a:t>isinya</a:t>
            </a:r>
            <a:r>
              <a:rPr lang="en-US" sz="2400" dirty="0" smtClean="0"/>
              <a:t> </a:t>
            </a:r>
            <a:r>
              <a:rPr lang="en-US" sz="2400" dirty="0" err="1" smtClean="0"/>
              <a:t>mengatur</a:t>
            </a:r>
            <a:r>
              <a:rPr lang="en-US" sz="2400" dirty="0" smtClean="0"/>
              <a:t> </a:t>
            </a:r>
            <a:r>
              <a:rPr lang="en-US" sz="2400" dirty="0" err="1" smtClean="0"/>
              <a:t>tentang</a:t>
            </a:r>
            <a:r>
              <a:rPr lang="en-US" sz="2400" dirty="0" smtClean="0"/>
              <a:t> :</a:t>
            </a:r>
          </a:p>
          <a:p>
            <a:pPr marL="711200" indent="0" algn="just" fontAlgn="auto">
              <a:spcAft>
                <a:spcPts val="0"/>
              </a:spcAft>
              <a:buFont typeface="Arial" pitchFamily="34" charset="0"/>
              <a:buChar char="•"/>
              <a:defRPr/>
            </a:pPr>
            <a:r>
              <a:rPr lang="en-US" sz="2400" dirty="0" smtClean="0"/>
              <a:t> </a:t>
            </a:r>
            <a:r>
              <a:rPr lang="en-US" sz="2400" dirty="0" err="1" smtClean="0"/>
              <a:t>Kebebasan</a:t>
            </a:r>
            <a:r>
              <a:rPr lang="en-US" sz="2400" dirty="0" smtClean="0"/>
              <a:t> </a:t>
            </a:r>
            <a:r>
              <a:rPr lang="en-US" sz="2400" dirty="0" err="1" smtClean="0"/>
              <a:t>dalam</a:t>
            </a:r>
            <a:r>
              <a:rPr lang="en-US" sz="2400" dirty="0" smtClean="0"/>
              <a:t> </a:t>
            </a:r>
            <a:r>
              <a:rPr lang="en-US" sz="2400" dirty="0" err="1" smtClean="0"/>
              <a:t>pemilihan</a:t>
            </a:r>
            <a:r>
              <a:rPr lang="en-US" sz="2400" dirty="0" smtClean="0"/>
              <a:t> </a:t>
            </a:r>
            <a:r>
              <a:rPr lang="en-US" sz="2400" dirty="0" err="1" smtClean="0"/>
              <a:t>anggota</a:t>
            </a:r>
            <a:r>
              <a:rPr lang="en-US" sz="2400" dirty="0" smtClean="0"/>
              <a:t> </a:t>
            </a:r>
            <a:r>
              <a:rPr lang="en-US" sz="2400" dirty="0" err="1" smtClean="0"/>
              <a:t>parlemen</a:t>
            </a:r>
            <a:r>
              <a:rPr lang="en-US" sz="2400" dirty="0" smtClean="0"/>
              <a:t>.</a:t>
            </a:r>
          </a:p>
          <a:p>
            <a:pPr marL="711200" indent="0" algn="just" fontAlgn="auto">
              <a:spcAft>
                <a:spcPts val="0"/>
              </a:spcAft>
              <a:buFont typeface="Arial" pitchFamily="34" charset="0"/>
              <a:buChar char="•"/>
              <a:defRPr/>
            </a:pPr>
            <a:r>
              <a:rPr lang="en-US" sz="2400" dirty="0" smtClean="0"/>
              <a:t> </a:t>
            </a:r>
            <a:r>
              <a:rPr lang="en-US" sz="2400" dirty="0" err="1" smtClean="0"/>
              <a:t>Kebebasan</a:t>
            </a:r>
            <a:r>
              <a:rPr lang="en-US" sz="2400" dirty="0" smtClean="0"/>
              <a:t> </a:t>
            </a:r>
            <a:r>
              <a:rPr lang="en-US" sz="2400" dirty="0" err="1" smtClean="0"/>
              <a:t>berbicara</a:t>
            </a:r>
            <a:r>
              <a:rPr lang="en-US" sz="2400" dirty="0" smtClean="0"/>
              <a:t> </a:t>
            </a:r>
            <a:r>
              <a:rPr lang="en-US" sz="2400" dirty="0" err="1" smtClean="0"/>
              <a:t>dan</a:t>
            </a:r>
            <a:r>
              <a:rPr lang="en-US" sz="2400" dirty="0" smtClean="0"/>
              <a:t> </a:t>
            </a:r>
            <a:r>
              <a:rPr lang="en-US" sz="2400" dirty="0" err="1" smtClean="0"/>
              <a:t>mengeluarkan</a:t>
            </a:r>
            <a:r>
              <a:rPr lang="en-US" sz="2400" dirty="0" smtClean="0"/>
              <a:t> </a:t>
            </a:r>
            <a:r>
              <a:rPr lang="en-US" sz="2400" dirty="0" err="1" smtClean="0"/>
              <a:t>pendapat</a:t>
            </a:r>
            <a:r>
              <a:rPr lang="en-US" sz="2400" dirty="0" smtClean="0"/>
              <a:t>.</a:t>
            </a:r>
          </a:p>
          <a:p>
            <a:pPr marL="711200" indent="0" algn="just" fontAlgn="auto">
              <a:spcAft>
                <a:spcPts val="0"/>
              </a:spcAft>
              <a:buFont typeface="Arial" pitchFamily="34" charset="0"/>
              <a:buChar char="•"/>
              <a:defRPr/>
            </a:pPr>
            <a:r>
              <a:rPr lang="en-US" sz="2400" dirty="0" smtClean="0"/>
              <a:t> </a:t>
            </a:r>
            <a:r>
              <a:rPr lang="en-US" sz="2400" dirty="0" err="1" smtClean="0"/>
              <a:t>Pajak</a:t>
            </a:r>
            <a:r>
              <a:rPr lang="en-US" sz="2400" dirty="0" smtClean="0"/>
              <a:t>, </a:t>
            </a:r>
            <a:r>
              <a:rPr lang="en-US" sz="2400" dirty="0" err="1" smtClean="0"/>
              <a:t>undang-undang</a:t>
            </a:r>
            <a:r>
              <a:rPr lang="en-US" sz="2400" dirty="0" smtClean="0"/>
              <a:t> </a:t>
            </a:r>
            <a:r>
              <a:rPr lang="en-US" sz="2400" dirty="0" err="1" smtClean="0"/>
              <a:t>dan</a:t>
            </a:r>
            <a:r>
              <a:rPr lang="en-US" sz="2400" dirty="0" smtClean="0"/>
              <a:t> </a:t>
            </a:r>
            <a:r>
              <a:rPr lang="en-US" sz="2400" dirty="0" err="1" smtClean="0"/>
              <a:t>pembentukan</a:t>
            </a:r>
            <a:r>
              <a:rPr lang="en-US" sz="2400" dirty="0" smtClean="0"/>
              <a:t> </a:t>
            </a:r>
            <a:r>
              <a:rPr lang="en-US" sz="2400" dirty="0" err="1" smtClean="0"/>
              <a:t>tentara</a:t>
            </a:r>
            <a:r>
              <a:rPr lang="en-US" sz="2400" dirty="0" smtClean="0"/>
              <a:t> </a:t>
            </a:r>
            <a:r>
              <a:rPr lang="en-US" sz="2400" dirty="0" err="1" smtClean="0"/>
              <a:t>tetap</a:t>
            </a:r>
            <a:r>
              <a:rPr lang="en-US" sz="2400" dirty="0" smtClean="0"/>
              <a:t> </a:t>
            </a:r>
            <a:r>
              <a:rPr lang="en-US" sz="2400" dirty="0" err="1" smtClean="0"/>
              <a:t>harus</a:t>
            </a:r>
            <a:r>
              <a:rPr lang="en-US" sz="2400" dirty="0" smtClean="0"/>
              <a:t> </a:t>
            </a:r>
            <a:r>
              <a:rPr lang="en-US" sz="2400" dirty="0" err="1" smtClean="0"/>
              <a:t>seizin</a:t>
            </a:r>
            <a:r>
              <a:rPr lang="en-US" sz="2400" dirty="0" smtClean="0"/>
              <a:t> </a:t>
            </a:r>
            <a:r>
              <a:rPr lang="en-US" sz="2400" dirty="0" err="1" smtClean="0"/>
              <a:t>parlemen</a:t>
            </a:r>
            <a:r>
              <a:rPr lang="en-US" sz="2400" dirty="0" smtClean="0"/>
              <a:t>.</a:t>
            </a:r>
          </a:p>
          <a:p>
            <a:pPr marL="711200" indent="0" algn="just" fontAlgn="auto">
              <a:spcAft>
                <a:spcPts val="0"/>
              </a:spcAft>
              <a:buFont typeface="Arial" pitchFamily="34" charset="0"/>
              <a:buChar char="•"/>
              <a:defRPr/>
            </a:pPr>
            <a:r>
              <a:rPr lang="en-US" sz="2400" dirty="0" smtClean="0"/>
              <a:t> </a:t>
            </a:r>
            <a:r>
              <a:rPr lang="en-US" sz="2400" dirty="0" err="1" smtClean="0"/>
              <a:t>Hak</a:t>
            </a:r>
            <a:r>
              <a:rPr lang="en-US" sz="2400" dirty="0" smtClean="0"/>
              <a:t> </a:t>
            </a:r>
            <a:r>
              <a:rPr lang="en-US" sz="2400" dirty="0" err="1" smtClean="0"/>
              <a:t>warga</a:t>
            </a:r>
            <a:r>
              <a:rPr lang="en-US" sz="2400" dirty="0" smtClean="0"/>
              <a:t> Negara </a:t>
            </a:r>
            <a:r>
              <a:rPr lang="en-US" sz="2400" dirty="0" err="1" smtClean="0"/>
              <a:t>untuk</a:t>
            </a:r>
            <a:r>
              <a:rPr lang="en-US" sz="2400" dirty="0" smtClean="0"/>
              <a:t> </a:t>
            </a:r>
            <a:r>
              <a:rPr lang="en-US" sz="2400" dirty="0" err="1" smtClean="0"/>
              <a:t>memeluk</a:t>
            </a:r>
            <a:r>
              <a:rPr lang="en-US" sz="2400" dirty="0" smtClean="0"/>
              <a:t> agama </a:t>
            </a:r>
            <a:r>
              <a:rPr lang="en-US" sz="2400" dirty="0" err="1" smtClean="0"/>
              <a:t>menurut</a:t>
            </a:r>
            <a:r>
              <a:rPr lang="en-US" sz="2400" dirty="0" smtClean="0"/>
              <a:t> </a:t>
            </a:r>
            <a:r>
              <a:rPr lang="en-US" sz="2400" dirty="0" err="1" smtClean="0"/>
              <a:t>kepercayaan</a:t>
            </a:r>
            <a:r>
              <a:rPr lang="en-US" sz="2400" dirty="0" smtClean="0"/>
              <a:t> </a:t>
            </a:r>
            <a:r>
              <a:rPr lang="en-US" sz="2400" dirty="0" err="1" smtClean="0"/>
              <a:t>masing-masing</a:t>
            </a:r>
            <a:r>
              <a:rPr lang="en-US" sz="2400" dirty="0" smtClean="0"/>
              <a:t> .</a:t>
            </a:r>
          </a:p>
          <a:p>
            <a:pPr marL="711200" indent="0" algn="just" fontAlgn="auto">
              <a:spcAft>
                <a:spcPts val="0"/>
              </a:spcAft>
              <a:buFont typeface="Arial" pitchFamily="34" charset="0"/>
              <a:buChar char="•"/>
              <a:defRPr/>
            </a:pPr>
            <a:r>
              <a:rPr lang="en-US" sz="2400" dirty="0" smtClean="0"/>
              <a:t> </a:t>
            </a:r>
            <a:r>
              <a:rPr lang="en-US" sz="2400" dirty="0" err="1" smtClean="0"/>
              <a:t>Parlemen</a:t>
            </a:r>
            <a:r>
              <a:rPr lang="en-US" sz="2400" dirty="0" smtClean="0"/>
              <a:t> </a:t>
            </a:r>
            <a:r>
              <a:rPr lang="en-US" sz="2400" dirty="0" err="1" smtClean="0"/>
              <a:t>berhak</a:t>
            </a:r>
            <a:r>
              <a:rPr lang="en-US" sz="2400" dirty="0" smtClean="0"/>
              <a:t> </a:t>
            </a:r>
            <a:r>
              <a:rPr lang="en-US" sz="2400" dirty="0" err="1" smtClean="0"/>
              <a:t>untuk</a:t>
            </a:r>
            <a:r>
              <a:rPr lang="en-US" sz="2400" dirty="0" smtClean="0"/>
              <a:t> </a:t>
            </a:r>
            <a:r>
              <a:rPr lang="en-US" sz="2400" dirty="0" err="1" smtClean="0"/>
              <a:t>mengubah</a:t>
            </a:r>
            <a:r>
              <a:rPr lang="en-US" sz="2400" dirty="0" smtClean="0"/>
              <a:t> </a:t>
            </a:r>
            <a:r>
              <a:rPr lang="en-US" sz="2400" dirty="0" err="1" smtClean="0"/>
              <a:t>keputusan</a:t>
            </a:r>
            <a:r>
              <a:rPr lang="en-US" sz="2400" dirty="0" smtClean="0"/>
              <a:t> raja.</a:t>
            </a:r>
          </a:p>
          <a:p>
            <a:pPr algn="just" fontAlgn="auto">
              <a:spcAft>
                <a:spcPts val="0"/>
              </a:spcAft>
              <a:buFont typeface="Arial" pitchFamily="34" charset="0"/>
              <a:buNone/>
              <a:defRPr/>
            </a:pPr>
            <a:r>
              <a:rPr lang="en-US" sz="2400" dirty="0" smtClean="0"/>
              <a:t/>
            </a:r>
            <a:br>
              <a:rPr lang="en-US" sz="2400" dirty="0" smtClean="0"/>
            </a:br>
            <a:endParaRPr lang="en-US" sz="2400" dirty="0" smtClean="0"/>
          </a:p>
          <a:p>
            <a:pPr algn="just" fontAlgn="auto">
              <a:spcAft>
                <a:spcPts val="0"/>
              </a:spcAft>
              <a:buFont typeface="Arial" pitchFamily="34" charset="0"/>
              <a:buNone/>
              <a:defRPr/>
            </a:pPr>
            <a:r>
              <a:rPr lang="en-US" sz="2400" dirty="0" smtClean="0"/>
              <a:t>	</a:t>
            </a:r>
            <a:endParaRPr lang="en-US" sz="2400" dirty="0"/>
          </a:p>
        </p:txBody>
      </p:sp>
    </p:spTree>
    <p:extLst>
      <p:ext uri="{BB962C8B-B14F-4D97-AF65-F5344CB8AC3E}">
        <p14:creationId xmlns:p14="http://schemas.microsoft.com/office/powerpoint/2010/main" xmlns="" val="325535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722344"/>
          </a:xfrm>
        </p:spPr>
        <p:txBody>
          <a:bodyPr rtlCol="0">
            <a:noAutofit/>
          </a:bodyPr>
          <a:lstStyle/>
          <a:p>
            <a:pPr fontAlgn="auto">
              <a:spcAft>
                <a:spcPts val="0"/>
              </a:spcAft>
              <a:defRPr/>
            </a:pPr>
            <a:r>
              <a:rPr lang="fi-FI" sz="4000" b="1" dirty="0" smtClean="0"/>
              <a:t>Hak Asasi Manusia di Amerika Serikat</a:t>
            </a:r>
            <a:endParaRPr lang="en-US" sz="4000" dirty="0"/>
          </a:p>
        </p:txBody>
      </p:sp>
      <p:sp>
        <p:nvSpPr>
          <p:cNvPr id="3" name="Content Placeholder 2"/>
          <p:cNvSpPr>
            <a:spLocks noGrp="1"/>
          </p:cNvSpPr>
          <p:nvPr>
            <p:ph idx="1"/>
          </p:nvPr>
        </p:nvSpPr>
        <p:spPr>
          <a:xfrm>
            <a:off x="428625" y="1285875"/>
            <a:ext cx="8229600" cy="4525963"/>
          </a:xfrm>
        </p:spPr>
        <p:txBody>
          <a:bodyPr rtlCol="0">
            <a:noAutofit/>
          </a:bodyPr>
          <a:lstStyle/>
          <a:p>
            <a:pPr marL="0" indent="0" algn="just" fontAlgn="auto">
              <a:spcAft>
                <a:spcPts val="0"/>
              </a:spcAft>
              <a:buFont typeface="Arial" pitchFamily="34" charset="0"/>
              <a:buNone/>
              <a:defRPr/>
            </a:pPr>
            <a:r>
              <a:rPr lang="en-US" sz="2000" dirty="0" err="1" smtClean="0"/>
              <a:t>Pemikiran</a:t>
            </a:r>
            <a:r>
              <a:rPr lang="en-US" sz="2000" dirty="0" smtClean="0"/>
              <a:t> </a:t>
            </a:r>
            <a:r>
              <a:rPr lang="en-US" sz="2000" dirty="0" err="1" smtClean="0"/>
              <a:t>filsuf</a:t>
            </a:r>
            <a:r>
              <a:rPr lang="en-US" sz="2000" dirty="0" smtClean="0"/>
              <a:t> John Locke (1632-1704) yang </a:t>
            </a:r>
            <a:r>
              <a:rPr lang="en-US" sz="2000" dirty="0" err="1" smtClean="0"/>
              <a:t>merumuskan</a:t>
            </a:r>
            <a:r>
              <a:rPr lang="en-US" sz="2000" dirty="0" smtClean="0"/>
              <a:t> </a:t>
            </a:r>
            <a:r>
              <a:rPr lang="en-US" sz="2000" dirty="0" err="1" smtClean="0"/>
              <a:t>hak-hak</a:t>
            </a:r>
            <a:r>
              <a:rPr lang="en-US" sz="2000" dirty="0" smtClean="0"/>
              <a:t> </a:t>
            </a:r>
            <a:r>
              <a:rPr lang="en-US" sz="2000" dirty="0" err="1" smtClean="0"/>
              <a:t>alam,seperti</a:t>
            </a:r>
            <a:r>
              <a:rPr lang="en-US" sz="2000" dirty="0" smtClean="0"/>
              <a:t> </a:t>
            </a:r>
            <a:r>
              <a:rPr lang="en-US" sz="2000" dirty="0" err="1" smtClean="0"/>
              <a:t>hak</a:t>
            </a:r>
            <a:r>
              <a:rPr lang="en-US" sz="2000" dirty="0" smtClean="0"/>
              <a:t> </a:t>
            </a:r>
            <a:r>
              <a:rPr lang="en-US" sz="2000" dirty="0" err="1" smtClean="0"/>
              <a:t>atas</a:t>
            </a:r>
            <a:r>
              <a:rPr lang="en-US" sz="2000" dirty="0" smtClean="0"/>
              <a:t> </a:t>
            </a:r>
            <a:r>
              <a:rPr lang="en-US" sz="2000" dirty="0" err="1" smtClean="0"/>
              <a:t>hidup</a:t>
            </a:r>
            <a:r>
              <a:rPr lang="en-US" sz="2000" dirty="0" smtClean="0"/>
              <a:t>, </a:t>
            </a:r>
            <a:r>
              <a:rPr lang="en-US" sz="2000" dirty="0" err="1" smtClean="0"/>
              <a:t>kebebasan</a:t>
            </a:r>
            <a:r>
              <a:rPr lang="en-US" sz="2000" dirty="0" smtClean="0"/>
              <a:t>, </a:t>
            </a:r>
            <a:r>
              <a:rPr lang="en-US" sz="2000" dirty="0" err="1" smtClean="0"/>
              <a:t>dan</a:t>
            </a:r>
            <a:r>
              <a:rPr lang="en-US" sz="2000" dirty="0" smtClean="0"/>
              <a:t> </a:t>
            </a:r>
            <a:r>
              <a:rPr lang="en-US" sz="2000" dirty="0" err="1" smtClean="0"/>
              <a:t>milik</a:t>
            </a:r>
            <a:r>
              <a:rPr lang="en-US" sz="2000" dirty="0" smtClean="0"/>
              <a:t> (life, liberty, and property) </a:t>
            </a:r>
            <a:r>
              <a:rPr lang="en-US" sz="2000" dirty="0" err="1" smtClean="0"/>
              <a:t>mengilhami</a:t>
            </a:r>
            <a:r>
              <a:rPr lang="en-US" sz="2000" dirty="0" smtClean="0"/>
              <a:t> </a:t>
            </a:r>
            <a:r>
              <a:rPr lang="en-US" sz="2000" dirty="0" err="1" smtClean="0"/>
              <a:t>sekaligus</a:t>
            </a:r>
            <a:r>
              <a:rPr lang="en-US" sz="2000" dirty="0" smtClean="0"/>
              <a:t> </a:t>
            </a:r>
            <a:r>
              <a:rPr lang="en-US" sz="2000" dirty="0" err="1" smtClean="0"/>
              <a:t>menjadi</a:t>
            </a:r>
            <a:r>
              <a:rPr lang="en-US" sz="2000" dirty="0" smtClean="0"/>
              <a:t> </a:t>
            </a:r>
            <a:r>
              <a:rPr lang="en-US" sz="2000" dirty="0" err="1" smtClean="0"/>
              <a:t>pegangan</a:t>
            </a:r>
            <a:r>
              <a:rPr lang="en-US" sz="2000" dirty="0" smtClean="0"/>
              <a:t> </a:t>
            </a:r>
            <a:r>
              <a:rPr lang="en-US" sz="2000" dirty="0" err="1" smtClean="0"/>
              <a:t>bagi</a:t>
            </a:r>
            <a:r>
              <a:rPr lang="en-US" sz="2000" dirty="0" smtClean="0"/>
              <a:t> </a:t>
            </a:r>
            <a:r>
              <a:rPr lang="en-US" sz="2000" dirty="0" err="1" smtClean="0"/>
              <a:t>rakyat</a:t>
            </a:r>
            <a:r>
              <a:rPr lang="en-US" sz="2000" dirty="0" smtClean="0"/>
              <a:t> </a:t>
            </a:r>
            <a:r>
              <a:rPr lang="en-US" sz="2000" dirty="0" err="1" smtClean="0"/>
              <a:t>Amerika</a:t>
            </a:r>
            <a:r>
              <a:rPr lang="en-US" sz="2000" dirty="0" smtClean="0"/>
              <a:t> </a:t>
            </a:r>
            <a:r>
              <a:rPr lang="en-US" sz="2000" dirty="0" err="1" smtClean="0"/>
              <a:t>sewaktu</a:t>
            </a:r>
            <a:r>
              <a:rPr lang="en-US" sz="2000" dirty="0" smtClean="0"/>
              <a:t> </a:t>
            </a:r>
            <a:r>
              <a:rPr lang="en-US" sz="2000" dirty="0" err="1" smtClean="0"/>
              <a:t>memberontak</a:t>
            </a:r>
            <a:r>
              <a:rPr lang="en-US" sz="2000" dirty="0" smtClean="0"/>
              <a:t> </a:t>
            </a:r>
            <a:r>
              <a:rPr lang="en-US" sz="2000" dirty="0" err="1" smtClean="0"/>
              <a:t>melawan</a:t>
            </a:r>
            <a:r>
              <a:rPr lang="en-US" sz="2000" dirty="0" smtClean="0"/>
              <a:t> </a:t>
            </a:r>
            <a:r>
              <a:rPr lang="en-US" sz="2000" dirty="0" err="1" smtClean="0"/>
              <a:t>penguasa</a:t>
            </a:r>
            <a:r>
              <a:rPr lang="en-US" sz="2000" dirty="0" smtClean="0"/>
              <a:t> </a:t>
            </a:r>
            <a:r>
              <a:rPr lang="en-US" sz="2000" dirty="0" err="1" smtClean="0"/>
              <a:t>Inggris</a:t>
            </a:r>
            <a:r>
              <a:rPr lang="en-US" sz="2000" dirty="0" smtClean="0"/>
              <a:t> </a:t>
            </a:r>
            <a:r>
              <a:rPr lang="en-US" sz="2000" dirty="0" err="1" smtClean="0"/>
              <a:t>pada</a:t>
            </a:r>
            <a:r>
              <a:rPr lang="en-US" sz="2000" dirty="0" smtClean="0"/>
              <a:t> </a:t>
            </a:r>
            <a:r>
              <a:rPr lang="en-US" sz="2000" dirty="0" err="1" smtClean="0"/>
              <a:t>tahun</a:t>
            </a:r>
            <a:r>
              <a:rPr lang="en-US" sz="2000" dirty="0" smtClean="0"/>
              <a:t> 1776. </a:t>
            </a:r>
            <a:r>
              <a:rPr lang="en-US" sz="2000" dirty="0" err="1" smtClean="0"/>
              <a:t>Pemikiran</a:t>
            </a:r>
            <a:r>
              <a:rPr lang="en-US" sz="2000" dirty="0" smtClean="0"/>
              <a:t> John Locke </a:t>
            </a:r>
            <a:r>
              <a:rPr lang="en-US" sz="2000" dirty="0" err="1" smtClean="0"/>
              <a:t>mengenai</a:t>
            </a:r>
            <a:r>
              <a:rPr lang="en-US" sz="2000" dirty="0" smtClean="0"/>
              <a:t> </a:t>
            </a:r>
            <a:r>
              <a:rPr lang="en-US" sz="2000" dirty="0" err="1" smtClean="0"/>
              <a:t>hak</a:t>
            </a:r>
            <a:r>
              <a:rPr lang="en-US" sz="2000" dirty="0" smtClean="0"/>
              <a:t> – </a:t>
            </a:r>
            <a:r>
              <a:rPr lang="en-US" sz="2000" dirty="0" err="1" smtClean="0"/>
              <a:t>hak</a:t>
            </a:r>
            <a:r>
              <a:rPr lang="en-US" sz="2000" dirty="0" smtClean="0"/>
              <a:t> </a:t>
            </a:r>
            <a:r>
              <a:rPr lang="en-US" sz="2000" dirty="0" err="1" smtClean="0"/>
              <a:t>dasar</a:t>
            </a:r>
            <a:r>
              <a:rPr lang="en-US" sz="2000" dirty="0" smtClean="0"/>
              <a:t> </a:t>
            </a:r>
            <a:r>
              <a:rPr lang="en-US" sz="2000" dirty="0" err="1" smtClean="0"/>
              <a:t>ini</a:t>
            </a:r>
            <a:r>
              <a:rPr lang="en-US" sz="2000" dirty="0" smtClean="0"/>
              <a:t> </a:t>
            </a:r>
            <a:r>
              <a:rPr lang="en-US" sz="2000" dirty="0" err="1" smtClean="0"/>
              <a:t>terlihat</a:t>
            </a:r>
            <a:r>
              <a:rPr lang="en-US" sz="2000" dirty="0" smtClean="0"/>
              <a:t> </a:t>
            </a:r>
            <a:r>
              <a:rPr lang="en-US" sz="2000" dirty="0" err="1" smtClean="0"/>
              <a:t>jelas</a:t>
            </a:r>
            <a:r>
              <a:rPr lang="en-US" sz="2000" dirty="0" smtClean="0"/>
              <a:t> </a:t>
            </a:r>
            <a:r>
              <a:rPr lang="en-US" sz="2000" dirty="0" err="1" smtClean="0"/>
              <a:t>dalam</a:t>
            </a:r>
            <a:r>
              <a:rPr lang="en-US" sz="2000" dirty="0" smtClean="0"/>
              <a:t> </a:t>
            </a:r>
            <a:r>
              <a:rPr lang="en-US" sz="2000" dirty="0" err="1" smtClean="0"/>
              <a:t>Deklarasi</a:t>
            </a:r>
            <a:r>
              <a:rPr lang="en-US" sz="2000" dirty="0" smtClean="0"/>
              <a:t> </a:t>
            </a:r>
            <a:r>
              <a:rPr lang="en-US" sz="2000" dirty="0" err="1" smtClean="0"/>
              <a:t>Kemerdekaan</a:t>
            </a:r>
            <a:r>
              <a:rPr lang="en-US" sz="2000" dirty="0" smtClean="0"/>
              <a:t> </a:t>
            </a:r>
            <a:r>
              <a:rPr lang="en-US" sz="2000" dirty="0" err="1" smtClean="0"/>
              <a:t>Amerika</a:t>
            </a:r>
            <a:r>
              <a:rPr lang="en-US" sz="2000" dirty="0" smtClean="0"/>
              <a:t> </a:t>
            </a:r>
            <a:r>
              <a:rPr lang="en-US" sz="2000" dirty="0" err="1" smtClean="0"/>
              <a:t>Serikat</a:t>
            </a:r>
            <a:r>
              <a:rPr lang="en-US" sz="2000" dirty="0" smtClean="0"/>
              <a:t> yang </a:t>
            </a:r>
            <a:r>
              <a:rPr lang="en-US" sz="2000" dirty="0" err="1" smtClean="0"/>
              <a:t>dikenal</a:t>
            </a:r>
            <a:r>
              <a:rPr lang="en-US" sz="2000" dirty="0" smtClean="0"/>
              <a:t> </a:t>
            </a:r>
            <a:r>
              <a:rPr lang="en-US" sz="2000" dirty="0" err="1" smtClean="0"/>
              <a:t>dengan</a:t>
            </a:r>
            <a:r>
              <a:rPr lang="en-US" sz="2000" dirty="0" smtClean="0"/>
              <a:t> </a:t>
            </a:r>
            <a:r>
              <a:rPr lang="en-US" sz="2000" i="1" dirty="0" smtClean="0"/>
              <a:t>Declaration Of Independence Of The United States.</a:t>
            </a:r>
          </a:p>
          <a:p>
            <a:pPr marL="0" indent="0" fontAlgn="auto">
              <a:spcAft>
                <a:spcPts val="0"/>
              </a:spcAft>
              <a:buFont typeface="Arial" pitchFamily="34" charset="0"/>
              <a:buNone/>
              <a:defRPr/>
            </a:pPr>
            <a:r>
              <a:rPr lang="en-US" sz="2000" dirty="0" err="1" smtClean="0"/>
              <a:t>Amanat</a:t>
            </a:r>
            <a:r>
              <a:rPr lang="en-US" sz="2000" dirty="0" smtClean="0"/>
              <a:t> </a:t>
            </a:r>
            <a:r>
              <a:rPr lang="en-US" sz="2000" dirty="0" err="1" smtClean="0"/>
              <a:t>Presiden</a:t>
            </a:r>
            <a:r>
              <a:rPr lang="en-US" sz="2000" dirty="0" smtClean="0"/>
              <a:t> </a:t>
            </a:r>
            <a:r>
              <a:rPr lang="en-US" sz="2000" dirty="0" err="1" smtClean="0"/>
              <a:t>Flanklin</a:t>
            </a:r>
            <a:r>
              <a:rPr lang="en-US" sz="2000" dirty="0" smtClean="0"/>
              <a:t> D. Roosevelt </a:t>
            </a:r>
            <a:r>
              <a:rPr lang="en-US" sz="2000" dirty="0" err="1" smtClean="0"/>
              <a:t>tentang</a:t>
            </a:r>
            <a:r>
              <a:rPr lang="en-US" sz="2000" dirty="0" smtClean="0"/>
              <a:t> “</a:t>
            </a:r>
            <a:r>
              <a:rPr lang="en-US" sz="2000" dirty="0" err="1" smtClean="0"/>
              <a:t>empat</a:t>
            </a:r>
            <a:r>
              <a:rPr lang="en-US" sz="2000" dirty="0" smtClean="0"/>
              <a:t> </a:t>
            </a:r>
            <a:r>
              <a:rPr lang="en-US" sz="2000" dirty="0" err="1" smtClean="0"/>
              <a:t>kebebasan</a:t>
            </a:r>
            <a:r>
              <a:rPr lang="en-US" sz="2000" dirty="0" smtClean="0"/>
              <a:t>” yang </a:t>
            </a:r>
            <a:r>
              <a:rPr lang="en-US" sz="2000" dirty="0" err="1" smtClean="0"/>
              <a:t>diucapkannya</a:t>
            </a:r>
            <a:r>
              <a:rPr lang="en-US" sz="2000" dirty="0" smtClean="0"/>
              <a:t> </a:t>
            </a:r>
            <a:r>
              <a:rPr lang="en-US" sz="2000" dirty="0" err="1" smtClean="0"/>
              <a:t>di</a:t>
            </a:r>
            <a:r>
              <a:rPr lang="en-US" sz="2000" dirty="0" smtClean="0"/>
              <a:t> </a:t>
            </a:r>
            <a:r>
              <a:rPr lang="en-US" sz="2000" dirty="0" err="1" smtClean="0"/>
              <a:t>depan</a:t>
            </a:r>
            <a:r>
              <a:rPr lang="en-US" sz="2000" dirty="0" smtClean="0"/>
              <a:t> </a:t>
            </a:r>
            <a:r>
              <a:rPr lang="en-US" sz="2000" dirty="0" err="1" smtClean="0"/>
              <a:t>Kongres</a:t>
            </a:r>
            <a:r>
              <a:rPr lang="en-US" sz="2000" dirty="0" smtClean="0"/>
              <a:t> </a:t>
            </a:r>
            <a:r>
              <a:rPr lang="en-US" sz="2000" dirty="0" err="1" smtClean="0"/>
              <a:t>Amerika</a:t>
            </a:r>
            <a:r>
              <a:rPr lang="en-US" sz="2000" dirty="0" smtClean="0"/>
              <a:t> </a:t>
            </a:r>
            <a:r>
              <a:rPr lang="en-US" sz="2000" dirty="0" err="1" smtClean="0"/>
              <a:t>Serikat</a:t>
            </a:r>
            <a:r>
              <a:rPr lang="en-US" sz="2000" dirty="0" smtClean="0"/>
              <a:t> </a:t>
            </a:r>
            <a:r>
              <a:rPr lang="en-US" sz="2000" dirty="0" err="1" smtClean="0"/>
              <a:t>tanggal</a:t>
            </a:r>
            <a:r>
              <a:rPr lang="en-US" sz="2000" dirty="0" smtClean="0"/>
              <a:t> 6 </a:t>
            </a:r>
            <a:r>
              <a:rPr lang="en-US" sz="2000" dirty="0" err="1" smtClean="0"/>
              <a:t>Januari</a:t>
            </a:r>
            <a:r>
              <a:rPr lang="en-US" sz="2000" dirty="0" smtClean="0"/>
              <a:t> 1941 </a:t>
            </a:r>
            <a:r>
              <a:rPr lang="en-US" sz="2000" dirty="0" err="1" smtClean="0"/>
              <a:t>yakni</a:t>
            </a:r>
            <a:r>
              <a:rPr lang="en-US" sz="2000" dirty="0" smtClean="0"/>
              <a:t> :</a:t>
            </a:r>
          </a:p>
          <a:p>
            <a:pPr marL="261938" indent="0" fontAlgn="auto">
              <a:spcAft>
                <a:spcPts val="0"/>
              </a:spcAft>
              <a:buFont typeface="Arial" pitchFamily="34" charset="0"/>
              <a:buChar char="•"/>
              <a:defRPr/>
            </a:pPr>
            <a:r>
              <a:rPr lang="en-US" sz="2000" dirty="0" smtClean="0"/>
              <a:t> </a:t>
            </a:r>
            <a:r>
              <a:rPr lang="en-US" sz="2000" dirty="0" err="1" smtClean="0"/>
              <a:t>Kebebasan</a:t>
            </a:r>
            <a:r>
              <a:rPr lang="en-US" sz="2000" dirty="0" smtClean="0"/>
              <a:t> </a:t>
            </a:r>
            <a:r>
              <a:rPr lang="en-US" sz="2000" dirty="0" err="1" smtClean="0"/>
              <a:t>untuk</a:t>
            </a:r>
            <a:r>
              <a:rPr lang="en-US" sz="2000" dirty="0" smtClean="0"/>
              <a:t> </a:t>
            </a:r>
            <a:r>
              <a:rPr lang="en-US" sz="2000" dirty="0" err="1" smtClean="0"/>
              <a:t>berbicara</a:t>
            </a:r>
            <a:r>
              <a:rPr lang="en-US" sz="2000" dirty="0" smtClean="0"/>
              <a:t> </a:t>
            </a:r>
            <a:r>
              <a:rPr lang="en-US" sz="2000" dirty="0" err="1" smtClean="0"/>
              <a:t>dan</a:t>
            </a:r>
            <a:r>
              <a:rPr lang="en-US" sz="2000" dirty="0" smtClean="0"/>
              <a:t> </a:t>
            </a:r>
            <a:r>
              <a:rPr lang="en-US" sz="2000" dirty="0" err="1" smtClean="0"/>
              <a:t>melahirkan</a:t>
            </a:r>
            <a:r>
              <a:rPr lang="en-US" sz="2000" dirty="0" smtClean="0"/>
              <a:t> </a:t>
            </a:r>
            <a:r>
              <a:rPr lang="en-US" sz="2000" dirty="0" err="1" smtClean="0"/>
              <a:t>pikiran</a:t>
            </a:r>
            <a:r>
              <a:rPr lang="en-US" sz="2000" dirty="0" smtClean="0"/>
              <a:t> (freedom of speech and expression).</a:t>
            </a:r>
          </a:p>
          <a:p>
            <a:pPr marL="261938" indent="0" fontAlgn="auto">
              <a:spcAft>
                <a:spcPts val="0"/>
              </a:spcAft>
              <a:buFont typeface="Arial" pitchFamily="34" charset="0"/>
              <a:buChar char="•"/>
              <a:defRPr/>
            </a:pPr>
            <a:r>
              <a:rPr lang="en-US" sz="2000" dirty="0" err="1" smtClean="0"/>
              <a:t>Kebebasan</a:t>
            </a:r>
            <a:r>
              <a:rPr lang="en-US" sz="2000" dirty="0" smtClean="0"/>
              <a:t> </a:t>
            </a:r>
            <a:r>
              <a:rPr lang="en-US" sz="2000" dirty="0" err="1" smtClean="0"/>
              <a:t>memilih</a:t>
            </a:r>
            <a:r>
              <a:rPr lang="en-US" sz="2000" dirty="0" smtClean="0"/>
              <a:t> agama </a:t>
            </a:r>
            <a:r>
              <a:rPr lang="en-US" sz="2000" dirty="0" err="1" smtClean="0"/>
              <a:t>sesuai</a:t>
            </a:r>
            <a:r>
              <a:rPr lang="en-US" sz="2000" dirty="0" smtClean="0"/>
              <a:t> </a:t>
            </a:r>
            <a:r>
              <a:rPr lang="en-US" sz="2000" dirty="0" err="1" smtClean="0"/>
              <a:t>dengan</a:t>
            </a:r>
            <a:r>
              <a:rPr lang="en-US" sz="2000" dirty="0" smtClean="0"/>
              <a:t> </a:t>
            </a:r>
            <a:r>
              <a:rPr lang="en-US" sz="2000" dirty="0" err="1" smtClean="0"/>
              <a:t>keyakinan</a:t>
            </a:r>
            <a:r>
              <a:rPr lang="en-US" sz="2000" dirty="0" smtClean="0"/>
              <a:t> </a:t>
            </a:r>
            <a:r>
              <a:rPr lang="en-US" sz="2000" dirty="0" err="1" smtClean="0"/>
              <a:t>dan</a:t>
            </a:r>
            <a:r>
              <a:rPr lang="en-US" sz="2000" dirty="0" smtClean="0"/>
              <a:t> </a:t>
            </a:r>
            <a:r>
              <a:rPr lang="en-US" sz="2000" dirty="0" err="1" smtClean="0"/>
              <a:t>kepercayaannya</a:t>
            </a:r>
            <a:r>
              <a:rPr lang="en-US" sz="2000" dirty="0" smtClean="0"/>
              <a:t> (freedom of religion).</a:t>
            </a:r>
          </a:p>
          <a:p>
            <a:pPr marL="261938" indent="0" fontAlgn="auto">
              <a:spcAft>
                <a:spcPts val="0"/>
              </a:spcAft>
              <a:buFont typeface="Arial" pitchFamily="34" charset="0"/>
              <a:buChar char="•"/>
              <a:defRPr/>
            </a:pPr>
            <a:r>
              <a:rPr lang="en-US" sz="2000" dirty="0" err="1" smtClean="0"/>
              <a:t>Kebebasan</a:t>
            </a:r>
            <a:r>
              <a:rPr lang="en-US" sz="2000" dirty="0" smtClean="0"/>
              <a:t> </a:t>
            </a:r>
            <a:r>
              <a:rPr lang="en-US" sz="2000" dirty="0" err="1" smtClean="0"/>
              <a:t>dari</a:t>
            </a:r>
            <a:r>
              <a:rPr lang="en-US" sz="2000" dirty="0" smtClean="0"/>
              <a:t> rasa </a:t>
            </a:r>
            <a:r>
              <a:rPr lang="en-US" sz="2000" dirty="0" err="1" smtClean="0"/>
              <a:t>takut</a:t>
            </a:r>
            <a:r>
              <a:rPr lang="en-US" sz="2000" dirty="0" smtClean="0"/>
              <a:t> (freedom from fear).</a:t>
            </a:r>
          </a:p>
          <a:p>
            <a:pPr marL="261938" indent="0" fontAlgn="auto">
              <a:spcAft>
                <a:spcPts val="0"/>
              </a:spcAft>
              <a:buFont typeface="Arial" pitchFamily="34" charset="0"/>
              <a:buChar char="•"/>
              <a:defRPr/>
            </a:pPr>
            <a:r>
              <a:rPr lang="en-US" sz="2000" dirty="0" err="1" smtClean="0"/>
              <a:t>Kebebasan</a:t>
            </a:r>
            <a:r>
              <a:rPr lang="en-US" sz="2000" dirty="0" smtClean="0"/>
              <a:t> </a:t>
            </a:r>
            <a:r>
              <a:rPr lang="en-US" sz="2000" dirty="0" err="1" smtClean="0"/>
              <a:t>dari</a:t>
            </a:r>
            <a:r>
              <a:rPr lang="en-US" sz="2000" dirty="0" smtClean="0"/>
              <a:t> </a:t>
            </a:r>
            <a:r>
              <a:rPr lang="en-US" sz="2000" dirty="0" err="1" smtClean="0"/>
              <a:t>kekurangan</a:t>
            </a:r>
            <a:r>
              <a:rPr lang="en-US" sz="2000" dirty="0" smtClean="0"/>
              <a:t> </a:t>
            </a:r>
            <a:r>
              <a:rPr lang="en-US" sz="2000" dirty="0" err="1" smtClean="0"/>
              <a:t>dan</a:t>
            </a:r>
            <a:r>
              <a:rPr lang="en-US" sz="2000" dirty="0" smtClean="0"/>
              <a:t> </a:t>
            </a:r>
            <a:r>
              <a:rPr lang="en-US" sz="2000" dirty="0" err="1" smtClean="0"/>
              <a:t>kelaparan</a:t>
            </a:r>
            <a:r>
              <a:rPr lang="en-US" sz="2000" dirty="0" smtClean="0"/>
              <a:t> (freedom from want).</a:t>
            </a:r>
          </a:p>
          <a:p>
            <a:pPr algn="just" fontAlgn="auto">
              <a:spcAft>
                <a:spcPts val="0"/>
              </a:spcAft>
              <a:buFont typeface="Arial" pitchFamily="34" charset="0"/>
              <a:buNone/>
              <a:defRPr/>
            </a:pPr>
            <a:r>
              <a:rPr lang="en-US" sz="2000" dirty="0" smtClean="0"/>
              <a:t> </a:t>
            </a:r>
            <a:br>
              <a:rPr lang="en-US" sz="2000" dirty="0" smtClean="0"/>
            </a:br>
            <a:endParaRPr lang="en-US" sz="2000" dirty="0" smtClean="0"/>
          </a:p>
          <a:p>
            <a:pPr algn="just" fontAlgn="auto">
              <a:spcAft>
                <a:spcPts val="0"/>
              </a:spcAft>
              <a:buFont typeface="Arial" pitchFamily="34" charset="0"/>
              <a:buNone/>
              <a:defRPr/>
            </a:pPr>
            <a:r>
              <a:rPr lang="en-US" sz="2000" dirty="0" smtClean="0"/>
              <a:t>	</a:t>
            </a:r>
            <a:endParaRPr lang="en-US" sz="2000" dirty="0"/>
          </a:p>
        </p:txBody>
      </p:sp>
    </p:spTree>
    <p:extLst>
      <p:ext uri="{BB962C8B-B14F-4D97-AF65-F5344CB8AC3E}">
        <p14:creationId xmlns:p14="http://schemas.microsoft.com/office/powerpoint/2010/main" xmlns="" val="194099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95536" y="404664"/>
            <a:ext cx="8229600" cy="794352"/>
          </a:xfrm>
        </p:spPr>
        <p:txBody>
          <a:bodyPr>
            <a:normAutofit fontScale="90000"/>
          </a:bodyPr>
          <a:lstStyle/>
          <a:p>
            <a:r>
              <a:rPr lang="it-IT" b="1" dirty="0" smtClean="0"/>
              <a:t>Hak Asasi Manusia di Prancis</a:t>
            </a:r>
            <a:endParaRPr lang="en-US" dirty="0" smtClean="0"/>
          </a:p>
        </p:txBody>
      </p:sp>
      <p:sp>
        <p:nvSpPr>
          <p:cNvPr id="3" name="Content Placeholder 2"/>
          <p:cNvSpPr>
            <a:spLocks noGrp="1"/>
          </p:cNvSpPr>
          <p:nvPr>
            <p:ph idx="1"/>
          </p:nvPr>
        </p:nvSpPr>
        <p:spPr>
          <a:xfrm>
            <a:off x="395536" y="1340768"/>
            <a:ext cx="8229600" cy="4525963"/>
          </a:xfrm>
        </p:spPr>
        <p:txBody>
          <a:bodyPr rtlCol="0">
            <a:noAutofit/>
          </a:bodyPr>
          <a:lstStyle/>
          <a:p>
            <a:pPr marL="0" indent="0" algn="just" fontAlgn="auto">
              <a:spcAft>
                <a:spcPts val="0"/>
              </a:spcAft>
              <a:buFont typeface="Arial" pitchFamily="34" charset="0"/>
              <a:buNone/>
              <a:defRPr/>
            </a:pPr>
            <a:r>
              <a:rPr lang="en-US" sz="2800" dirty="0" err="1" smtClean="0"/>
              <a:t>Perjuangan</a:t>
            </a:r>
            <a:r>
              <a:rPr lang="en-US" sz="2800" dirty="0" smtClean="0"/>
              <a:t> </a:t>
            </a:r>
            <a:r>
              <a:rPr lang="en-US" sz="2800" dirty="0" err="1" smtClean="0"/>
              <a:t>hak</a:t>
            </a:r>
            <a:r>
              <a:rPr lang="en-US" sz="2800" dirty="0" smtClean="0"/>
              <a:t> </a:t>
            </a:r>
            <a:r>
              <a:rPr lang="en-US" sz="2800" dirty="0" err="1" smtClean="0"/>
              <a:t>asasi</a:t>
            </a:r>
            <a:r>
              <a:rPr lang="en-US" sz="2800" dirty="0" smtClean="0"/>
              <a:t> </a:t>
            </a:r>
            <a:r>
              <a:rPr lang="en-US" sz="2800" dirty="0" err="1" smtClean="0"/>
              <a:t>manusia</a:t>
            </a:r>
            <a:r>
              <a:rPr lang="en-US" sz="2800" dirty="0" smtClean="0"/>
              <a:t> </a:t>
            </a:r>
            <a:r>
              <a:rPr lang="en-US" sz="2800" dirty="0" err="1" smtClean="0"/>
              <a:t>di</a:t>
            </a:r>
            <a:r>
              <a:rPr lang="en-US" sz="2800" dirty="0" smtClean="0"/>
              <a:t> </a:t>
            </a:r>
            <a:r>
              <a:rPr lang="en-US" sz="2800" dirty="0" err="1" smtClean="0"/>
              <a:t>Prancis</a:t>
            </a:r>
            <a:r>
              <a:rPr lang="en-US" sz="2800" dirty="0" smtClean="0"/>
              <a:t> </a:t>
            </a:r>
            <a:r>
              <a:rPr lang="en-US" sz="2800" dirty="0" err="1" smtClean="0"/>
              <a:t>dirumuskan</a:t>
            </a:r>
            <a:r>
              <a:rPr lang="en-US" sz="2800" dirty="0" smtClean="0"/>
              <a:t> </a:t>
            </a:r>
            <a:r>
              <a:rPr lang="en-US" sz="2800" dirty="0" err="1" smtClean="0"/>
              <a:t>dalam</a:t>
            </a:r>
            <a:r>
              <a:rPr lang="en-US" sz="2800" dirty="0" smtClean="0"/>
              <a:t> </a:t>
            </a:r>
            <a:r>
              <a:rPr lang="en-US" sz="2800" dirty="0" err="1" smtClean="0"/>
              <a:t>suatu</a:t>
            </a:r>
            <a:r>
              <a:rPr lang="en-US" sz="2800" dirty="0" smtClean="0"/>
              <a:t> </a:t>
            </a:r>
            <a:r>
              <a:rPr lang="en-US" sz="2800" dirty="0" err="1" smtClean="0"/>
              <a:t>naskah</a:t>
            </a:r>
            <a:r>
              <a:rPr lang="en-US" sz="2800" dirty="0" smtClean="0"/>
              <a:t> </a:t>
            </a:r>
            <a:r>
              <a:rPr lang="en-US" sz="2800" dirty="0" err="1" smtClean="0"/>
              <a:t>pada</a:t>
            </a:r>
            <a:r>
              <a:rPr lang="en-US" sz="2800" dirty="0" smtClean="0"/>
              <a:t> </a:t>
            </a:r>
            <a:r>
              <a:rPr lang="en-US" sz="2800" dirty="0" err="1" smtClean="0"/>
              <a:t>awal</a:t>
            </a:r>
            <a:r>
              <a:rPr lang="en-US" sz="2800" dirty="0" smtClean="0"/>
              <a:t> </a:t>
            </a:r>
            <a:r>
              <a:rPr lang="en-US" sz="2800" dirty="0" err="1" smtClean="0"/>
              <a:t>Revolusi</a:t>
            </a:r>
            <a:r>
              <a:rPr lang="en-US" sz="2800" dirty="0" smtClean="0"/>
              <a:t> </a:t>
            </a:r>
            <a:r>
              <a:rPr lang="en-US" sz="2800" dirty="0" err="1" smtClean="0"/>
              <a:t>Prancis</a:t>
            </a:r>
            <a:r>
              <a:rPr lang="en-US" sz="2800" dirty="0" smtClean="0"/>
              <a:t>. </a:t>
            </a:r>
            <a:r>
              <a:rPr lang="en-US" sz="2800" dirty="0" err="1" smtClean="0"/>
              <a:t>Perjuangan</a:t>
            </a:r>
            <a:r>
              <a:rPr lang="en-US" sz="2800" dirty="0" smtClean="0"/>
              <a:t> </a:t>
            </a:r>
            <a:r>
              <a:rPr lang="en-US" sz="2800" dirty="0" err="1" smtClean="0"/>
              <a:t>itu</a:t>
            </a:r>
            <a:r>
              <a:rPr lang="en-US" sz="2800" dirty="0" smtClean="0"/>
              <a:t> </a:t>
            </a:r>
            <a:r>
              <a:rPr lang="en-US" sz="2800" dirty="0" err="1" smtClean="0"/>
              <a:t>dilakukan</a:t>
            </a:r>
            <a:r>
              <a:rPr lang="en-US" sz="2800" dirty="0" smtClean="0"/>
              <a:t> </a:t>
            </a:r>
            <a:r>
              <a:rPr lang="en-US" sz="2800" dirty="0" err="1" smtClean="0"/>
              <a:t>untuk</a:t>
            </a:r>
            <a:r>
              <a:rPr lang="en-US" sz="2800" dirty="0" smtClean="0"/>
              <a:t> </a:t>
            </a:r>
            <a:r>
              <a:rPr lang="en-US" sz="2800" dirty="0" err="1" smtClean="0"/>
              <a:t>melawan</a:t>
            </a:r>
            <a:r>
              <a:rPr lang="en-US" sz="2800" dirty="0" smtClean="0"/>
              <a:t> </a:t>
            </a:r>
            <a:r>
              <a:rPr lang="en-US" sz="2800" dirty="0" err="1" smtClean="0"/>
              <a:t>kesewenang-wenangan</a:t>
            </a:r>
            <a:r>
              <a:rPr lang="en-US" sz="2800" dirty="0" smtClean="0"/>
              <a:t> </a:t>
            </a:r>
            <a:r>
              <a:rPr lang="en-US" sz="2800" dirty="0" err="1" smtClean="0"/>
              <a:t>rezim</a:t>
            </a:r>
            <a:r>
              <a:rPr lang="en-US" sz="2800" dirty="0" smtClean="0"/>
              <a:t> lama. </a:t>
            </a:r>
            <a:r>
              <a:rPr lang="en-US" sz="2800" dirty="0" err="1" smtClean="0"/>
              <a:t>Naskah</a:t>
            </a:r>
            <a:r>
              <a:rPr lang="en-US" sz="2800" dirty="0" smtClean="0"/>
              <a:t> </a:t>
            </a:r>
            <a:r>
              <a:rPr lang="en-US" sz="2800" dirty="0" err="1" smtClean="0"/>
              <a:t>tersebut</a:t>
            </a:r>
            <a:r>
              <a:rPr lang="en-US" sz="2800" dirty="0" smtClean="0"/>
              <a:t> </a:t>
            </a:r>
            <a:r>
              <a:rPr lang="en-US" sz="2800" dirty="0" err="1" smtClean="0"/>
              <a:t>dikenal</a:t>
            </a:r>
            <a:r>
              <a:rPr lang="en-US" sz="2800" dirty="0" smtClean="0"/>
              <a:t> </a:t>
            </a:r>
            <a:r>
              <a:rPr lang="en-US" sz="2800" dirty="0" err="1" smtClean="0"/>
              <a:t>dengan</a:t>
            </a:r>
            <a:r>
              <a:rPr lang="en-US" sz="2800" dirty="0" smtClean="0"/>
              <a:t> </a:t>
            </a:r>
            <a:r>
              <a:rPr lang="en-US" sz="2800" i="1" dirty="0" smtClean="0"/>
              <a:t>Declaration Des </a:t>
            </a:r>
            <a:r>
              <a:rPr lang="en-US" sz="2800" i="1" dirty="0" err="1" smtClean="0"/>
              <a:t>Droits</a:t>
            </a:r>
            <a:r>
              <a:rPr lang="en-US" sz="2800" i="1" dirty="0" smtClean="0"/>
              <a:t> De </a:t>
            </a:r>
            <a:r>
              <a:rPr lang="en-US" sz="2800" i="1" dirty="0" err="1" smtClean="0"/>
              <a:t>L’homme</a:t>
            </a:r>
            <a:r>
              <a:rPr lang="en-US" sz="2800" i="1" dirty="0" smtClean="0"/>
              <a:t> Et Du </a:t>
            </a:r>
            <a:r>
              <a:rPr lang="en-US" sz="2800" i="1" dirty="0" err="1" smtClean="0"/>
              <a:t>Citoyen</a:t>
            </a:r>
            <a:r>
              <a:rPr lang="en-US" sz="2800" i="1" dirty="0" smtClean="0"/>
              <a:t> </a:t>
            </a:r>
            <a:r>
              <a:rPr lang="en-US" sz="2800" dirty="0" err="1" smtClean="0"/>
              <a:t>yaitu</a:t>
            </a:r>
            <a:r>
              <a:rPr lang="en-US" sz="2800" dirty="0" smtClean="0"/>
              <a:t> </a:t>
            </a:r>
            <a:r>
              <a:rPr lang="en-US" sz="2800" dirty="0" err="1" smtClean="0"/>
              <a:t>pernyataan</a:t>
            </a:r>
            <a:r>
              <a:rPr lang="en-US" sz="2800" dirty="0" smtClean="0"/>
              <a:t> </a:t>
            </a:r>
            <a:r>
              <a:rPr lang="en-US" sz="2800" dirty="0" err="1" smtClean="0"/>
              <a:t>mengenai</a:t>
            </a:r>
            <a:r>
              <a:rPr lang="en-US" sz="2800" dirty="0" smtClean="0"/>
              <a:t> </a:t>
            </a:r>
            <a:r>
              <a:rPr lang="en-US" sz="2800" dirty="0" err="1" smtClean="0"/>
              <a:t>hak-hak</a:t>
            </a:r>
            <a:r>
              <a:rPr lang="en-US" sz="2800" dirty="0" smtClean="0"/>
              <a:t> </a:t>
            </a:r>
            <a:r>
              <a:rPr lang="en-US" sz="2800" dirty="0" err="1" smtClean="0"/>
              <a:t>manusia</a:t>
            </a:r>
            <a:r>
              <a:rPr lang="en-US" sz="2800" dirty="0" smtClean="0"/>
              <a:t> </a:t>
            </a:r>
            <a:r>
              <a:rPr lang="en-US" sz="2800" dirty="0" err="1" smtClean="0"/>
              <a:t>dan</a:t>
            </a:r>
            <a:r>
              <a:rPr lang="en-US" sz="2800" dirty="0" smtClean="0"/>
              <a:t> </a:t>
            </a:r>
            <a:r>
              <a:rPr lang="en-US" sz="2800" dirty="0" err="1" smtClean="0"/>
              <a:t>warga</a:t>
            </a:r>
            <a:r>
              <a:rPr lang="en-US" sz="2800" dirty="0" smtClean="0"/>
              <a:t> </a:t>
            </a:r>
            <a:r>
              <a:rPr lang="en-US" sz="2800" dirty="0" err="1" smtClean="0"/>
              <a:t>negara</a:t>
            </a:r>
            <a:r>
              <a:rPr lang="en-US" sz="2800" dirty="0" smtClean="0"/>
              <a:t>. </a:t>
            </a:r>
            <a:r>
              <a:rPr lang="en-US" sz="2800" dirty="0" err="1" smtClean="0"/>
              <a:t>Pernyataan</a:t>
            </a:r>
            <a:r>
              <a:rPr lang="en-US" sz="2800" dirty="0" smtClean="0"/>
              <a:t> yang </a:t>
            </a:r>
            <a:r>
              <a:rPr lang="en-US" sz="2800" dirty="0" err="1" smtClean="0"/>
              <a:t>dicetuskan</a:t>
            </a:r>
            <a:r>
              <a:rPr lang="en-US" sz="2800" dirty="0" smtClean="0"/>
              <a:t> </a:t>
            </a:r>
            <a:r>
              <a:rPr lang="en-US" sz="2800" dirty="0" err="1" smtClean="0"/>
              <a:t>pada</a:t>
            </a:r>
            <a:r>
              <a:rPr lang="en-US" sz="2800" dirty="0" smtClean="0"/>
              <a:t> </a:t>
            </a:r>
            <a:r>
              <a:rPr lang="en-US" sz="2800" dirty="0" err="1" smtClean="0"/>
              <a:t>tahun</a:t>
            </a:r>
            <a:r>
              <a:rPr lang="en-US" sz="2800" dirty="0" smtClean="0"/>
              <a:t> 1789 </a:t>
            </a:r>
            <a:r>
              <a:rPr lang="en-US" sz="2800" dirty="0" err="1" smtClean="0"/>
              <a:t>ini</a:t>
            </a:r>
            <a:r>
              <a:rPr lang="en-US" sz="2800" dirty="0" smtClean="0"/>
              <a:t> </a:t>
            </a:r>
            <a:r>
              <a:rPr lang="en-US" sz="2800" dirty="0" err="1" smtClean="0"/>
              <a:t>mencanangkan</a:t>
            </a:r>
            <a:r>
              <a:rPr lang="en-US" sz="2800" dirty="0" smtClean="0"/>
              <a:t> </a:t>
            </a:r>
            <a:r>
              <a:rPr lang="en-US" sz="2800" dirty="0" err="1" smtClean="0"/>
              <a:t>hak</a:t>
            </a:r>
            <a:r>
              <a:rPr lang="en-US" sz="2800" dirty="0" smtClean="0"/>
              <a:t> </a:t>
            </a:r>
            <a:r>
              <a:rPr lang="en-US" sz="2800" dirty="0" err="1" smtClean="0"/>
              <a:t>atas</a:t>
            </a:r>
            <a:r>
              <a:rPr lang="en-US" sz="2800" dirty="0" smtClean="0"/>
              <a:t> </a:t>
            </a:r>
            <a:r>
              <a:rPr lang="en-US" sz="2800" dirty="0" err="1" smtClean="0"/>
              <a:t>kebebasan</a:t>
            </a:r>
            <a:r>
              <a:rPr lang="en-US" sz="2800" dirty="0" smtClean="0"/>
              <a:t>, </a:t>
            </a:r>
            <a:r>
              <a:rPr lang="en-US" sz="2800" dirty="0" err="1" smtClean="0"/>
              <a:t>kesamaan</a:t>
            </a:r>
            <a:r>
              <a:rPr lang="en-US" sz="2800" dirty="0" smtClean="0"/>
              <a:t>, </a:t>
            </a:r>
            <a:r>
              <a:rPr lang="en-US" sz="2800" dirty="0" err="1" smtClean="0"/>
              <a:t>dan</a:t>
            </a:r>
            <a:r>
              <a:rPr lang="en-US" sz="2800" dirty="0" smtClean="0"/>
              <a:t> </a:t>
            </a:r>
            <a:r>
              <a:rPr lang="en-US" sz="2800" dirty="0" err="1" smtClean="0"/>
              <a:t>persaudaraan</a:t>
            </a:r>
            <a:r>
              <a:rPr lang="en-US" sz="2800" dirty="0" smtClean="0"/>
              <a:t> </a:t>
            </a:r>
            <a:r>
              <a:rPr lang="en-US" sz="2800" dirty="0" err="1" smtClean="0"/>
              <a:t>atau</a:t>
            </a:r>
            <a:r>
              <a:rPr lang="en-US" sz="2800" dirty="0" smtClean="0"/>
              <a:t> </a:t>
            </a:r>
            <a:r>
              <a:rPr lang="en-US" sz="2800" dirty="0" err="1" smtClean="0"/>
              <a:t>kesetiakawanan</a:t>
            </a:r>
            <a:r>
              <a:rPr lang="en-US" sz="2800" dirty="0"/>
              <a:t> </a:t>
            </a:r>
            <a:r>
              <a:rPr lang="en-US" sz="2800" dirty="0" smtClean="0"/>
              <a:t>(</a:t>
            </a:r>
            <a:r>
              <a:rPr lang="en-US" sz="2800" dirty="0" err="1" smtClean="0"/>
              <a:t>liberte</a:t>
            </a:r>
            <a:r>
              <a:rPr lang="en-US" sz="2800" dirty="0" smtClean="0"/>
              <a:t>, </a:t>
            </a:r>
            <a:r>
              <a:rPr lang="en-US" sz="2800" dirty="0" err="1" smtClean="0"/>
              <a:t>egalite</a:t>
            </a:r>
            <a:r>
              <a:rPr lang="en-US" sz="2800" dirty="0" smtClean="0"/>
              <a:t>, </a:t>
            </a:r>
            <a:r>
              <a:rPr lang="en-US" sz="2800" dirty="0" err="1" smtClean="0"/>
              <a:t>fraternite</a:t>
            </a:r>
            <a:r>
              <a:rPr lang="en-US" sz="2800" dirty="0" smtClean="0"/>
              <a:t>). </a:t>
            </a:r>
            <a:br>
              <a:rPr lang="en-US" sz="2800" dirty="0" smtClean="0"/>
            </a:br>
            <a:endParaRPr lang="en-US" sz="2800" dirty="0" smtClean="0"/>
          </a:p>
          <a:p>
            <a:pPr algn="just" fontAlgn="auto">
              <a:spcAft>
                <a:spcPts val="0"/>
              </a:spcAft>
              <a:buFont typeface="Arial" pitchFamily="34" charset="0"/>
              <a:buNone/>
              <a:defRPr/>
            </a:pPr>
            <a:r>
              <a:rPr lang="en-US" sz="2800" dirty="0" smtClean="0"/>
              <a:t>	</a:t>
            </a:r>
            <a:endParaRPr lang="en-US" sz="2800" dirty="0"/>
          </a:p>
        </p:txBody>
      </p:sp>
    </p:spTree>
    <p:extLst>
      <p:ext uri="{BB962C8B-B14F-4D97-AF65-F5344CB8AC3E}">
        <p14:creationId xmlns:p14="http://schemas.microsoft.com/office/powerpoint/2010/main" xmlns="" val="3796970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23528" y="476672"/>
            <a:ext cx="8229600" cy="650336"/>
          </a:xfrm>
        </p:spPr>
        <p:txBody>
          <a:bodyPr>
            <a:normAutofit fontScale="90000"/>
          </a:bodyPr>
          <a:lstStyle/>
          <a:p>
            <a:r>
              <a:rPr lang="it-IT" b="1" dirty="0" smtClean="0"/>
              <a:t>Hak Asasi Manusia di Prancis</a:t>
            </a:r>
            <a:endParaRPr lang="en-US" dirty="0" smtClean="0"/>
          </a:p>
        </p:txBody>
      </p:sp>
      <p:sp>
        <p:nvSpPr>
          <p:cNvPr id="18435" name="Content Placeholder 2"/>
          <p:cNvSpPr>
            <a:spLocks noGrp="1"/>
          </p:cNvSpPr>
          <p:nvPr>
            <p:ph idx="1"/>
          </p:nvPr>
        </p:nvSpPr>
        <p:spPr>
          <a:xfrm>
            <a:off x="323528" y="1196752"/>
            <a:ext cx="8229600" cy="5357813"/>
          </a:xfrm>
        </p:spPr>
        <p:txBody>
          <a:bodyPr>
            <a:normAutofit fontScale="62500" lnSpcReduction="20000"/>
          </a:bodyPr>
          <a:lstStyle/>
          <a:p>
            <a:pPr>
              <a:buFont typeface="Arial" charset="0"/>
              <a:buNone/>
            </a:pPr>
            <a:r>
              <a:rPr lang="en-US" sz="4000" dirty="0" err="1" smtClean="0"/>
              <a:t>Hak</a:t>
            </a:r>
            <a:r>
              <a:rPr lang="en-US" sz="4000" dirty="0" smtClean="0"/>
              <a:t> </a:t>
            </a:r>
            <a:r>
              <a:rPr lang="en-US" sz="4000" dirty="0" err="1" smtClean="0"/>
              <a:t>Asasi</a:t>
            </a:r>
            <a:r>
              <a:rPr lang="en-US" sz="4000" dirty="0" smtClean="0"/>
              <a:t> yang </a:t>
            </a:r>
            <a:r>
              <a:rPr lang="en-US" sz="4000" dirty="0" err="1" smtClean="0"/>
              <a:t>tersimpul</a:t>
            </a:r>
            <a:r>
              <a:rPr lang="en-US" sz="4000" dirty="0" smtClean="0"/>
              <a:t> </a:t>
            </a:r>
            <a:r>
              <a:rPr lang="en-US" sz="4000" dirty="0" err="1" smtClean="0"/>
              <a:t>dalam</a:t>
            </a:r>
            <a:r>
              <a:rPr lang="en-US" sz="4000" dirty="0" smtClean="0"/>
              <a:t> </a:t>
            </a:r>
            <a:r>
              <a:rPr lang="en-US" sz="4000" dirty="0" err="1" smtClean="0"/>
              <a:t>deklarasi</a:t>
            </a:r>
            <a:r>
              <a:rPr lang="en-US" sz="4000" dirty="0" smtClean="0"/>
              <a:t> </a:t>
            </a:r>
            <a:r>
              <a:rPr lang="en-US" sz="4000" dirty="0" err="1" smtClean="0"/>
              <a:t>itu</a:t>
            </a:r>
            <a:r>
              <a:rPr lang="en-US" sz="4000" dirty="0" smtClean="0"/>
              <a:t> </a:t>
            </a:r>
            <a:r>
              <a:rPr lang="en-US" sz="4000" dirty="0" err="1" smtClean="0"/>
              <a:t>antara</a:t>
            </a:r>
            <a:r>
              <a:rPr lang="en-US" sz="4000" dirty="0" smtClean="0"/>
              <a:t> lain :</a:t>
            </a:r>
          </a:p>
          <a:p>
            <a:pPr>
              <a:buFont typeface="Wingdings" pitchFamily="2" charset="2"/>
              <a:buChar char="§"/>
            </a:pPr>
            <a:r>
              <a:rPr lang="en-US" sz="2900" dirty="0" err="1" smtClean="0"/>
              <a:t>Manusia</a:t>
            </a:r>
            <a:r>
              <a:rPr lang="en-US" sz="2900" dirty="0" smtClean="0"/>
              <a:t> </a:t>
            </a:r>
            <a:r>
              <a:rPr lang="en-US" sz="2900" dirty="0" err="1" smtClean="0"/>
              <a:t>dilahirkan</a:t>
            </a:r>
            <a:r>
              <a:rPr lang="en-US" sz="2900" dirty="0" smtClean="0"/>
              <a:t> </a:t>
            </a:r>
            <a:r>
              <a:rPr lang="en-US" sz="2900" dirty="0" err="1" smtClean="0"/>
              <a:t>merdeka</a:t>
            </a:r>
            <a:r>
              <a:rPr lang="en-US" sz="2900" dirty="0" smtClean="0"/>
              <a:t> </a:t>
            </a:r>
            <a:r>
              <a:rPr lang="en-US" sz="2900" dirty="0" err="1" smtClean="0"/>
              <a:t>dan</a:t>
            </a:r>
            <a:r>
              <a:rPr lang="en-US" sz="2900" dirty="0" smtClean="0"/>
              <a:t> </a:t>
            </a:r>
            <a:r>
              <a:rPr lang="en-US" sz="2900" dirty="0" err="1" smtClean="0"/>
              <a:t>tetap</a:t>
            </a:r>
            <a:r>
              <a:rPr lang="en-US" sz="2900" dirty="0" smtClean="0"/>
              <a:t> </a:t>
            </a:r>
            <a:r>
              <a:rPr lang="en-US" sz="2900" dirty="0" err="1" smtClean="0"/>
              <a:t>merdeka</a:t>
            </a:r>
            <a:r>
              <a:rPr lang="en-US" sz="2900" dirty="0" smtClean="0"/>
              <a:t>.</a:t>
            </a:r>
          </a:p>
          <a:p>
            <a:pPr>
              <a:buFont typeface="Wingdings" pitchFamily="2" charset="2"/>
              <a:buChar char="§"/>
            </a:pPr>
            <a:r>
              <a:rPr lang="en-US" sz="2900" dirty="0" err="1" smtClean="0"/>
              <a:t>Manusia</a:t>
            </a:r>
            <a:r>
              <a:rPr lang="en-US" sz="2900" dirty="0" smtClean="0"/>
              <a:t> </a:t>
            </a:r>
            <a:r>
              <a:rPr lang="en-US" sz="2900" dirty="0" err="1" smtClean="0"/>
              <a:t>mempunyai</a:t>
            </a:r>
            <a:r>
              <a:rPr lang="en-US" sz="2900" dirty="0" smtClean="0"/>
              <a:t> </a:t>
            </a:r>
            <a:r>
              <a:rPr lang="en-US" sz="2900" dirty="0" err="1" smtClean="0"/>
              <a:t>hak</a:t>
            </a:r>
            <a:r>
              <a:rPr lang="en-US" sz="2900" dirty="0" smtClean="0"/>
              <a:t> yang </a:t>
            </a:r>
            <a:r>
              <a:rPr lang="en-US" sz="2900" dirty="0" err="1" smtClean="0"/>
              <a:t>sama</a:t>
            </a:r>
            <a:r>
              <a:rPr lang="en-US" sz="2900" dirty="0" smtClean="0"/>
              <a:t>.</a:t>
            </a:r>
          </a:p>
          <a:p>
            <a:pPr>
              <a:buFont typeface="Wingdings" pitchFamily="2" charset="2"/>
              <a:buChar char="§"/>
            </a:pPr>
            <a:r>
              <a:rPr lang="en-US" sz="2900" dirty="0" err="1" smtClean="0"/>
              <a:t>Manusia</a:t>
            </a:r>
            <a:r>
              <a:rPr lang="en-US" sz="2900" dirty="0" smtClean="0"/>
              <a:t> </a:t>
            </a:r>
            <a:r>
              <a:rPr lang="en-US" sz="2900" dirty="0" err="1" smtClean="0"/>
              <a:t>merdeka</a:t>
            </a:r>
            <a:r>
              <a:rPr lang="en-US" sz="2900" dirty="0" smtClean="0"/>
              <a:t> </a:t>
            </a:r>
            <a:r>
              <a:rPr lang="en-US" sz="2900" dirty="0" err="1" smtClean="0"/>
              <a:t>berbuat</a:t>
            </a:r>
            <a:r>
              <a:rPr lang="en-US" sz="2900" dirty="0" smtClean="0"/>
              <a:t> </a:t>
            </a:r>
            <a:r>
              <a:rPr lang="en-US" sz="2900" dirty="0" err="1" smtClean="0"/>
              <a:t>sesuatu</a:t>
            </a:r>
            <a:r>
              <a:rPr lang="en-US" sz="2900" dirty="0" smtClean="0"/>
              <a:t> </a:t>
            </a:r>
            <a:r>
              <a:rPr lang="en-US" sz="2900" dirty="0" err="1" smtClean="0"/>
              <a:t>tanpa</a:t>
            </a:r>
            <a:r>
              <a:rPr lang="en-US" sz="2900" dirty="0" smtClean="0"/>
              <a:t> </a:t>
            </a:r>
            <a:r>
              <a:rPr lang="en-US" sz="2900" dirty="0" err="1" smtClean="0"/>
              <a:t>merugikan</a:t>
            </a:r>
            <a:r>
              <a:rPr lang="en-US" sz="2900" dirty="0" smtClean="0"/>
              <a:t> </a:t>
            </a:r>
            <a:r>
              <a:rPr lang="en-US" sz="2900" dirty="0" err="1" smtClean="0"/>
              <a:t>pihak</a:t>
            </a:r>
            <a:r>
              <a:rPr lang="en-US" sz="2900" dirty="0" smtClean="0"/>
              <a:t> lain.</a:t>
            </a:r>
          </a:p>
          <a:p>
            <a:pPr>
              <a:buFont typeface="Wingdings" pitchFamily="2" charset="2"/>
              <a:buChar char="§"/>
            </a:pPr>
            <a:r>
              <a:rPr lang="en-US" sz="2900" dirty="0" err="1" smtClean="0"/>
              <a:t>Warga</a:t>
            </a:r>
            <a:r>
              <a:rPr lang="en-US" sz="2900" dirty="0" smtClean="0"/>
              <a:t> Negara </a:t>
            </a:r>
            <a:r>
              <a:rPr lang="en-US" sz="2900" dirty="0" err="1" smtClean="0"/>
              <a:t>mempunyai</a:t>
            </a:r>
            <a:r>
              <a:rPr lang="en-US" sz="2900" dirty="0" smtClean="0"/>
              <a:t> </a:t>
            </a:r>
            <a:r>
              <a:rPr lang="en-US" sz="2900" dirty="0" err="1" smtClean="0"/>
              <a:t>hak</a:t>
            </a:r>
            <a:r>
              <a:rPr lang="en-US" sz="2900" dirty="0" smtClean="0"/>
              <a:t> yang </a:t>
            </a:r>
            <a:r>
              <a:rPr lang="en-US" sz="2900" dirty="0" err="1" smtClean="0"/>
              <a:t>sama</a:t>
            </a:r>
            <a:r>
              <a:rPr lang="en-US" sz="2900" dirty="0" smtClean="0"/>
              <a:t> </a:t>
            </a:r>
            <a:r>
              <a:rPr lang="en-US" sz="2900" dirty="0" err="1" smtClean="0"/>
              <a:t>dan</a:t>
            </a:r>
            <a:r>
              <a:rPr lang="en-US" sz="2900" dirty="0" smtClean="0"/>
              <a:t> </a:t>
            </a:r>
            <a:r>
              <a:rPr lang="en-US" sz="2900" dirty="0" err="1" smtClean="0"/>
              <a:t>mempunyai</a:t>
            </a:r>
            <a:r>
              <a:rPr lang="en-US" sz="2900" dirty="0" smtClean="0"/>
              <a:t> </a:t>
            </a:r>
            <a:r>
              <a:rPr lang="en-US" sz="2900" dirty="0" err="1" smtClean="0"/>
              <a:t>kedudukan</a:t>
            </a:r>
            <a:r>
              <a:rPr lang="en-US" sz="2900" dirty="0" smtClean="0"/>
              <a:t> </a:t>
            </a:r>
            <a:r>
              <a:rPr lang="en-US" sz="2900" dirty="0" err="1" smtClean="0"/>
              <a:t>serta</a:t>
            </a:r>
            <a:r>
              <a:rPr lang="en-US" sz="2900" dirty="0" smtClean="0"/>
              <a:t> </a:t>
            </a:r>
            <a:r>
              <a:rPr lang="en-US" sz="2900" dirty="0" err="1" smtClean="0"/>
              <a:t>pekerjaan</a:t>
            </a:r>
            <a:r>
              <a:rPr lang="en-US" sz="2900" dirty="0" smtClean="0"/>
              <a:t> </a:t>
            </a:r>
            <a:r>
              <a:rPr lang="en-US" sz="2900" dirty="0" err="1" smtClean="0"/>
              <a:t>umum</a:t>
            </a:r>
            <a:r>
              <a:rPr lang="en-US" sz="2900" dirty="0" smtClean="0"/>
              <a:t>.</a:t>
            </a:r>
          </a:p>
          <a:p>
            <a:pPr>
              <a:buFont typeface="Wingdings" pitchFamily="2" charset="2"/>
              <a:buChar char="§"/>
            </a:pPr>
            <a:r>
              <a:rPr lang="en-US" sz="2900" dirty="0" err="1" smtClean="0"/>
              <a:t>Manusia</a:t>
            </a:r>
            <a:r>
              <a:rPr lang="en-US" sz="2900" dirty="0" smtClean="0"/>
              <a:t> </a:t>
            </a:r>
            <a:r>
              <a:rPr lang="en-US" sz="2900" dirty="0" err="1" smtClean="0"/>
              <a:t>tidak</a:t>
            </a:r>
            <a:r>
              <a:rPr lang="en-US" sz="2900" dirty="0" smtClean="0"/>
              <a:t> </a:t>
            </a:r>
            <a:r>
              <a:rPr lang="en-US" sz="2900" dirty="0" err="1" smtClean="0"/>
              <a:t>boleh</a:t>
            </a:r>
            <a:r>
              <a:rPr lang="en-US" sz="2900" dirty="0" smtClean="0"/>
              <a:t> </a:t>
            </a:r>
            <a:r>
              <a:rPr lang="en-US" sz="2900" dirty="0" err="1" smtClean="0"/>
              <a:t>dituduh</a:t>
            </a:r>
            <a:r>
              <a:rPr lang="en-US" sz="2900" dirty="0" smtClean="0"/>
              <a:t> </a:t>
            </a:r>
            <a:r>
              <a:rPr lang="en-US" sz="2900" dirty="0" err="1" smtClean="0"/>
              <a:t>dan</a:t>
            </a:r>
            <a:r>
              <a:rPr lang="en-US" sz="2900" dirty="0" smtClean="0"/>
              <a:t> </a:t>
            </a:r>
            <a:r>
              <a:rPr lang="en-US" sz="2900" dirty="0" err="1" smtClean="0"/>
              <a:t>ditangkap</a:t>
            </a:r>
            <a:r>
              <a:rPr lang="en-US" sz="2900" dirty="0" smtClean="0"/>
              <a:t> </a:t>
            </a:r>
            <a:r>
              <a:rPr lang="en-US" sz="2900" dirty="0" err="1" smtClean="0"/>
              <a:t>selain</a:t>
            </a:r>
            <a:r>
              <a:rPr lang="en-US" sz="2900" dirty="0" smtClean="0"/>
              <a:t> </a:t>
            </a:r>
            <a:r>
              <a:rPr lang="en-US" sz="2900" dirty="0" err="1" smtClean="0"/>
              <a:t>menurut</a:t>
            </a:r>
            <a:r>
              <a:rPr lang="en-US" sz="2900" dirty="0" smtClean="0"/>
              <a:t> </a:t>
            </a:r>
            <a:r>
              <a:rPr lang="en-US" sz="2900" dirty="0" err="1" smtClean="0"/>
              <a:t>undang-undang</a:t>
            </a:r>
            <a:r>
              <a:rPr lang="en-US" sz="2900" dirty="0" smtClean="0"/>
              <a:t>.</a:t>
            </a:r>
          </a:p>
          <a:p>
            <a:pPr>
              <a:buFont typeface="Wingdings" pitchFamily="2" charset="2"/>
              <a:buChar char="§"/>
            </a:pPr>
            <a:r>
              <a:rPr lang="en-US" sz="2900" dirty="0" err="1" smtClean="0"/>
              <a:t>Manusia</a:t>
            </a:r>
            <a:r>
              <a:rPr lang="en-US" sz="2900" dirty="0" smtClean="0"/>
              <a:t> </a:t>
            </a:r>
            <a:r>
              <a:rPr lang="en-US" sz="2900" dirty="0" err="1" smtClean="0"/>
              <a:t>mempunai</a:t>
            </a:r>
            <a:r>
              <a:rPr lang="en-US" sz="2900" dirty="0" smtClean="0"/>
              <a:t> </a:t>
            </a:r>
            <a:r>
              <a:rPr lang="en-US" sz="2900" dirty="0" err="1" smtClean="0"/>
              <a:t>kemerdekaan</a:t>
            </a:r>
            <a:r>
              <a:rPr lang="en-US" sz="2900" dirty="0" smtClean="0"/>
              <a:t> agama </a:t>
            </a:r>
            <a:r>
              <a:rPr lang="en-US" sz="2900" dirty="0" err="1" smtClean="0"/>
              <a:t>dan</a:t>
            </a:r>
            <a:r>
              <a:rPr lang="en-US" sz="2900" dirty="0" smtClean="0"/>
              <a:t> </a:t>
            </a:r>
            <a:r>
              <a:rPr lang="en-US" sz="2900" dirty="0" err="1" smtClean="0"/>
              <a:t>kepercayaan</a:t>
            </a:r>
            <a:r>
              <a:rPr lang="en-US" sz="2900" dirty="0" smtClean="0"/>
              <a:t>.</a:t>
            </a:r>
          </a:p>
          <a:p>
            <a:pPr>
              <a:buFont typeface="Wingdings" pitchFamily="2" charset="2"/>
              <a:buChar char="§"/>
            </a:pPr>
            <a:r>
              <a:rPr lang="en-US" sz="2900" dirty="0" err="1" smtClean="0"/>
              <a:t>Manusia</a:t>
            </a:r>
            <a:r>
              <a:rPr lang="en-US" sz="2900" dirty="0" smtClean="0"/>
              <a:t> </a:t>
            </a:r>
            <a:r>
              <a:rPr lang="en-US" sz="2900" dirty="0" err="1" smtClean="0"/>
              <a:t>merdeka</a:t>
            </a:r>
            <a:r>
              <a:rPr lang="en-US" sz="2900" dirty="0" smtClean="0"/>
              <a:t> </a:t>
            </a:r>
            <a:r>
              <a:rPr lang="en-US" sz="2900" dirty="0" err="1" smtClean="0"/>
              <a:t>mengeluarkan</a:t>
            </a:r>
            <a:r>
              <a:rPr lang="en-US" sz="2900" dirty="0" smtClean="0"/>
              <a:t> </a:t>
            </a:r>
            <a:r>
              <a:rPr lang="en-US" sz="2900" dirty="0" err="1" smtClean="0"/>
              <a:t>pikiran</a:t>
            </a:r>
            <a:r>
              <a:rPr lang="en-US" sz="2900" dirty="0" smtClean="0"/>
              <a:t>.</a:t>
            </a:r>
          </a:p>
          <a:p>
            <a:pPr>
              <a:buFont typeface="Wingdings" pitchFamily="2" charset="2"/>
              <a:buChar char="§"/>
            </a:pPr>
            <a:r>
              <a:rPr lang="en-US" sz="2900" dirty="0" smtClean="0"/>
              <a:t> </a:t>
            </a:r>
            <a:r>
              <a:rPr lang="en-US" sz="2900" dirty="0" err="1" smtClean="0"/>
              <a:t>Adanya</a:t>
            </a:r>
            <a:r>
              <a:rPr lang="en-US" sz="2900" dirty="0" smtClean="0"/>
              <a:t> </a:t>
            </a:r>
            <a:r>
              <a:rPr lang="en-US" sz="2900" dirty="0" err="1" smtClean="0"/>
              <a:t>kemerdekaan</a:t>
            </a:r>
            <a:r>
              <a:rPr lang="en-US" sz="2900" dirty="0" smtClean="0"/>
              <a:t> </a:t>
            </a:r>
            <a:r>
              <a:rPr lang="en-US" sz="2900" dirty="0" err="1" smtClean="0"/>
              <a:t>bersatu</a:t>
            </a:r>
            <a:r>
              <a:rPr lang="en-US" sz="2900" dirty="0" smtClean="0"/>
              <a:t> </a:t>
            </a:r>
            <a:r>
              <a:rPr lang="en-US" sz="2900" dirty="0" err="1" smtClean="0"/>
              <a:t>dan</a:t>
            </a:r>
            <a:r>
              <a:rPr lang="en-US" sz="2900" dirty="0" smtClean="0"/>
              <a:t> </a:t>
            </a:r>
            <a:r>
              <a:rPr lang="en-US" sz="2900" dirty="0" err="1" smtClean="0"/>
              <a:t>berapat</a:t>
            </a:r>
            <a:r>
              <a:rPr lang="en-US" sz="2900" dirty="0" smtClean="0"/>
              <a:t>.</a:t>
            </a:r>
          </a:p>
          <a:p>
            <a:pPr>
              <a:buFont typeface="Wingdings" pitchFamily="2" charset="2"/>
              <a:buChar char="§"/>
            </a:pPr>
            <a:r>
              <a:rPr lang="en-US" sz="2900" dirty="0" err="1" smtClean="0"/>
              <a:t>Adanya</a:t>
            </a:r>
            <a:r>
              <a:rPr lang="en-US" sz="2900" dirty="0" smtClean="0"/>
              <a:t> </a:t>
            </a:r>
            <a:r>
              <a:rPr lang="en-US" sz="2900" dirty="0" err="1" smtClean="0"/>
              <a:t>kemerdekaan</a:t>
            </a:r>
            <a:r>
              <a:rPr lang="en-US" sz="2900" dirty="0" smtClean="0"/>
              <a:t> </a:t>
            </a:r>
            <a:r>
              <a:rPr lang="en-US" sz="2900" dirty="0" err="1" smtClean="0"/>
              <a:t>berserikat</a:t>
            </a:r>
            <a:r>
              <a:rPr lang="en-US" sz="2900" dirty="0" smtClean="0"/>
              <a:t> </a:t>
            </a:r>
            <a:r>
              <a:rPr lang="en-US" sz="2900" dirty="0" err="1" smtClean="0"/>
              <a:t>dan</a:t>
            </a:r>
            <a:r>
              <a:rPr lang="en-US" sz="2900" dirty="0" smtClean="0"/>
              <a:t> </a:t>
            </a:r>
            <a:r>
              <a:rPr lang="en-US" sz="2900" dirty="0" err="1" smtClean="0"/>
              <a:t>berkumpul</a:t>
            </a:r>
            <a:r>
              <a:rPr lang="en-US" sz="2900" dirty="0" smtClean="0"/>
              <a:t>.</a:t>
            </a:r>
          </a:p>
          <a:p>
            <a:pPr>
              <a:buFont typeface="Wingdings" pitchFamily="2" charset="2"/>
              <a:buChar char="§"/>
            </a:pPr>
            <a:r>
              <a:rPr lang="en-US" sz="2900" dirty="0" err="1" smtClean="0"/>
              <a:t>Adanya</a:t>
            </a:r>
            <a:r>
              <a:rPr lang="en-US" sz="2900" dirty="0" smtClean="0"/>
              <a:t> </a:t>
            </a:r>
            <a:r>
              <a:rPr lang="en-US" sz="2900" dirty="0" err="1" smtClean="0"/>
              <a:t>kemerdekaan</a:t>
            </a:r>
            <a:r>
              <a:rPr lang="en-US" sz="2900" dirty="0" smtClean="0"/>
              <a:t> </a:t>
            </a:r>
            <a:r>
              <a:rPr lang="en-US" sz="2900" dirty="0" err="1" smtClean="0"/>
              <a:t>bekerja,berdagang</a:t>
            </a:r>
            <a:r>
              <a:rPr lang="en-US" sz="2900" dirty="0" smtClean="0"/>
              <a:t>, </a:t>
            </a:r>
            <a:r>
              <a:rPr lang="en-US" sz="2900" dirty="0" err="1" smtClean="0"/>
              <a:t>dan</a:t>
            </a:r>
            <a:r>
              <a:rPr lang="en-US" sz="2900" dirty="0" smtClean="0"/>
              <a:t> </a:t>
            </a:r>
            <a:r>
              <a:rPr lang="en-US" sz="2900" dirty="0" err="1" smtClean="0"/>
              <a:t>melaksanakan</a:t>
            </a:r>
            <a:r>
              <a:rPr lang="en-US" sz="2900" dirty="0" smtClean="0"/>
              <a:t> </a:t>
            </a:r>
            <a:r>
              <a:rPr lang="en-US" sz="2900" dirty="0" err="1" smtClean="0"/>
              <a:t>kerajinan</a:t>
            </a:r>
            <a:r>
              <a:rPr lang="en-US" sz="2900" dirty="0" smtClean="0"/>
              <a:t>.</a:t>
            </a:r>
          </a:p>
          <a:p>
            <a:pPr>
              <a:buFont typeface="Wingdings" pitchFamily="2" charset="2"/>
              <a:buChar char="§"/>
            </a:pPr>
            <a:r>
              <a:rPr lang="en-US" sz="2900" dirty="0" err="1" smtClean="0"/>
              <a:t>Adanya</a:t>
            </a:r>
            <a:r>
              <a:rPr lang="en-US" sz="2900" dirty="0" smtClean="0"/>
              <a:t> </a:t>
            </a:r>
            <a:r>
              <a:rPr lang="en-US" sz="2900" dirty="0" err="1" smtClean="0"/>
              <a:t>kemerdekaan</a:t>
            </a:r>
            <a:r>
              <a:rPr lang="en-US" sz="2900" dirty="0" smtClean="0"/>
              <a:t> </a:t>
            </a:r>
            <a:r>
              <a:rPr lang="en-US" sz="2900" dirty="0" err="1" smtClean="0"/>
              <a:t>rumah</a:t>
            </a:r>
            <a:r>
              <a:rPr lang="en-US" sz="2900" dirty="0" smtClean="0"/>
              <a:t> </a:t>
            </a:r>
            <a:r>
              <a:rPr lang="en-US" sz="2900" dirty="0" err="1" smtClean="0"/>
              <a:t>tangga</a:t>
            </a:r>
            <a:r>
              <a:rPr lang="en-US" sz="2900" dirty="0" smtClean="0"/>
              <a:t>.</a:t>
            </a:r>
          </a:p>
          <a:p>
            <a:pPr>
              <a:buFont typeface="Wingdings" pitchFamily="2" charset="2"/>
              <a:buChar char="§"/>
            </a:pPr>
            <a:r>
              <a:rPr lang="en-US" sz="2900" dirty="0" err="1" smtClean="0"/>
              <a:t>Adanya</a:t>
            </a:r>
            <a:r>
              <a:rPr lang="en-US" sz="2900" dirty="0" smtClean="0"/>
              <a:t> </a:t>
            </a:r>
            <a:r>
              <a:rPr lang="en-US" sz="2900" dirty="0" err="1" smtClean="0"/>
              <a:t>kemerdekaan</a:t>
            </a:r>
            <a:r>
              <a:rPr lang="en-US" sz="2900" dirty="0" smtClean="0"/>
              <a:t> </a:t>
            </a:r>
            <a:r>
              <a:rPr lang="en-US" sz="2900" dirty="0" err="1" smtClean="0"/>
              <a:t>hak</a:t>
            </a:r>
            <a:r>
              <a:rPr lang="en-US" sz="2900" dirty="0" smtClean="0"/>
              <a:t> </a:t>
            </a:r>
            <a:r>
              <a:rPr lang="en-US" sz="2900" dirty="0" err="1" smtClean="0"/>
              <a:t>milik</a:t>
            </a:r>
            <a:r>
              <a:rPr lang="en-US" sz="2900" dirty="0" smtClean="0"/>
              <a:t>.</a:t>
            </a:r>
          </a:p>
          <a:p>
            <a:pPr>
              <a:buFont typeface="Wingdings" pitchFamily="2" charset="2"/>
              <a:buChar char="§"/>
            </a:pPr>
            <a:r>
              <a:rPr lang="en-US" sz="2900" dirty="0" err="1" smtClean="0"/>
              <a:t>Adanya</a:t>
            </a:r>
            <a:r>
              <a:rPr lang="en-US" sz="2900" dirty="0" smtClean="0"/>
              <a:t> </a:t>
            </a:r>
            <a:r>
              <a:rPr lang="en-US" sz="2900" dirty="0" err="1" smtClean="0"/>
              <a:t>kemedekaan</a:t>
            </a:r>
            <a:r>
              <a:rPr lang="en-US" sz="2900" dirty="0" smtClean="0"/>
              <a:t> </a:t>
            </a:r>
            <a:r>
              <a:rPr lang="en-US" sz="2900" dirty="0" err="1" smtClean="0"/>
              <a:t>lalu</a:t>
            </a:r>
            <a:r>
              <a:rPr lang="en-US" sz="2900" dirty="0" smtClean="0"/>
              <a:t> </a:t>
            </a:r>
            <a:r>
              <a:rPr lang="en-US" sz="2900" dirty="0" err="1" smtClean="0"/>
              <a:t>lintas</a:t>
            </a:r>
            <a:r>
              <a:rPr lang="en-US" sz="2900" dirty="0" smtClean="0"/>
              <a:t>.</a:t>
            </a:r>
          </a:p>
          <a:p>
            <a:pPr>
              <a:buFont typeface="Wingdings" pitchFamily="2" charset="2"/>
              <a:buChar char="§"/>
            </a:pPr>
            <a:r>
              <a:rPr lang="en-US" sz="2900" dirty="0" err="1" smtClean="0"/>
              <a:t>Adanya</a:t>
            </a:r>
            <a:r>
              <a:rPr lang="en-US" sz="2900" dirty="0" smtClean="0"/>
              <a:t> </a:t>
            </a:r>
            <a:r>
              <a:rPr lang="en-US" sz="2900" dirty="0" err="1" smtClean="0"/>
              <a:t>hak</a:t>
            </a:r>
            <a:r>
              <a:rPr lang="en-US" sz="2900" dirty="0" smtClean="0"/>
              <a:t> </a:t>
            </a:r>
            <a:r>
              <a:rPr lang="en-US" sz="2900" dirty="0" err="1" smtClean="0"/>
              <a:t>hidup</a:t>
            </a:r>
            <a:r>
              <a:rPr lang="en-US" sz="2900" dirty="0" smtClean="0"/>
              <a:t> </a:t>
            </a:r>
            <a:r>
              <a:rPr lang="en-US" sz="2900" dirty="0" err="1" smtClean="0"/>
              <a:t>dan</a:t>
            </a:r>
            <a:r>
              <a:rPr lang="en-US" sz="2900" dirty="0" smtClean="0"/>
              <a:t> </a:t>
            </a:r>
            <a:r>
              <a:rPr lang="en-US" sz="2900" dirty="0" err="1" smtClean="0"/>
              <a:t>mencari</a:t>
            </a:r>
            <a:r>
              <a:rPr lang="en-US" sz="2900" dirty="0" smtClean="0"/>
              <a:t> </a:t>
            </a:r>
            <a:r>
              <a:rPr lang="en-US" sz="2900" dirty="0" err="1" smtClean="0"/>
              <a:t>nafkah</a:t>
            </a:r>
            <a:r>
              <a:rPr lang="en-US" sz="2900" dirty="0" smtClean="0"/>
              <a:t>.</a:t>
            </a:r>
          </a:p>
          <a:p>
            <a:pPr>
              <a:buFont typeface="Arial" charset="0"/>
              <a:buNone/>
            </a:pPr>
            <a:r>
              <a:rPr lang="en-US" sz="1800" dirty="0" smtClean="0"/>
              <a:t/>
            </a:r>
            <a:br>
              <a:rPr lang="en-US" sz="1800" dirty="0" smtClean="0"/>
            </a:br>
            <a:r>
              <a:rPr lang="en-US" sz="1800" dirty="0" smtClean="0"/>
              <a:t> </a:t>
            </a:r>
            <a:br>
              <a:rPr lang="en-US" sz="1800" dirty="0" smtClean="0"/>
            </a:br>
            <a:endParaRPr lang="en-US" sz="1800" dirty="0" smtClean="0"/>
          </a:p>
          <a:p>
            <a:pPr algn="just">
              <a:buFont typeface="Arial" charset="0"/>
              <a:buNone/>
            </a:pPr>
            <a:r>
              <a:rPr lang="en-US" sz="1800" dirty="0" smtClean="0"/>
              <a:t>	</a:t>
            </a:r>
          </a:p>
        </p:txBody>
      </p:sp>
    </p:spTree>
    <p:extLst>
      <p:ext uri="{BB962C8B-B14F-4D97-AF65-F5344CB8AC3E}">
        <p14:creationId xmlns:p14="http://schemas.microsoft.com/office/powerpoint/2010/main" xmlns="" val="2322254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95536" y="260648"/>
            <a:ext cx="8229600" cy="650336"/>
          </a:xfrm>
        </p:spPr>
        <p:txBody>
          <a:bodyPr>
            <a:normAutofit fontScale="90000"/>
          </a:bodyPr>
          <a:lstStyle/>
          <a:p>
            <a:r>
              <a:rPr lang="fi-FI" b="1" dirty="0" smtClean="0"/>
              <a:t>Hak Asasi Manusia oleh PBB</a:t>
            </a:r>
            <a:endParaRPr lang="en-US" dirty="0" smtClean="0"/>
          </a:p>
        </p:txBody>
      </p:sp>
      <p:sp>
        <p:nvSpPr>
          <p:cNvPr id="3" name="Content Placeholder 2"/>
          <p:cNvSpPr>
            <a:spLocks noGrp="1"/>
          </p:cNvSpPr>
          <p:nvPr>
            <p:ph idx="1"/>
          </p:nvPr>
        </p:nvSpPr>
        <p:spPr>
          <a:xfrm>
            <a:off x="323528" y="908720"/>
            <a:ext cx="8501063" cy="5357813"/>
          </a:xfrm>
        </p:spPr>
        <p:txBody>
          <a:bodyPr rtlCol="0">
            <a:noAutofit/>
          </a:bodyPr>
          <a:lstStyle/>
          <a:p>
            <a:pPr marL="0" indent="0" fontAlgn="auto">
              <a:spcAft>
                <a:spcPts val="0"/>
              </a:spcAft>
              <a:buFont typeface="Arial" pitchFamily="34" charset="0"/>
              <a:buNone/>
              <a:defRPr/>
            </a:pPr>
            <a:r>
              <a:rPr lang="en-US" sz="2400" dirty="0" smtClean="0"/>
              <a:t>Universal Declaration of Human Rights </a:t>
            </a:r>
            <a:r>
              <a:rPr lang="en-US" sz="2400" dirty="0" err="1" smtClean="0"/>
              <a:t>antara</a:t>
            </a:r>
            <a:r>
              <a:rPr lang="en-US" sz="2400" dirty="0" smtClean="0"/>
              <a:t> lain </a:t>
            </a:r>
            <a:r>
              <a:rPr lang="en-US" sz="2400" dirty="0" err="1" smtClean="0"/>
              <a:t>mencantumkan</a:t>
            </a:r>
            <a:r>
              <a:rPr lang="en-US" sz="2400" dirty="0" smtClean="0"/>
              <a:t>, </a:t>
            </a:r>
            <a:r>
              <a:rPr lang="en-US" sz="2400" dirty="0" err="1" smtClean="0"/>
              <a:t>Bahwa</a:t>
            </a:r>
            <a:r>
              <a:rPr lang="en-US" sz="2400" dirty="0" smtClean="0"/>
              <a:t> </a:t>
            </a:r>
            <a:r>
              <a:rPr lang="en-US" sz="2400" dirty="0" err="1" smtClean="0"/>
              <a:t>setiap</a:t>
            </a:r>
            <a:r>
              <a:rPr lang="en-US" sz="2400" dirty="0" smtClean="0"/>
              <a:t> </a:t>
            </a:r>
            <a:r>
              <a:rPr lang="en-US" sz="2400" dirty="0" err="1" smtClean="0"/>
              <a:t>orang</a:t>
            </a:r>
            <a:r>
              <a:rPr lang="en-US" sz="2400" dirty="0" smtClean="0"/>
              <a:t> </a:t>
            </a:r>
            <a:r>
              <a:rPr lang="en-US" sz="2400" dirty="0" err="1" smtClean="0"/>
              <a:t>mempunyai</a:t>
            </a:r>
            <a:r>
              <a:rPr lang="en-US" sz="2400" dirty="0" smtClean="0"/>
              <a:t> </a:t>
            </a:r>
            <a:r>
              <a:rPr lang="en-US" sz="2400" dirty="0" err="1" smtClean="0"/>
              <a:t>Hak</a:t>
            </a:r>
            <a:r>
              <a:rPr lang="en-US" sz="2400" dirty="0" smtClean="0"/>
              <a:t> :</a:t>
            </a:r>
          </a:p>
          <a:p>
            <a:pPr>
              <a:defRPr/>
            </a:pPr>
            <a:r>
              <a:rPr lang="en-US" sz="2400" dirty="0" err="1" smtClean="0"/>
              <a:t>Hidup</a:t>
            </a:r>
            <a:endParaRPr lang="en-US" sz="2400" dirty="0" smtClean="0"/>
          </a:p>
          <a:p>
            <a:pPr>
              <a:defRPr/>
            </a:pPr>
            <a:r>
              <a:rPr lang="en-US" sz="2400" dirty="0" err="1" smtClean="0"/>
              <a:t>Kemerdekaan</a:t>
            </a:r>
            <a:r>
              <a:rPr lang="en-US" sz="2400" dirty="0" smtClean="0"/>
              <a:t> </a:t>
            </a:r>
            <a:r>
              <a:rPr lang="en-US" sz="2400" dirty="0" err="1" smtClean="0"/>
              <a:t>dan</a:t>
            </a:r>
            <a:r>
              <a:rPr lang="en-US" sz="2400" dirty="0" smtClean="0"/>
              <a:t> </a:t>
            </a:r>
            <a:r>
              <a:rPr lang="en-US" sz="2400" dirty="0" err="1" smtClean="0"/>
              <a:t>keamanan</a:t>
            </a:r>
            <a:r>
              <a:rPr lang="en-US" sz="2400" dirty="0" smtClean="0"/>
              <a:t> </a:t>
            </a:r>
            <a:r>
              <a:rPr lang="en-US" sz="2400" dirty="0" err="1" smtClean="0"/>
              <a:t>badan</a:t>
            </a:r>
            <a:endParaRPr lang="en-US" sz="2400" dirty="0" smtClean="0"/>
          </a:p>
          <a:p>
            <a:pPr>
              <a:defRPr/>
            </a:pPr>
            <a:r>
              <a:rPr lang="en-US" sz="2400" dirty="0" err="1" smtClean="0"/>
              <a:t>Diakui</a:t>
            </a:r>
            <a:r>
              <a:rPr lang="en-US" sz="2400" dirty="0" smtClean="0"/>
              <a:t> </a:t>
            </a:r>
            <a:r>
              <a:rPr lang="en-US" sz="2400" dirty="0" err="1" smtClean="0"/>
              <a:t>kepribadiannya</a:t>
            </a:r>
            <a:endParaRPr lang="en-US" sz="2400" dirty="0" smtClean="0"/>
          </a:p>
          <a:p>
            <a:pPr>
              <a:defRPr/>
            </a:pPr>
            <a:r>
              <a:rPr lang="en-US" sz="2400" dirty="0" err="1" smtClean="0"/>
              <a:t>Memperoleh</a:t>
            </a:r>
            <a:r>
              <a:rPr lang="en-US" sz="2400" dirty="0" smtClean="0"/>
              <a:t> </a:t>
            </a:r>
            <a:r>
              <a:rPr lang="en-US" sz="2400" dirty="0" err="1" smtClean="0"/>
              <a:t>pengakuan</a:t>
            </a:r>
            <a:r>
              <a:rPr lang="en-US" sz="2400" dirty="0" smtClean="0"/>
              <a:t> yang </a:t>
            </a:r>
            <a:r>
              <a:rPr lang="en-US" sz="2400" dirty="0" err="1" smtClean="0"/>
              <a:t>sama</a:t>
            </a:r>
            <a:r>
              <a:rPr lang="en-US" sz="2400" dirty="0" smtClean="0"/>
              <a:t> </a:t>
            </a:r>
            <a:r>
              <a:rPr lang="en-US" sz="2400" dirty="0" err="1" smtClean="0"/>
              <a:t>dengan</a:t>
            </a:r>
            <a:r>
              <a:rPr lang="en-US" sz="2400" dirty="0" smtClean="0"/>
              <a:t> orang lain </a:t>
            </a:r>
            <a:r>
              <a:rPr lang="en-US" sz="2400" dirty="0" err="1" smtClean="0"/>
              <a:t>menurut</a:t>
            </a:r>
            <a:r>
              <a:rPr lang="en-US" sz="2400" dirty="0" smtClean="0"/>
              <a:t> </a:t>
            </a:r>
            <a:r>
              <a:rPr lang="en-US" sz="2400" dirty="0" err="1" smtClean="0"/>
              <a:t>hukum</a:t>
            </a:r>
            <a:r>
              <a:rPr lang="en-US" sz="2400" dirty="0" smtClean="0"/>
              <a:t> </a:t>
            </a:r>
            <a:r>
              <a:rPr lang="en-US" sz="2400" dirty="0" err="1" smtClean="0"/>
              <a:t>untuk</a:t>
            </a:r>
            <a:r>
              <a:rPr lang="en-US" sz="2400" dirty="0" smtClean="0"/>
              <a:t> </a:t>
            </a:r>
            <a:r>
              <a:rPr lang="en-US" sz="2400" dirty="0" err="1" smtClean="0"/>
              <a:t>mendapat</a:t>
            </a:r>
            <a:r>
              <a:rPr lang="en-US" sz="2400" dirty="0" smtClean="0"/>
              <a:t> </a:t>
            </a:r>
            <a:r>
              <a:rPr lang="en-US" sz="2400" dirty="0" err="1" smtClean="0"/>
              <a:t>jaminan</a:t>
            </a:r>
            <a:r>
              <a:rPr lang="en-US" sz="2400" dirty="0" smtClean="0"/>
              <a:t> </a:t>
            </a:r>
            <a:r>
              <a:rPr lang="en-US" sz="2400" dirty="0" err="1" smtClean="0"/>
              <a:t>hukum</a:t>
            </a:r>
            <a:r>
              <a:rPr lang="en-US" sz="2400" dirty="0" smtClean="0"/>
              <a:t> </a:t>
            </a:r>
            <a:r>
              <a:rPr lang="en-US" sz="2400" dirty="0" err="1" smtClean="0"/>
              <a:t>dalam</a:t>
            </a:r>
            <a:r>
              <a:rPr lang="en-US" sz="2400" dirty="0" smtClean="0"/>
              <a:t> </a:t>
            </a:r>
            <a:r>
              <a:rPr lang="en-US" sz="2400" dirty="0" err="1" smtClean="0"/>
              <a:t>perkara</a:t>
            </a:r>
            <a:r>
              <a:rPr lang="en-US" sz="2400" dirty="0" smtClean="0"/>
              <a:t> </a:t>
            </a:r>
            <a:r>
              <a:rPr lang="en-US" sz="2400" dirty="0" err="1" smtClean="0"/>
              <a:t>pidana</a:t>
            </a:r>
            <a:r>
              <a:rPr lang="en-US" sz="2400" dirty="0" smtClean="0"/>
              <a:t>, </a:t>
            </a:r>
            <a:r>
              <a:rPr lang="en-US" sz="2400" dirty="0" err="1" smtClean="0"/>
              <a:t>seperti</a:t>
            </a:r>
            <a:r>
              <a:rPr lang="en-US" sz="2400" dirty="0" smtClean="0"/>
              <a:t> </a:t>
            </a:r>
            <a:r>
              <a:rPr lang="en-US" sz="2400" dirty="0" err="1" smtClean="0"/>
              <a:t>diperiksa</a:t>
            </a:r>
            <a:r>
              <a:rPr lang="en-US" sz="2400" dirty="0" smtClean="0"/>
              <a:t> di </a:t>
            </a:r>
            <a:r>
              <a:rPr lang="en-US" sz="2400" dirty="0" err="1" smtClean="0"/>
              <a:t>muka</a:t>
            </a:r>
            <a:r>
              <a:rPr lang="en-US" sz="2400" dirty="0" smtClean="0"/>
              <a:t> </a:t>
            </a:r>
            <a:r>
              <a:rPr lang="en-US" sz="2400" dirty="0" err="1" smtClean="0"/>
              <a:t>umum</a:t>
            </a:r>
            <a:r>
              <a:rPr lang="en-US" sz="2400" dirty="0" smtClean="0"/>
              <a:t>, </a:t>
            </a:r>
            <a:r>
              <a:rPr lang="en-US" sz="2400" dirty="0" err="1" smtClean="0"/>
              <a:t>dianggap</a:t>
            </a:r>
            <a:r>
              <a:rPr lang="en-US" sz="2400" dirty="0" smtClean="0"/>
              <a:t> </a:t>
            </a:r>
            <a:r>
              <a:rPr lang="en-US" sz="2400" dirty="0" err="1" smtClean="0"/>
              <a:t>tidak</a:t>
            </a:r>
            <a:r>
              <a:rPr lang="en-US" sz="2400" dirty="0" smtClean="0"/>
              <a:t> </a:t>
            </a:r>
            <a:r>
              <a:rPr lang="en-US" sz="2400" dirty="0" err="1" smtClean="0"/>
              <a:t>bersalah</a:t>
            </a:r>
            <a:r>
              <a:rPr lang="en-US" sz="2400" dirty="0" smtClean="0"/>
              <a:t> </a:t>
            </a:r>
            <a:r>
              <a:rPr lang="en-US" sz="2400" dirty="0" err="1" smtClean="0"/>
              <a:t>kecuali</a:t>
            </a:r>
            <a:r>
              <a:rPr lang="en-US" sz="2400" dirty="0" smtClean="0"/>
              <a:t> </a:t>
            </a:r>
            <a:r>
              <a:rPr lang="en-US" sz="2400" dirty="0" err="1" smtClean="0"/>
              <a:t>ada</a:t>
            </a:r>
            <a:r>
              <a:rPr lang="en-US" sz="2400" dirty="0" smtClean="0"/>
              <a:t> </a:t>
            </a:r>
            <a:r>
              <a:rPr lang="en-US" sz="2400" dirty="0" err="1" smtClean="0"/>
              <a:t>bukti</a:t>
            </a:r>
            <a:r>
              <a:rPr lang="en-US" sz="2400" dirty="0" smtClean="0"/>
              <a:t> yang </a:t>
            </a:r>
            <a:r>
              <a:rPr lang="en-US" sz="2400" dirty="0" err="1" smtClean="0"/>
              <a:t>sah</a:t>
            </a:r>
            <a:endParaRPr lang="en-US" sz="2400" dirty="0" smtClean="0"/>
          </a:p>
          <a:p>
            <a:pPr>
              <a:defRPr/>
            </a:pPr>
            <a:r>
              <a:rPr lang="en-US" sz="2400" dirty="0" err="1" smtClean="0"/>
              <a:t>Masuk</a:t>
            </a:r>
            <a:r>
              <a:rPr lang="en-US" sz="2400" dirty="0" smtClean="0"/>
              <a:t> </a:t>
            </a:r>
            <a:r>
              <a:rPr lang="en-US" sz="2400" dirty="0" err="1" smtClean="0"/>
              <a:t>dan</a:t>
            </a:r>
            <a:r>
              <a:rPr lang="en-US" sz="2400" dirty="0" smtClean="0"/>
              <a:t> </a:t>
            </a:r>
            <a:r>
              <a:rPr lang="en-US" sz="2400" dirty="0" err="1" smtClean="0"/>
              <a:t>keluar</a:t>
            </a:r>
            <a:r>
              <a:rPr lang="en-US" sz="2400" dirty="0" smtClean="0"/>
              <a:t> </a:t>
            </a:r>
            <a:r>
              <a:rPr lang="en-US" sz="2400" dirty="0" err="1" smtClean="0"/>
              <a:t>wilayah</a:t>
            </a:r>
            <a:r>
              <a:rPr lang="en-US" sz="2400" dirty="0" smtClean="0"/>
              <a:t> </a:t>
            </a:r>
            <a:r>
              <a:rPr lang="en-US" sz="2400" dirty="0" err="1" smtClean="0"/>
              <a:t>suatu</a:t>
            </a:r>
            <a:r>
              <a:rPr lang="en-US" sz="2400" dirty="0" smtClean="0"/>
              <a:t> Negara</a:t>
            </a:r>
          </a:p>
          <a:p>
            <a:pPr>
              <a:defRPr/>
            </a:pPr>
            <a:r>
              <a:rPr lang="en-US" sz="2400" dirty="0" err="1" smtClean="0"/>
              <a:t>Mendapatkan</a:t>
            </a:r>
            <a:r>
              <a:rPr lang="en-US" sz="2400" dirty="0" smtClean="0"/>
              <a:t> </a:t>
            </a:r>
            <a:r>
              <a:rPr lang="en-US" sz="2400" i="1" dirty="0" smtClean="0"/>
              <a:t>asylum</a:t>
            </a:r>
            <a:endParaRPr lang="en-US" sz="2400" dirty="0" smtClean="0"/>
          </a:p>
          <a:p>
            <a:pPr>
              <a:defRPr/>
            </a:pPr>
            <a:r>
              <a:rPr lang="en-US" sz="2400" dirty="0" err="1" smtClean="0"/>
              <a:t>Mendapatkan</a:t>
            </a:r>
            <a:r>
              <a:rPr lang="en-US" sz="2400" dirty="0" smtClean="0"/>
              <a:t> </a:t>
            </a:r>
            <a:r>
              <a:rPr lang="en-US" sz="2400" dirty="0" err="1" smtClean="0"/>
              <a:t>suatu</a:t>
            </a:r>
            <a:r>
              <a:rPr lang="en-US" sz="2400" dirty="0" smtClean="0"/>
              <a:t> </a:t>
            </a:r>
            <a:r>
              <a:rPr lang="en-US" sz="2400" dirty="0" err="1" smtClean="0"/>
              <a:t>kebangsaan</a:t>
            </a:r>
            <a:endParaRPr lang="en-US" sz="2400" dirty="0" smtClean="0"/>
          </a:p>
          <a:p>
            <a:pPr fontAlgn="auto">
              <a:spcAft>
                <a:spcPts val="0"/>
              </a:spcAft>
              <a:buFont typeface="Arial" pitchFamily="34" charset="0"/>
              <a:buNone/>
              <a:defRPr/>
            </a:pPr>
            <a:r>
              <a:rPr lang="en-US" sz="2000" dirty="0" smtClean="0"/>
              <a:t/>
            </a:r>
            <a:br>
              <a:rPr lang="en-US" sz="2000" dirty="0" smtClean="0"/>
            </a:br>
            <a:r>
              <a:rPr lang="en-US" sz="2000" dirty="0" smtClean="0"/>
              <a:t> </a:t>
            </a:r>
            <a:br>
              <a:rPr lang="en-US" sz="2000" dirty="0" smtClean="0"/>
            </a:br>
            <a:endParaRPr lang="en-US" sz="2000" dirty="0" smtClean="0"/>
          </a:p>
          <a:p>
            <a:pPr algn="just" fontAlgn="auto">
              <a:spcAft>
                <a:spcPts val="0"/>
              </a:spcAft>
              <a:buFont typeface="Arial" pitchFamily="34" charset="0"/>
              <a:buNone/>
              <a:defRPr/>
            </a:pPr>
            <a:r>
              <a:rPr lang="en-US" sz="2000" dirty="0" smtClean="0"/>
              <a:t>	</a:t>
            </a:r>
            <a:endParaRPr lang="en-US" sz="2000" dirty="0"/>
          </a:p>
        </p:txBody>
      </p:sp>
    </p:spTree>
    <p:extLst>
      <p:ext uri="{BB962C8B-B14F-4D97-AF65-F5344CB8AC3E}">
        <p14:creationId xmlns:p14="http://schemas.microsoft.com/office/powerpoint/2010/main" xmlns="" val="4279487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00034" y="0"/>
            <a:ext cx="8229600" cy="1143000"/>
          </a:xfrm>
        </p:spPr>
        <p:txBody>
          <a:bodyPr/>
          <a:lstStyle/>
          <a:p>
            <a:r>
              <a:rPr lang="fi-FI" b="1" dirty="0" smtClean="0"/>
              <a:t>Hak Asasi Manusia oleh PBB</a:t>
            </a:r>
            <a:endParaRPr lang="en-US" dirty="0" smtClean="0"/>
          </a:p>
        </p:txBody>
      </p:sp>
      <p:sp>
        <p:nvSpPr>
          <p:cNvPr id="3" name="Content Placeholder 2"/>
          <p:cNvSpPr>
            <a:spLocks noGrp="1"/>
          </p:cNvSpPr>
          <p:nvPr>
            <p:ph idx="1"/>
          </p:nvPr>
        </p:nvSpPr>
        <p:spPr>
          <a:xfrm>
            <a:off x="428625" y="1285875"/>
            <a:ext cx="8501063" cy="5357813"/>
          </a:xfrm>
        </p:spPr>
        <p:txBody>
          <a:bodyPr rtlCol="0">
            <a:noAutofit/>
          </a:bodyPr>
          <a:lstStyle/>
          <a:p>
            <a:pPr marL="0" indent="0" fontAlgn="auto">
              <a:spcAft>
                <a:spcPts val="0"/>
              </a:spcAft>
              <a:buFont typeface="Arial" pitchFamily="34" charset="0"/>
              <a:buNone/>
              <a:defRPr/>
            </a:pPr>
            <a:r>
              <a:rPr lang="en-US" sz="2400" dirty="0" err="1" smtClean="0"/>
              <a:t>Mendapatkan</a:t>
            </a:r>
            <a:r>
              <a:rPr lang="en-US" sz="2400" dirty="0" smtClean="0"/>
              <a:t> </a:t>
            </a:r>
            <a:r>
              <a:rPr lang="en-US" sz="2400" dirty="0" err="1" smtClean="0"/>
              <a:t>hak</a:t>
            </a:r>
            <a:r>
              <a:rPr lang="en-US" sz="2400" dirty="0" smtClean="0"/>
              <a:t> </a:t>
            </a:r>
            <a:r>
              <a:rPr lang="en-US" sz="2400" dirty="0" err="1" smtClean="0"/>
              <a:t>milik</a:t>
            </a:r>
            <a:r>
              <a:rPr lang="en-US" sz="2400" dirty="0" smtClean="0"/>
              <a:t> </a:t>
            </a:r>
            <a:r>
              <a:rPr lang="en-US" sz="2400" dirty="0" err="1" smtClean="0"/>
              <a:t>atas</a:t>
            </a:r>
            <a:r>
              <a:rPr lang="en-US" sz="2400" dirty="0" smtClean="0"/>
              <a:t> </a:t>
            </a:r>
            <a:r>
              <a:rPr lang="en-US" sz="2400" dirty="0" err="1" smtClean="0"/>
              <a:t>benda</a:t>
            </a:r>
            <a:endParaRPr lang="en-US" sz="2400" dirty="0" smtClean="0"/>
          </a:p>
          <a:p>
            <a:pPr marL="0" indent="0" fontAlgn="auto">
              <a:spcAft>
                <a:spcPts val="0"/>
              </a:spcAft>
              <a:buFont typeface="Arial" pitchFamily="34" charset="0"/>
              <a:buNone/>
              <a:defRPr/>
            </a:pPr>
            <a:r>
              <a:rPr lang="en-US" sz="2400" dirty="0" err="1" smtClean="0"/>
              <a:t>Bebas</a:t>
            </a:r>
            <a:r>
              <a:rPr lang="en-US" sz="2400" dirty="0" smtClean="0"/>
              <a:t> </a:t>
            </a:r>
            <a:r>
              <a:rPr lang="en-US" sz="2400" dirty="0" err="1" smtClean="0"/>
              <a:t>mengutarakan</a:t>
            </a:r>
            <a:r>
              <a:rPr lang="en-US" sz="2400" dirty="0" smtClean="0"/>
              <a:t> </a:t>
            </a:r>
            <a:r>
              <a:rPr lang="en-US" sz="2400" dirty="0" err="1" smtClean="0"/>
              <a:t>pikiran</a:t>
            </a:r>
            <a:r>
              <a:rPr lang="en-US" sz="2400" dirty="0" smtClean="0"/>
              <a:t> </a:t>
            </a:r>
            <a:r>
              <a:rPr lang="en-US" sz="2400" dirty="0" err="1" smtClean="0"/>
              <a:t>dan</a:t>
            </a:r>
            <a:r>
              <a:rPr lang="en-US" sz="2400" dirty="0" smtClean="0"/>
              <a:t> </a:t>
            </a:r>
            <a:r>
              <a:rPr lang="en-US" sz="2400" dirty="0" err="1" smtClean="0"/>
              <a:t>perasaan</a:t>
            </a:r>
            <a:endParaRPr lang="en-US" sz="2400" dirty="0" smtClean="0"/>
          </a:p>
          <a:p>
            <a:pPr marL="0" indent="0" fontAlgn="auto">
              <a:spcAft>
                <a:spcPts val="0"/>
              </a:spcAft>
              <a:buFont typeface="Arial" pitchFamily="34" charset="0"/>
              <a:buNone/>
              <a:defRPr/>
            </a:pPr>
            <a:r>
              <a:rPr lang="en-US" sz="2400" dirty="0" err="1" smtClean="0"/>
              <a:t>Bebas</a:t>
            </a:r>
            <a:r>
              <a:rPr lang="en-US" sz="2400" dirty="0" smtClean="0"/>
              <a:t> </a:t>
            </a:r>
            <a:r>
              <a:rPr lang="en-US" sz="2400" dirty="0" err="1" smtClean="0"/>
              <a:t>memeluk</a:t>
            </a:r>
            <a:r>
              <a:rPr lang="en-US" sz="2400" dirty="0" smtClean="0"/>
              <a:t> agama</a:t>
            </a:r>
          </a:p>
          <a:p>
            <a:pPr marL="0" indent="0" fontAlgn="auto">
              <a:spcAft>
                <a:spcPts val="0"/>
              </a:spcAft>
              <a:buFont typeface="Arial" pitchFamily="34" charset="0"/>
              <a:buNone/>
              <a:defRPr/>
            </a:pPr>
            <a:r>
              <a:rPr lang="en-US" sz="2400" dirty="0" smtClean="0"/>
              <a:t> </a:t>
            </a:r>
            <a:r>
              <a:rPr lang="en-US" sz="2400" dirty="0" err="1" smtClean="0"/>
              <a:t>Mengeluarkan</a:t>
            </a:r>
            <a:r>
              <a:rPr lang="en-US" sz="2400" dirty="0" smtClean="0"/>
              <a:t> </a:t>
            </a:r>
            <a:r>
              <a:rPr lang="en-US" sz="2400" dirty="0" err="1" smtClean="0"/>
              <a:t>pendapat</a:t>
            </a:r>
            <a:endParaRPr lang="en-US" sz="2400" dirty="0" smtClean="0"/>
          </a:p>
          <a:p>
            <a:pPr marL="0" indent="0" fontAlgn="auto">
              <a:spcAft>
                <a:spcPts val="0"/>
              </a:spcAft>
              <a:buFont typeface="Arial" pitchFamily="34" charset="0"/>
              <a:buNone/>
              <a:defRPr/>
            </a:pPr>
            <a:r>
              <a:rPr lang="en-US" sz="2400" dirty="0" err="1" smtClean="0"/>
              <a:t>Berapat</a:t>
            </a:r>
            <a:r>
              <a:rPr lang="en-US" sz="2400" dirty="0" smtClean="0"/>
              <a:t> </a:t>
            </a:r>
            <a:r>
              <a:rPr lang="en-US" sz="2400" dirty="0" err="1" smtClean="0"/>
              <a:t>dan</a:t>
            </a:r>
            <a:r>
              <a:rPr lang="en-US" sz="2400" dirty="0" smtClean="0"/>
              <a:t> </a:t>
            </a:r>
            <a:r>
              <a:rPr lang="en-US" sz="2400" dirty="0" err="1" smtClean="0"/>
              <a:t>berkumpul</a:t>
            </a:r>
            <a:endParaRPr lang="en-US" sz="2400" dirty="0" smtClean="0"/>
          </a:p>
          <a:p>
            <a:pPr marL="0" indent="0" fontAlgn="auto">
              <a:spcAft>
                <a:spcPts val="0"/>
              </a:spcAft>
              <a:buFont typeface="Arial" pitchFamily="34" charset="0"/>
              <a:buNone/>
              <a:defRPr/>
            </a:pPr>
            <a:r>
              <a:rPr lang="en-US" sz="2400" dirty="0" err="1" smtClean="0"/>
              <a:t>Mendapat</a:t>
            </a:r>
            <a:r>
              <a:rPr lang="en-US" sz="2400" dirty="0" smtClean="0"/>
              <a:t> </a:t>
            </a:r>
            <a:r>
              <a:rPr lang="en-US" sz="2400" dirty="0" err="1" smtClean="0"/>
              <a:t>jaminan</a:t>
            </a:r>
            <a:r>
              <a:rPr lang="en-US" sz="2400" dirty="0" smtClean="0"/>
              <a:t> </a:t>
            </a:r>
            <a:r>
              <a:rPr lang="en-US" sz="2400" dirty="0" err="1" smtClean="0"/>
              <a:t>sosial</a:t>
            </a:r>
            <a:endParaRPr lang="en-US" sz="2400" dirty="0" smtClean="0"/>
          </a:p>
          <a:p>
            <a:pPr marL="0" indent="0" fontAlgn="auto">
              <a:spcAft>
                <a:spcPts val="0"/>
              </a:spcAft>
              <a:buFont typeface="Arial" pitchFamily="34" charset="0"/>
              <a:buNone/>
              <a:defRPr/>
            </a:pPr>
            <a:r>
              <a:rPr lang="en-US" sz="2400" dirty="0" err="1" smtClean="0"/>
              <a:t>Mendapatkan</a:t>
            </a:r>
            <a:r>
              <a:rPr lang="en-US" sz="2400" dirty="0" smtClean="0"/>
              <a:t> </a:t>
            </a:r>
            <a:r>
              <a:rPr lang="en-US" sz="2400" dirty="0" err="1" smtClean="0"/>
              <a:t>pekerjaan</a:t>
            </a:r>
            <a:endParaRPr lang="en-US" sz="2400" dirty="0" smtClean="0"/>
          </a:p>
          <a:p>
            <a:pPr marL="0" indent="0" fontAlgn="auto">
              <a:spcAft>
                <a:spcPts val="0"/>
              </a:spcAft>
              <a:buFont typeface="Arial" pitchFamily="34" charset="0"/>
              <a:buNone/>
              <a:defRPr/>
            </a:pPr>
            <a:r>
              <a:rPr lang="en-US" sz="2400" dirty="0" err="1" smtClean="0"/>
              <a:t>Berdagang</a:t>
            </a:r>
            <a:endParaRPr lang="en-US" sz="2400" dirty="0" smtClean="0"/>
          </a:p>
          <a:p>
            <a:pPr marL="0" indent="0" fontAlgn="auto">
              <a:spcAft>
                <a:spcPts val="0"/>
              </a:spcAft>
              <a:buFont typeface="Arial" pitchFamily="34" charset="0"/>
              <a:buNone/>
              <a:defRPr/>
            </a:pPr>
            <a:r>
              <a:rPr lang="en-US" sz="2400" dirty="0" err="1" smtClean="0"/>
              <a:t>Mendapatkan</a:t>
            </a:r>
            <a:r>
              <a:rPr lang="en-US" sz="2400" dirty="0" smtClean="0"/>
              <a:t> </a:t>
            </a:r>
            <a:r>
              <a:rPr lang="en-US" sz="2400" dirty="0" err="1" smtClean="0"/>
              <a:t>pendidikan</a:t>
            </a:r>
            <a:endParaRPr lang="en-US" sz="2400" dirty="0" smtClean="0"/>
          </a:p>
          <a:p>
            <a:pPr marL="0" indent="0" fontAlgn="auto">
              <a:spcAft>
                <a:spcPts val="0"/>
              </a:spcAft>
              <a:buFont typeface="Arial" pitchFamily="34" charset="0"/>
              <a:buNone/>
              <a:defRPr/>
            </a:pPr>
            <a:r>
              <a:rPr lang="en-US" sz="2400" dirty="0" err="1" smtClean="0"/>
              <a:t>Turut</a:t>
            </a:r>
            <a:r>
              <a:rPr lang="en-US" sz="2400" dirty="0" smtClean="0"/>
              <a:t> </a:t>
            </a:r>
            <a:r>
              <a:rPr lang="en-US" sz="2400" dirty="0" err="1" smtClean="0"/>
              <a:t>serta</a:t>
            </a:r>
            <a:r>
              <a:rPr lang="en-US" sz="2400" dirty="0" smtClean="0"/>
              <a:t> </a:t>
            </a:r>
            <a:r>
              <a:rPr lang="en-US" sz="2400" dirty="0" err="1" smtClean="0"/>
              <a:t>dalam</a:t>
            </a:r>
            <a:r>
              <a:rPr lang="en-US" sz="2400" dirty="0" smtClean="0"/>
              <a:t> </a:t>
            </a:r>
            <a:r>
              <a:rPr lang="en-US" sz="2400" dirty="0" err="1" smtClean="0"/>
              <a:t>gerakan</a:t>
            </a:r>
            <a:r>
              <a:rPr lang="en-US" sz="2400" dirty="0" smtClean="0"/>
              <a:t> </a:t>
            </a:r>
            <a:r>
              <a:rPr lang="en-US" sz="2400" dirty="0" err="1" smtClean="0"/>
              <a:t>kebudayaan</a:t>
            </a:r>
            <a:r>
              <a:rPr lang="en-US" sz="2400" dirty="0" smtClean="0"/>
              <a:t> </a:t>
            </a:r>
            <a:r>
              <a:rPr lang="en-US" sz="2400" dirty="0" err="1" smtClean="0"/>
              <a:t>dalam</a:t>
            </a:r>
            <a:r>
              <a:rPr lang="en-US" sz="2400" dirty="0" smtClean="0"/>
              <a:t> </a:t>
            </a:r>
            <a:r>
              <a:rPr lang="en-US" sz="2400" dirty="0" err="1" smtClean="0"/>
              <a:t>masyarakat</a:t>
            </a:r>
            <a:endParaRPr lang="en-US" sz="2400" dirty="0" smtClean="0"/>
          </a:p>
          <a:p>
            <a:pPr marL="0" indent="0" fontAlgn="auto">
              <a:spcAft>
                <a:spcPts val="0"/>
              </a:spcAft>
              <a:buFont typeface="Arial" pitchFamily="34" charset="0"/>
              <a:buNone/>
              <a:defRPr/>
            </a:pPr>
            <a:r>
              <a:rPr lang="en-US" sz="2400" dirty="0" err="1" smtClean="0"/>
              <a:t>Menikmati</a:t>
            </a:r>
            <a:r>
              <a:rPr lang="en-US" sz="2400" dirty="0" smtClean="0"/>
              <a:t> </a:t>
            </a:r>
            <a:r>
              <a:rPr lang="en-US" sz="2400" dirty="0" err="1" smtClean="0"/>
              <a:t>kesenian</a:t>
            </a:r>
            <a:r>
              <a:rPr lang="en-US" sz="2400" dirty="0" smtClean="0"/>
              <a:t> </a:t>
            </a:r>
            <a:r>
              <a:rPr lang="en-US" sz="2400" dirty="0" err="1" smtClean="0"/>
              <a:t>dan</a:t>
            </a:r>
            <a:r>
              <a:rPr lang="en-US" sz="2400" dirty="0" smtClean="0"/>
              <a:t> </a:t>
            </a:r>
            <a:r>
              <a:rPr lang="en-US" sz="2400" dirty="0" err="1" smtClean="0"/>
              <a:t>turut</a:t>
            </a:r>
            <a:r>
              <a:rPr lang="en-US" sz="2400" dirty="0" smtClean="0"/>
              <a:t> </a:t>
            </a:r>
            <a:r>
              <a:rPr lang="en-US" sz="2400" dirty="0" err="1" smtClean="0"/>
              <a:t>serta</a:t>
            </a:r>
            <a:r>
              <a:rPr lang="en-US" sz="2400" dirty="0" smtClean="0"/>
              <a:t> </a:t>
            </a:r>
            <a:r>
              <a:rPr lang="en-US" sz="2400" dirty="0" err="1" smtClean="0"/>
              <a:t>dalam</a:t>
            </a:r>
            <a:r>
              <a:rPr lang="en-US" sz="2400" dirty="0" smtClean="0"/>
              <a:t> </a:t>
            </a:r>
            <a:r>
              <a:rPr lang="en-US" sz="2400" dirty="0" err="1" smtClean="0"/>
              <a:t>kemajuan</a:t>
            </a:r>
            <a:r>
              <a:rPr lang="en-US" sz="2400" dirty="0" smtClean="0"/>
              <a:t> </a:t>
            </a:r>
            <a:r>
              <a:rPr lang="en-US" sz="2400" dirty="0" err="1" smtClean="0"/>
              <a:t>keilmuan</a:t>
            </a:r>
            <a:endParaRPr lang="en-US" sz="2400" dirty="0" smtClean="0"/>
          </a:p>
          <a:p>
            <a:pPr fontAlgn="auto">
              <a:spcAft>
                <a:spcPts val="0"/>
              </a:spcAft>
              <a:buFont typeface="Arial" pitchFamily="34" charset="0"/>
              <a:buNone/>
              <a:defRPr/>
            </a:pPr>
            <a:r>
              <a:rPr lang="en-US" sz="2400" dirty="0" smtClean="0"/>
              <a:t/>
            </a:r>
            <a:br>
              <a:rPr lang="en-US" sz="2400" dirty="0" smtClean="0"/>
            </a:br>
            <a:r>
              <a:rPr lang="en-US" sz="2400" dirty="0" smtClean="0"/>
              <a:t> </a:t>
            </a:r>
            <a:br>
              <a:rPr lang="en-US" sz="2400" dirty="0" smtClean="0"/>
            </a:br>
            <a:endParaRPr lang="en-US" sz="2400" dirty="0" smtClean="0"/>
          </a:p>
          <a:p>
            <a:pPr algn="just" fontAlgn="auto">
              <a:spcAft>
                <a:spcPts val="0"/>
              </a:spcAft>
              <a:buFont typeface="Arial" pitchFamily="34" charset="0"/>
              <a:buNone/>
              <a:defRPr/>
            </a:pPr>
            <a:r>
              <a:rPr lang="en-US" sz="2400" dirty="0" smtClean="0"/>
              <a:t>	</a:t>
            </a:r>
            <a:endParaRPr lang="en-US" sz="2400" dirty="0"/>
          </a:p>
        </p:txBody>
      </p:sp>
    </p:spTree>
    <p:extLst>
      <p:ext uri="{BB962C8B-B14F-4D97-AF65-F5344CB8AC3E}">
        <p14:creationId xmlns:p14="http://schemas.microsoft.com/office/powerpoint/2010/main" xmlns="" val="2927288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95536" y="332656"/>
            <a:ext cx="8229600" cy="722344"/>
          </a:xfrm>
        </p:spPr>
        <p:txBody>
          <a:bodyPr>
            <a:normAutofit fontScale="90000"/>
          </a:bodyPr>
          <a:lstStyle/>
          <a:p>
            <a:r>
              <a:rPr lang="it-IT" b="1" dirty="0" smtClean="0"/>
              <a:t>Hak Asasi Manusia di Indonesia</a:t>
            </a:r>
            <a:endParaRPr lang="en-US" dirty="0" smtClean="0"/>
          </a:p>
        </p:txBody>
      </p:sp>
      <p:sp>
        <p:nvSpPr>
          <p:cNvPr id="3" name="Content Placeholder 2"/>
          <p:cNvSpPr>
            <a:spLocks noGrp="1"/>
          </p:cNvSpPr>
          <p:nvPr>
            <p:ph idx="1"/>
          </p:nvPr>
        </p:nvSpPr>
        <p:spPr>
          <a:xfrm>
            <a:off x="395536" y="1124744"/>
            <a:ext cx="8501063" cy="5357813"/>
          </a:xfrm>
        </p:spPr>
        <p:txBody>
          <a:bodyPr rtlCol="0">
            <a:noAutofit/>
          </a:bodyPr>
          <a:lstStyle/>
          <a:p>
            <a:pPr fontAlgn="auto">
              <a:spcAft>
                <a:spcPts val="0"/>
              </a:spcAft>
              <a:buFont typeface="Arial" pitchFamily="34" charset="0"/>
              <a:buChar char="•"/>
              <a:defRPr/>
            </a:pPr>
            <a:r>
              <a:rPr lang="en-US" sz="2400" dirty="0" err="1" smtClean="0"/>
              <a:t>Berbagai</a:t>
            </a:r>
            <a:r>
              <a:rPr lang="en-US" sz="2400" dirty="0" smtClean="0"/>
              <a:t> </a:t>
            </a:r>
            <a:r>
              <a:rPr lang="en-US" sz="2400" dirty="0" err="1" smtClean="0"/>
              <a:t>instrumen</a:t>
            </a:r>
            <a:r>
              <a:rPr lang="en-US" sz="2400" dirty="0" smtClean="0"/>
              <a:t> </a:t>
            </a:r>
            <a:r>
              <a:rPr lang="en-US" sz="2400" dirty="0" err="1" smtClean="0"/>
              <a:t>hak</a:t>
            </a:r>
            <a:r>
              <a:rPr lang="en-US" sz="2400" dirty="0" smtClean="0"/>
              <a:t> </a:t>
            </a:r>
            <a:r>
              <a:rPr lang="en-US" sz="2400" dirty="0" err="1" smtClean="0"/>
              <a:t>asasi</a:t>
            </a:r>
            <a:r>
              <a:rPr lang="en-US" sz="2400" dirty="0" smtClean="0"/>
              <a:t> </a:t>
            </a:r>
            <a:r>
              <a:rPr lang="en-US" sz="2400" dirty="0" err="1" smtClean="0"/>
              <a:t>manusia</a:t>
            </a:r>
            <a:r>
              <a:rPr lang="en-US" sz="2400" dirty="0" smtClean="0"/>
              <a:t> yang </a:t>
            </a:r>
            <a:r>
              <a:rPr lang="en-US" sz="2400" dirty="0" err="1" smtClean="0"/>
              <a:t>dimiliki</a:t>
            </a:r>
            <a:r>
              <a:rPr lang="en-US" sz="2400" dirty="0" smtClean="0"/>
              <a:t> Negara </a:t>
            </a:r>
            <a:r>
              <a:rPr lang="en-US" sz="2400" dirty="0" err="1" smtClean="0"/>
              <a:t>Republik</a:t>
            </a:r>
            <a:r>
              <a:rPr lang="en-US" sz="2400" dirty="0" smtClean="0"/>
              <a:t> </a:t>
            </a:r>
            <a:r>
              <a:rPr lang="en-US" sz="2400" dirty="0" err="1" smtClean="0"/>
              <a:t>Indonesia,yakni</a:t>
            </a:r>
            <a:r>
              <a:rPr lang="en-US" sz="2400" dirty="0" smtClean="0"/>
              <a:t>:</a:t>
            </a:r>
          </a:p>
          <a:p>
            <a:pPr fontAlgn="auto">
              <a:spcAft>
                <a:spcPts val="0"/>
              </a:spcAft>
              <a:buFont typeface="Arial" pitchFamily="34" charset="0"/>
              <a:buChar char="•"/>
              <a:defRPr/>
            </a:pPr>
            <a:r>
              <a:rPr lang="en-US" sz="2400" dirty="0" err="1" smtClean="0"/>
              <a:t>Undang</a:t>
            </a:r>
            <a:r>
              <a:rPr lang="en-US" sz="2400" dirty="0" smtClean="0"/>
              <a:t> – </a:t>
            </a:r>
            <a:r>
              <a:rPr lang="en-US" sz="2400" dirty="0" err="1" smtClean="0"/>
              <a:t>Undang</a:t>
            </a:r>
            <a:r>
              <a:rPr lang="en-US" sz="2400" dirty="0" smtClean="0"/>
              <a:t> </a:t>
            </a:r>
            <a:r>
              <a:rPr lang="en-US" sz="2400" dirty="0" err="1" smtClean="0"/>
              <a:t>Dasar</a:t>
            </a:r>
            <a:r>
              <a:rPr lang="en-US" sz="2400" dirty="0" smtClean="0"/>
              <a:t> 1945</a:t>
            </a:r>
          </a:p>
          <a:p>
            <a:pPr fontAlgn="auto">
              <a:spcAft>
                <a:spcPts val="0"/>
              </a:spcAft>
              <a:buFont typeface="Arial" pitchFamily="34" charset="0"/>
              <a:buChar char="•"/>
              <a:defRPr/>
            </a:pPr>
            <a:r>
              <a:rPr lang="en-US" sz="2400" dirty="0" err="1" smtClean="0"/>
              <a:t>Ketetapan</a:t>
            </a:r>
            <a:r>
              <a:rPr lang="en-US" sz="2400" dirty="0" smtClean="0"/>
              <a:t> MPR </a:t>
            </a:r>
            <a:r>
              <a:rPr lang="en-US" sz="2400" dirty="0" err="1" smtClean="0"/>
              <a:t>Nomor</a:t>
            </a:r>
            <a:r>
              <a:rPr lang="en-US" sz="2400" dirty="0" smtClean="0"/>
              <a:t> XVII/MPR/1998 </a:t>
            </a:r>
            <a:r>
              <a:rPr lang="en-US" sz="2400" dirty="0" err="1" smtClean="0"/>
              <a:t>tentang</a:t>
            </a:r>
            <a:r>
              <a:rPr lang="en-US" sz="2400" dirty="0" smtClean="0"/>
              <a:t> </a:t>
            </a:r>
            <a:r>
              <a:rPr lang="en-US" sz="2400" dirty="0" err="1" smtClean="0"/>
              <a:t>Hak</a:t>
            </a:r>
            <a:r>
              <a:rPr lang="en-US" sz="2400" dirty="0" smtClean="0"/>
              <a:t> </a:t>
            </a:r>
            <a:r>
              <a:rPr lang="en-US" sz="2400" dirty="0" err="1" smtClean="0"/>
              <a:t>Asasi</a:t>
            </a:r>
            <a:r>
              <a:rPr lang="en-US" sz="2400" dirty="0" smtClean="0"/>
              <a:t> </a:t>
            </a:r>
            <a:r>
              <a:rPr lang="en-US" sz="2400" dirty="0" err="1" smtClean="0"/>
              <a:t>Manusia</a:t>
            </a:r>
            <a:endParaRPr lang="en-US" sz="2400" dirty="0" smtClean="0"/>
          </a:p>
          <a:p>
            <a:pPr fontAlgn="auto">
              <a:spcAft>
                <a:spcPts val="0"/>
              </a:spcAft>
              <a:buFont typeface="Arial" pitchFamily="34" charset="0"/>
              <a:buChar char="•"/>
              <a:defRPr/>
            </a:pPr>
            <a:r>
              <a:rPr lang="en-US" sz="2400" dirty="0" smtClean="0"/>
              <a:t> </a:t>
            </a:r>
            <a:r>
              <a:rPr lang="en-US" sz="2400" dirty="0" err="1" smtClean="0"/>
              <a:t>Undang</a:t>
            </a:r>
            <a:r>
              <a:rPr lang="en-US" sz="2400" dirty="0" smtClean="0"/>
              <a:t> – </a:t>
            </a:r>
            <a:r>
              <a:rPr lang="en-US" sz="2400" dirty="0" err="1" smtClean="0"/>
              <a:t>Undang</a:t>
            </a:r>
            <a:r>
              <a:rPr lang="en-US" sz="2400" dirty="0" smtClean="0"/>
              <a:t> </a:t>
            </a:r>
            <a:r>
              <a:rPr lang="en-US" sz="2400" dirty="0" err="1" smtClean="0"/>
              <a:t>Nomor</a:t>
            </a:r>
            <a:r>
              <a:rPr lang="en-US" sz="2400" dirty="0" smtClean="0"/>
              <a:t> 39 </a:t>
            </a:r>
            <a:r>
              <a:rPr lang="en-US" sz="2400" dirty="0" err="1" smtClean="0"/>
              <a:t>Tahun</a:t>
            </a:r>
            <a:r>
              <a:rPr lang="en-US" sz="2400" dirty="0" smtClean="0"/>
              <a:t> 1999 </a:t>
            </a:r>
            <a:r>
              <a:rPr lang="en-US" sz="2400" dirty="0" err="1" smtClean="0"/>
              <a:t>tentang</a:t>
            </a:r>
            <a:r>
              <a:rPr lang="en-US" sz="2400" dirty="0" smtClean="0"/>
              <a:t> </a:t>
            </a:r>
            <a:r>
              <a:rPr lang="en-US" sz="2400" dirty="0" err="1" smtClean="0"/>
              <a:t>Hak</a:t>
            </a:r>
            <a:r>
              <a:rPr lang="en-US" sz="2400" dirty="0" smtClean="0"/>
              <a:t> </a:t>
            </a:r>
            <a:r>
              <a:rPr lang="en-US" sz="2400" dirty="0" err="1" smtClean="0"/>
              <a:t>Asasi</a:t>
            </a:r>
            <a:r>
              <a:rPr lang="en-US" sz="2400" dirty="0" smtClean="0"/>
              <a:t> </a:t>
            </a:r>
            <a:r>
              <a:rPr lang="en-US" sz="2400" dirty="0" err="1" smtClean="0"/>
              <a:t>Manusia</a:t>
            </a:r>
            <a:endParaRPr lang="en-US" sz="2400" dirty="0" smtClean="0"/>
          </a:p>
          <a:p>
            <a:pPr marL="0" indent="0" fontAlgn="auto">
              <a:spcAft>
                <a:spcPts val="0"/>
              </a:spcAft>
              <a:buFont typeface="Arial" pitchFamily="34" charset="0"/>
              <a:buNone/>
              <a:defRPr/>
            </a:pPr>
            <a:endParaRPr lang="en-US" sz="2400" dirty="0" smtClean="0"/>
          </a:p>
          <a:p>
            <a:pPr marL="0" indent="0" fontAlgn="auto">
              <a:spcAft>
                <a:spcPts val="0"/>
              </a:spcAft>
              <a:buFont typeface="Arial" pitchFamily="34" charset="0"/>
              <a:buNone/>
              <a:defRPr/>
            </a:pPr>
            <a:r>
              <a:rPr lang="en-US" sz="2400" dirty="0" smtClean="0"/>
              <a:t>Di Indonesia </a:t>
            </a:r>
            <a:r>
              <a:rPr lang="en-US" sz="2400" dirty="0" err="1" smtClean="0"/>
              <a:t>secara</a:t>
            </a:r>
            <a:r>
              <a:rPr lang="en-US" sz="2400" dirty="0" smtClean="0"/>
              <a:t> </a:t>
            </a:r>
            <a:r>
              <a:rPr lang="en-US" sz="2400" dirty="0" err="1" smtClean="0"/>
              <a:t>garis</a:t>
            </a:r>
            <a:r>
              <a:rPr lang="en-US" sz="2400" dirty="0" smtClean="0"/>
              <a:t> </a:t>
            </a:r>
            <a:r>
              <a:rPr lang="en-US" sz="2400" dirty="0" err="1" smtClean="0"/>
              <a:t>besar</a:t>
            </a:r>
            <a:r>
              <a:rPr lang="en-US" sz="2400" dirty="0" smtClean="0"/>
              <a:t> </a:t>
            </a:r>
            <a:r>
              <a:rPr lang="en-US" sz="2400" dirty="0" err="1" smtClean="0"/>
              <a:t>disimpulkan</a:t>
            </a:r>
            <a:r>
              <a:rPr lang="en-US" sz="2400" dirty="0" smtClean="0"/>
              <a:t>, </a:t>
            </a:r>
            <a:r>
              <a:rPr lang="en-US" sz="2400" dirty="0" err="1" smtClean="0"/>
              <a:t>hak-hak</a:t>
            </a:r>
            <a:r>
              <a:rPr lang="en-US" sz="2400" dirty="0" smtClean="0"/>
              <a:t> </a:t>
            </a:r>
            <a:r>
              <a:rPr lang="en-US" sz="2400" dirty="0" err="1" smtClean="0"/>
              <a:t>asasi</a:t>
            </a:r>
            <a:r>
              <a:rPr lang="en-US" sz="2400" dirty="0" smtClean="0"/>
              <a:t> </a:t>
            </a:r>
            <a:r>
              <a:rPr lang="en-US" sz="2400" dirty="0" err="1" smtClean="0"/>
              <a:t>manusia</a:t>
            </a:r>
            <a:r>
              <a:rPr lang="en-US" sz="2400" dirty="0" smtClean="0"/>
              <a:t> </a:t>
            </a:r>
            <a:r>
              <a:rPr lang="en-US" sz="2400" dirty="0" err="1" smtClean="0"/>
              <a:t>itu</a:t>
            </a:r>
            <a:r>
              <a:rPr lang="en-US" sz="2400" dirty="0" smtClean="0"/>
              <a:t> </a:t>
            </a:r>
            <a:r>
              <a:rPr lang="en-US" sz="2400" dirty="0" err="1" smtClean="0"/>
              <a:t>dapat</a:t>
            </a:r>
            <a:r>
              <a:rPr lang="en-US" sz="2400" dirty="0" smtClean="0"/>
              <a:t> </a:t>
            </a:r>
            <a:r>
              <a:rPr lang="en-US" sz="2400" dirty="0" err="1" smtClean="0"/>
              <a:t>dibeda</a:t>
            </a:r>
            <a:r>
              <a:rPr lang="en-US" sz="2400" dirty="0" smtClean="0"/>
              <a:t> </a:t>
            </a:r>
            <a:r>
              <a:rPr lang="en-US" sz="2400" dirty="0" err="1" smtClean="0"/>
              <a:t>bedakan</a:t>
            </a:r>
            <a:r>
              <a:rPr lang="en-US" sz="2400" dirty="0" smtClean="0"/>
              <a:t> </a:t>
            </a:r>
            <a:r>
              <a:rPr lang="en-US" sz="2400" dirty="0" err="1" smtClean="0"/>
              <a:t>menjadi</a:t>
            </a:r>
            <a:r>
              <a:rPr lang="en-US" sz="2400" dirty="0" smtClean="0"/>
              <a:t> </a:t>
            </a:r>
            <a:r>
              <a:rPr lang="en-US" sz="2400" dirty="0" err="1" smtClean="0"/>
              <a:t>sebagai</a:t>
            </a:r>
            <a:r>
              <a:rPr lang="en-US" sz="2400" dirty="0" smtClean="0"/>
              <a:t> </a:t>
            </a:r>
            <a:r>
              <a:rPr lang="en-US" sz="2400" dirty="0" err="1" smtClean="0"/>
              <a:t>berikut</a:t>
            </a:r>
            <a:r>
              <a:rPr lang="en-US" sz="2400" dirty="0" smtClean="0"/>
              <a:t> :</a:t>
            </a:r>
          </a:p>
          <a:p>
            <a:pPr indent="20638" fontAlgn="auto">
              <a:spcAft>
                <a:spcPts val="0"/>
              </a:spcAft>
              <a:buFont typeface="Arial" pitchFamily="34" charset="0"/>
              <a:buChar char="•"/>
              <a:defRPr/>
            </a:pPr>
            <a:r>
              <a:rPr lang="en-US" sz="2400" dirty="0" smtClean="0"/>
              <a:t> </a:t>
            </a:r>
            <a:r>
              <a:rPr lang="en-US" sz="2400" dirty="0" err="1" smtClean="0"/>
              <a:t>Hak</a:t>
            </a:r>
            <a:r>
              <a:rPr lang="en-US" sz="2400" dirty="0" smtClean="0"/>
              <a:t> – </a:t>
            </a:r>
            <a:r>
              <a:rPr lang="en-US" sz="2400" dirty="0" err="1" smtClean="0"/>
              <a:t>hak</a:t>
            </a:r>
            <a:r>
              <a:rPr lang="en-US" sz="2400" dirty="0" smtClean="0"/>
              <a:t> </a:t>
            </a:r>
            <a:r>
              <a:rPr lang="en-US" sz="2400" dirty="0" err="1" smtClean="0"/>
              <a:t>asasi</a:t>
            </a:r>
            <a:r>
              <a:rPr lang="en-US" sz="2400" dirty="0" smtClean="0"/>
              <a:t> </a:t>
            </a:r>
            <a:r>
              <a:rPr lang="en-US" sz="2400" dirty="0" err="1" smtClean="0"/>
              <a:t>pribadi</a:t>
            </a:r>
            <a:r>
              <a:rPr lang="en-US" sz="2400" dirty="0" smtClean="0"/>
              <a:t> (</a:t>
            </a:r>
            <a:r>
              <a:rPr lang="en-US" sz="2400" i="1" dirty="0" smtClean="0"/>
              <a:t>personal rights</a:t>
            </a:r>
            <a:r>
              <a:rPr lang="en-US" sz="2400" dirty="0" smtClean="0"/>
              <a:t>) yang </a:t>
            </a:r>
            <a:r>
              <a:rPr lang="en-US" sz="2400" dirty="0" err="1" smtClean="0"/>
              <a:t>meliputi</a:t>
            </a:r>
            <a:r>
              <a:rPr lang="en-US" sz="2400" dirty="0" smtClean="0"/>
              <a:t> </a:t>
            </a:r>
            <a:r>
              <a:rPr lang="en-US" sz="2400" dirty="0" err="1" smtClean="0"/>
              <a:t>kebebasan</a:t>
            </a:r>
            <a:r>
              <a:rPr lang="en-US" sz="2400" dirty="0" smtClean="0"/>
              <a:t> </a:t>
            </a:r>
            <a:r>
              <a:rPr lang="en-US" sz="2400" dirty="0" err="1" smtClean="0"/>
              <a:t>menyatakan</a:t>
            </a:r>
            <a:r>
              <a:rPr lang="en-US" sz="2400" dirty="0" smtClean="0"/>
              <a:t> </a:t>
            </a:r>
            <a:r>
              <a:rPr lang="en-US" sz="2400" dirty="0" err="1" smtClean="0"/>
              <a:t>pendapat</a:t>
            </a:r>
            <a:r>
              <a:rPr lang="en-US" sz="2400" dirty="0" smtClean="0"/>
              <a:t>, </a:t>
            </a:r>
            <a:r>
              <a:rPr lang="en-US" sz="2400" dirty="0" err="1" smtClean="0"/>
              <a:t>kebebasan</a:t>
            </a:r>
            <a:r>
              <a:rPr lang="en-US" sz="2400" dirty="0" smtClean="0"/>
              <a:t> </a:t>
            </a:r>
            <a:r>
              <a:rPr lang="en-US" sz="2400" dirty="0" err="1" smtClean="0"/>
              <a:t>memeluk</a:t>
            </a:r>
            <a:r>
              <a:rPr lang="en-US" sz="2400" dirty="0" smtClean="0"/>
              <a:t> agama, </a:t>
            </a:r>
            <a:r>
              <a:rPr lang="en-US" sz="2400" dirty="0" err="1" smtClean="0"/>
              <a:t>dan</a:t>
            </a:r>
            <a:r>
              <a:rPr lang="en-US" sz="2400" dirty="0" smtClean="0"/>
              <a:t> </a:t>
            </a:r>
            <a:r>
              <a:rPr lang="en-US" sz="2400" dirty="0" err="1" smtClean="0"/>
              <a:t>kebebasan</a:t>
            </a:r>
            <a:r>
              <a:rPr lang="en-US" sz="2400" dirty="0" smtClean="0"/>
              <a:t> </a:t>
            </a:r>
            <a:r>
              <a:rPr lang="en-US" sz="2400" dirty="0" err="1" smtClean="0"/>
              <a:t>bergerak</a:t>
            </a:r>
            <a:r>
              <a:rPr lang="en-US" sz="2400" dirty="0" smtClean="0"/>
              <a:t>.</a:t>
            </a:r>
          </a:p>
          <a:p>
            <a:pPr indent="20638" fontAlgn="auto">
              <a:spcAft>
                <a:spcPts val="0"/>
              </a:spcAft>
              <a:buFont typeface="Arial" pitchFamily="34" charset="0"/>
              <a:buNone/>
              <a:defRPr/>
            </a:pPr>
            <a:endParaRPr lang="en-US" sz="2400" dirty="0" smtClean="0"/>
          </a:p>
          <a:p>
            <a:pPr fontAlgn="auto">
              <a:spcAft>
                <a:spcPts val="0"/>
              </a:spcAft>
              <a:buFont typeface="Arial" pitchFamily="34" charset="0"/>
              <a:buNone/>
              <a:defRPr/>
            </a:pPr>
            <a:r>
              <a:rPr lang="en-US" sz="2400" dirty="0" smtClean="0"/>
              <a:t/>
            </a:r>
            <a:br>
              <a:rPr lang="en-US" sz="2400" dirty="0" smtClean="0"/>
            </a:br>
            <a:r>
              <a:rPr lang="en-US" sz="2400" dirty="0" smtClean="0"/>
              <a:t> </a:t>
            </a:r>
            <a:br>
              <a:rPr lang="en-US" sz="2400" dirty="0" smtClean="0"/>
            </a:br>
            <a:endParaRPr lang="en-US" sz="2400" dirty="0" smtClean="0"/>
          </a:p>
          <a:p>
            <a:pPr algn="just" fontAlgn="auto">
              <a:spcAft>
                <a:spcPts val="0"/>
              </a:spcAft>
              <a:buFont typeface="Arial" pitchFamily="34" charset="0"/>
              <a:buNone/>
              <a:defRPr/>
            </a:pPr>
            <a:r>
              <a:rPr lang="en-US" sz="2400" dirty="0" smtClean="0"/>
              <a:t>	</a:t>
            </a:r>
            <a:endParaRPr lang="en-US" sz="2400" dirty="0"/>
          </a:p>
        </p:txBody>
      </p:sp>
    </p:spTree>
    <p:extLst>
      <p:ext uri="{BB962C8B-B14F-4D97-AF65-F5344CB8AC3E}">
        <p14:creationId xmlns:p14="http://schemas.microsoft.com/office/powerpoint/2010/main" xmlns="" val="2810125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71600" y="333375"/>
            <a:ext cx="7772400" cy="1071563"/>
          </a:xfrm>
        </p:spPr>
        <p:txBody>
          <a:bodyPr rtlCol="0">
            <a:normAutofit fontScale="90000"/>
          </a:bodyPr>
          <a:lstStyle/>
          <a:p>
            <a:pPr algn="ctr" fontAlgn="auto">
              <a:spcAft>
                <a:spcPts val="0"/>
              </a:spcAft>
              <a:defRPr/>
            </a:pPr>
            <a:r>
              <a:rPr lang="en-US" dirty="0" err="1" smtClean="0"/>
              <a:t>Hak</a:t>
            </a:r>
            <a:r>
              <a:rPr lang="en-US" dirty="0" smtClean="0"/>
              <a:t> </a:t>
            </a:r>
            <a:r>
              <a:rPr lang="en-US" dirty="0" err="1" smtClean="0"/>
              <a:t>Asasi</a:t>
            </a:r>
            <a:r>
              <a:rPr lang="en-US" dirty="0" smtClean="0"/>
              <a:t> </a:t>
            </a:r>
            <a:r>
              <a:rPr lang="en-US" dirty="0" err="1" smtClean="0"/>
              <a:t>Manusia</a:t>
            </a:r>
            <a:r>
              <a:rPr lang="en-US" dirty="0" smtClean="0"/>
              <a:t> </a:t>
            </a:r>
            <a:br>
              <a:rPr lang="en-US" dirty="0" smtClean="0"/>
            </a:br>
            <a:r>
              <a:rPr lang="en-US" dirty="0" err="1" smtClean="0"/>
              <a:t>dan</a:t>
            </a:r>
            <a:r>
              <a:rPr lang="en-US" dirty="0" smtClean="0"/>
              <a:t> Negara </a:t>
            </a:r>
            <a:r>
              <a:rPr lang="en-US" dirty="0" err="1" smtClean="0"/>
              <a:t>Hukum</a:t>
            </a:r>
            <a:endParaRPr lang="en-US" dirty="0"/>
          </a:p>
        </p:txBody>
      </p:sp>
      <p:sp>
        <p:nvSpPr>
          <p:cNvPr id="3075" name="TextBox 3"/>
          <p:cNvSpPr txBox="1">
            <a:spLocks noChangeArrowheads="1"/>
          </p:cNvSpPr>
          <p:nvPr/>
        </p:nvSpPr>
        <p:spPr bwMode="auto">
          <a:xfrm>
            <a:off x="571500" y="4143375"/>
            <a:ext cx="8358188" cy="1938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t>Upaya penegakan HAM di Eropa ditandai dengan Perjanjian Perdamaian Westphalia tahun 1648 Tahun 1776: ”Rights of Man” yang merupakan awal Deklarasi Kemerdekaan Amerika dan Deklarasi Hak Manusia dan Warganegara  (1789) di Perancis </a:t>
            </a:r>
          </a:p>
          <a:p>
            <a:endParaRPr lang="en-US" sz="2400"/>
          </a:p>
        </p:txBody>
      </p:sp>
      <p:sp>
        <p:nvSpPr>
          <p:cNvPr id="3076" name="TextBox 4"/>
          <p:cNvSpPr txBox="1">
            <a:spLocks noChangeArrowheads="1"/>
          </p:cNvSpPr>
          <p:nvPr/>
        </p:nvSpPr>
        <p:spPr bwMode="auto">
          <a:xfrm>
            <a:off x="571500" y="1643063"/>
            <a:ext cx="7858125" cy="230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n-US" sz="2400"/>
              <a:t> Tahun 1215: Magna Charta di Inggeris  bakal kebebasan warga negara Inggeris yang berupa kompromi pembagian kekuasaan antara Raja John dan para bangsawannya (Davidson  “An Act Declaring the Rights and  (1994: 2)</a:t>
            </a:r>
          </a:p>
          <a:p>
            <a:pPr algn="just"/>
            <a:r>
              <a:rPr lang="en-US" sz="2400"/>
              <a:t>Liberties of the Subject and Setting the  Succesion of the Crown”, atau biasa dikenal  dengan “Bill of Rights” (1689</a:t>
            </a:r>
          </a:p>
        </p:txBody>
      </p:sp>
    </p:spTree>
    <p:extLst>
      <p:ext uri="{BB962C8B-B14F-4D97-AF65-F5344CB8AC3E}">
        <p14:creationId xmlns:p14="http://schemas.microsoft.com/office/powerpoint/2010/main" xmlns="" val="4124588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00063" y="0"/>
            <a:ext cx="8229600" cy="1143000"/>
          </a:xfrm>
        </p:spPr>
        <p:txBody>
          <a:bodyPr>
            <a:normAutofit/>
          </a:bodyPr>
          <a:lstStyle/>
          <a:p>
            <a:r>
              <a:rPr lang="it-IT" sz="4000" b="1" dirty="0" smtClean="0"/>
              <a:t>Hak Asasi Manusia di Indonesia</a:t>
            </a:r>
            <a:endParaRPr lang="en-US" sz="4000" dirty="0" smtClean="0"/>
          </a:p>
        </p:txBody>
      </p:sp>
      <p:sp>
        <p:nvSpPr>
          <p:cNvPr id="3" name="Content Placeholder 2"/>
          <p:cNvSpPr>
            <a:spLocks noGrp="1"/>
          </p:cNvSpPr>
          <p:nvPr>
            <p:ph idx="1"/>
          </p:nvPr>
        </p:nvSpPr>
        <p:spPr>
          <a:xfrm>
            <a:off x="179512" y="1340769"/>
            <a:ext cx="8501063" cy="4968552"/>
          </a:xfrm>
        </p:spPr>
        <p:txBody>
          <a:bodyPr rtlCol="0">
            <a:noAutofit/>
          </a:bodyPr>
          <a:lstStyle/>
          <a:p>
            <a:pPr indent="20638" fontAlgn="auto">
              <a:spcAft>
                <a:spcPts val="0"/>
              </a:spcAft>
              <a:buFont typeface="Arial" pitchFamily="34" charset="0"/>
              <a:buChar char="•"/>
              <a:defRPr/>
            </a:pPr>
            <a:r>
              <a:rPr lang="en-US" sz="2800" dirty="0" err="1" smtClean="0"/>
              <a:t>Hak</a:t>
            </a:r>
            <a:r>
              <a:rPr lang="en-US" sz="2800" dirty="0" smtClean="0"/>
              <a:t> – </a:t>
            </a:r>
            <a:r>
              <a:rPr lang="en-US" sz="2800" dirty="0" err="1" smtClean="0"/>
              <a:t>hak</a:t>
            </a:r>
            <a:r>
              <a:rPr lang="en-US" sz="2800" dirty="0" smtClean="0"/>
              <a:t> </a:t>
            </a:r>
            <a:r>
              <a:rPr lang="en-US" sz="2800" dirty="0" err="1" smtClean="0"/>
              <a:t>asasi</a:t>
            </a:r>
            <a:r>
              <a:rPr lang="en-US" sz="2800" dirty="0" smtClean="0"/>
              <a:t> </a:t>
            </a:r>
            <a:r>
              <a:rPr lang="en-US" sz="2800" dirty="0" err="1" smtClean="0"/>
              <a:t>ekonomi</a:t>
            </a:r>
            <a:r>
              <a:rPr lang="en-US" sz="2800" dirty="0" smtClean="0"/>
              <a:t> (</a:t>
            </a:r>
            <a:r>
              <a:rPr lang="en-US" sz="2800" i="1" dirty="0" smtClean="0"/>
              <a:t>property rights</a:t>
            </a:r>
            <a:r>
              <a:rPr lang="en-US" sz="2800" dirty="0" smtClean="0"/>
              <a:t>) yang </a:t>
            </a:r>
            <a:r>
              <a:rPr lang="en-US" sz="2800" dirty="0" err="1" smtClean="0"/>
              <a:t>meliputi</a:t>
            </a:r>
            <a:r>
              <a:rPr lang="en-US" sz="2800" dirty="0" smtClean="0"/>
              <a:t> </a:t>
            </a:r>
            <a:r>
              <a:rPr lang="en-US" sz="2800" dirty="0" err="1" smtClean="0"/>
              <a:t>hak</a:t>
            </a:r>
            <a:r>
              <a:rPr lang="en-US" sz="2800" dirty="0" smtClean="0"/>
              <a:t> </a:t>
            </a:r>
            <a:r>
              <a:rPr lang="en-US" sz="2800" dirty="0" err="1" smtClean="0"/>
              <a:t>untuk</a:t>
            </a:r>
            <a:r>
              <a:rPr lang="en-US" sz="2800" dirty="0" smtClean="0"/>
              <a:t> </a:t>
            </a:r>
            <a:r>
              <a:rPr lang="en-US" sz="2800" dirty="0" err="1" smtClean="0"/>
              <a:t>memiliki</a:t>
            </a:r>
            <a:r>
              <a:rPr lang="en-US" sz="2800" dirty="0" smtClean="0"/>
              <a:t> </a:t>
            </a:r>
            <a:r>
              <a:rPr lang="en-US" sz="2800" dirty="0" err="1" smtClean="0"/>
              <a:t>sesuatu</a:t>
            </a:r>
            <a:r>
              <a:rPr lang="en-US" sz="2800" dirty="0" smtClean="0"/>
              <a:t>, </a:t>
            </a:r>
            <a:r>
              <a:rPr lang="en-US" sz="2800" dirty="0" err="1" smtClean="0"/>
              <a:t>hak</a:t>
            </a:r>
            <a:r>
              <a:rPr lang="en-US" sz="2800" dirty="0" smtClean="0"/>
              <a:t> </a:t>
            </a:r>
            <a:r>
              <a:rPr lang="en-US" sz="2800" dirty="0" err="1" smtClean="0"/>
              <a:t>untuk</a:t>
            </a:r>
            <a:r>
              <a:rPr lang="en-US" sz="2800" dirty="0" smtClean="0"/>
              <a:t> </a:t>
            </a:r>
            <a:r>
              <a:rPr lang="en-US" sz="2800" dirty="0" err="1" smtClean="0"/>
              <a:t>membeli</a:t>
            </a:r>
            <a:r>
              <a:rPr lang="en-US" sz="2800" dirty="0" smtClean="0"/>
              <a:t> </a:t>
            </a:r>
            <a:r>
              <a:rPr lang="en-US" sz="2800" dirty="0" err="1" smtClean="0"/>
              <a:t>dan</a:t>
            </a:r>
            <a:r>
              <a:rPr lang="en-US" sz="2800" dirty="0" smtClean="0"/>
              <a:t> </a:t>
            </a:r>
            <a:r>
              <a:rPr lang="en-US" sz="2800" dirty="0" err="1" smtClean="0"/>
              <a:t>menjual</a:t>
            </a:r>
            <a:r>
              <a:rPr lang="en-US" sz="2800" dirty="0" smtClean="0"/>
              <a:t> </a:t>
            </a:r>
            <a:r>
              <a:rPr lang="en-US" sz="2800" dirty="0" err="1" smtClean="0"/>
              <a:t>serta</a:t>
            </a:r>
            <a:r>
              <a:rPr lang="en-US" sz="2800" dirty="0" smtClean="0"/>
              <a:t> </a:t>
            </a:r>
            <a:r>
              <a:rPr lang="en-US" sz="2800" dirty="0" err="1" smtClean="0"/>
              <a:t>memanfaatkannya</a:t>
            </a:r>
            <a:r>
              <a:rPr lang="en-US" sz="2800" dirty="0" smtClean="0"/>
              <a:t>.</a:t>
            </a:r>
          </a:p>
          <a:p>
            <a:pPr indent="20638" fontAlgn="auto">
              <a:spcAft>
                <a:spcPts val="0"/>
              </a:spcAft>
              <a:buFont typeface="Arial" pitchFamily="34" charset="0"/>
              <a:buChar char="•"/>
              <a:defRPr/>
            </a:pPr>
            <a:r>
              <a:rPr lang="en-US" sz="2800" dirty="0" smtClean="0"/>
              <a:t> </a:t>
            </a:r>
            <a:r>
              <a:rPr lang="en-US" sz="2800" dirty="0" err="1" smtClean="0"/>
              <a:t>Hak</a:t>
            </a:r>
            <a:r>
              <a:rPr lang="en-US" sz="2800" dirty="0" smtClean="0"/>
              <a:t> – </a:t>
            </a:r>
            <a:r>
              <a:rPr lang="en-US" sz="2800" dirty="0" err="1" smtClean="0"/>
              <a:t>hak</a:t>
            </a:r>
            <a:r>
              <a:rPr lang="en-US" sz="2800" dirty="0" smtClean="0"/>
              <a:t> </a:t>
            </a:r>
            <a:r>
              <a:rPr lang="en-US" sz="2800" dirty="0" err="1" smtClean="0"/>
              <a:t>asasi</a:t>
            </a:r>
            <a:r>
              <a:rPr lang="en-US" sz="2800" dirty="0" smtClean="0"/>
              <a:t> </a:t>
            </a:r>
            <a:r>
              <a:rPr lang="en-US" sz="2800" dirty="0" err="1" smtClean="0"/>
              <a:t>politik</a:t>
            </a:r>
            <a:r>
              <a:rPr lang="en-US" sz="2800" dirty="0" smtClean="0"/>
              <a:t> (</a:t>
            </a:r>
            <a:r>
              <a:rPr lang="en-US" sz="2800" i="1" dirty="0" smtClean="0"/>
              <a:t>political rights</a:t>
            </a:r>
            <a:r>
              <a:rPr lang="en-US" sz="2800" dirty="0" smtClean="0"/>
              <a:t>) </a:t>
            </a:r>
            <a:r>
              <a:rPr lang="en-US" sz="2800" dirty="0" err="1" smtClean="0"/>
              <a:t>yaitu</a:t>
            </a:r>
            <a:r>
              <a:rPr lang="en-US" sz="2800" dirty="0" smtClean="0"/>
              <a:t> </a:t>
            </a:r>
            <a:r>
              <a:rPr lang="en-US" sz="2800" dirty="0" err="1" smtClean="0"/>
              <a:t>hak</a:t>
            </a:r>
            <a:r>
              <a:rPr lang="en-US" sz="2800" dirty="0" smtClean="0"/>
              <a:t> </a:t>
            </a:r>
            <a:r>
              <a:rPr lang="en-US" sz="2800" dirty="0" err="1" smtClean="0"/>
              <a:t>untuk</a:t>
            </a:r>
            <a:r>
              <a:rPr lang="en-US" sz="2800" dirty="0" smtClean="0"/>
              <a:t> </a:t>
            </a:r>
            <a:r>
              <a:rPr lang="en-US" sz="2800" dirty="0" err="1" smtClean="0"/>
              <a:t>ikut</a:t>
            </a:r>
            <a:r>
              <a:rPr lang="en-US" sz="2800" dirty="0" smtClean="0"/>
              <a:t> </a:t>
            </a:r>
            <a:r>
              <a:rPr lang="en-US" sz="2800" dirty="0" err="1" smtClean="0"/>
              <a:t>serta</a:t>
            </a:r>
            <a:r>
              <a:rPr lang="en-US" sz="2800" dirty="0" smtClean="0"/>
              <a:t> </a:t>
            </a:r>
            <a:r>
              <a:rPr lang="en-US" sz="2800" dirty="0" err="1" smtClean="0"/>
              <a:t>dalam</a:t>
            </a:r>
            <a:r>
              <a:rPr lang="en-US" sz="2800" dirty="0" smtClean="0"/>
              <a:t> </a:t>
            </a:r>
            <a:r>
              <a:rPr lang="en-US" sz="2800" dirty="0" err="1" smtClean="0"/>
              <a:t>pemerintahan</a:t>
            </a:r>
            <a:r>
              <a:rPr lang="en-US" sz="2800" dirty="0" smtClean="0"/>
              <a:t>, </a:t>
            </a:r>
            <a:r>
              <a:rPr lang="en-US" sz="2800" dirty="0" err="1" smtClean="0"/>
              <a:t>hak</a:t>
            </a:r>
            <a:r>
              <a:rPr lang="en-US" sz="2800" dirty="0" smtClean="0"/>
              <a:t> </a:t>
            </a:r>
            <a:r>
              <a:rPr lang="en-US" sz="2800" dirty="0" err="1" smtClean="0"/>
              <a:t>pilih</a:t>
            </a:r>
            <a:r>
              <a:rPr lang="en-US" sz="2800" dirty="0" smtClean="0"/>
              <a:t> (</a:t>
            </a:r>
            <a:r>
              <a:rPr lang="en-US" sz="2800" dirty="0" err="1" smtClean="0"/>
              <a:t>dipilih</a:t>
            </a:r>
            <a:r>
              <a:rPr lang="en-US" sz="2800" dirty="0" smtClean="0"/>
              <a:t> </a:t>
            </a:r>
            <a:r>
              <a:rPr lang="en-US" sz="2800" dirty="0" err="1" smtClean="0"/>
              <a:t>dan</a:t>
            </a:r>
            <a:r>
              <a:rPr lang="en-US" sz="2800" dirty="0" smtClean="0"/>
              <a:t> </a:t>
            </a:r>
            <a:r>
              <a:rPr lang="en-US" sz="2800" dirty="0" err="1" smtClean="0"/>
              <a:t>memilih</a:t>
            </a:r>
            <a:r>
              <a:rPr lang="en-US" sz="2800" dirty="0" smtClean="0"/>
              <a:t> </a:t>
            </a:r>
            <a:r>
              <a:rPr lang="en-US" sz="2800" dirty="0" err="1" smtClean="0"/>
              <a:t>dalam</a:t>
            </a:r>
            <a:r>
              <a:rPr lang="en-US" sz="2800" dirty="0" smtClean="0"/>
              <a:t> </a:t>
            </a:r>
            <a:r>
              <a:rPr lang="en-US" sz="2800" dirty="0" err="1" smtClean="0"/>
              <a:t>pemilu</a:t>
            </a:r>
            <a:r>
              <a:rPr lang="en-US" sz="2800" dirty="0" smtClean="0"/>
              <a:t>) </a:t>
            </a:r>
            <a:r>
              <a:rPr lang="en-US" sz="2800" dirty="0" err="1" smtClean="0"/>
              <a:t>dan</a:t>
            </a:r>
            <a:r>
              <a:rPr lang="en-US" sz="2800" dirty="0" smtClean="0"/>
              <a:t> </a:t>
            </a:r>
            <a:r>
              <a:rPr lang="en-US" sz="2800" dirty="0" err="1" smtClean="0"/>
              <a:t>hak</a:t>
            </a:r>
            <a:r>
              <a:rPr lang="en-US" sz="2800" dirty="0" smtClean="0"/>
              <a:t> </a:t>
            </a:r>
            <a:r>
              <a:rPr lang="en-US" sz="2800" dirty="0" err="1" smtClean="0"/>
              <a:t>untuk</a:t>
            </a:r>
            <a:r>
              <a:rPr lang="en-US" sz="2800" dirty="0" smtClean="0"/>
              <a:t> </a:t>
            </a:r>
            <a:r>
              <a:rPr lang="en-US" sz="2800" dirty="0" err="1" smtClean="0"/>
              <a:t>mendirikan</a:t>
            </a:r>
            <a:r>
              <a:rPr lang="en-US" sz="2800" dirty="0" smtClean="0"/>
              <a:t> </a:t>
            </a:r>
            <a:r>
              <a:rPr lang="en-US" sz="2800" dirty="0" err="1" smtClean="0"/>
              <a:t>partai</a:t>
            </a:r>
            <a:r>
              <a:rPr lang="en-US" sz="2800" dirty="0" smtClean="0"/>
              <a:t> </a:t>
            </a:r>
            <a:r>
              <a:rPr lang="en-US" sz="2800" dirty="0" err="1" smtClean="0"/>
              <a:t>politik</a:t>
            </a:r>
            <a:r>
              <a:rPr lang="en-US" sz="2800" dirty="0" smtClean="0"/>
              <a:t>.</a:t>
            </a:r>
          </a:p>
          <a:p>
            <a:pPr marL="363538" indent="0" fontAlgn="auto">
              <a:spcAft>
                <a:spcPts val="0"/>
              </a:spcAft>
              <a:buFont typeface="Arial" pitchFamily="34" charset="0"/>
              <a:buChar char="•"/>
              <a:defRPr/>
            </a:pPr>
            <a:r>
              <a:rPr lang="en-US" sz="2800" dirty="0" smtClean="0"/>
              <a:t> </a:t>
            </a:r>
            <a:r>
              <a:rPr lang="en-US" sz="2800" dirty="0" err="1" smtClean="0"/>
              <a:t>Hak</a:t>
            </a:r>
            <a:r>
              <a:rPr lang="en-US" sz="2800" dirty="0" smtClean="0"/>
              <a:t> </a:t>
            </a:r>
            <a:r>
              <a:rPr lang="en-US" sz="2800" dirty="0" err="1" smtClean="0"/>
              <a:t>asasi</a:t>
            </a:r>
            <a:r>
              <a:rPr lang="en-US" sz="2800" dirty="0" smtClean="0"/>
              <a:t> </a:t>
            </a:r>
            <a:r>
              <a:rPr lang="en-US" sz="2800" dirty="0" err="1" smtClean="0"/>
              <a:t>untuk</a:t>
            </a:r>
            <a:r>
              <a:rPr lang="en-US" sz="2800" dirty="0" smtClean="0"/>
              <a:t> </a:t>
            </a:r>
            <a:r>
              <a:rPr lang="en-US" sz="2800" dirty="0" err="1" smtClean="0"/>
              <a:t>mendapatkan</a:t>
            </a:r>
            <a:r>
              <a:rPr lang="en-US" sz="2800" dirty="0" smtClean="0"/>
              <a:t> </a:t>
            </a:r>
            <a:r>
              <a:rPr lang="en-US" sz="2800" dirty="0" err="1" smtClean="0"/>
              <a:t>perlakuan</a:t>
            </a:r>
            <a:r>
              <a:rPr lang="en-US" sz="2800" dirty="0" smtClean="0"/>
              <a:t> yang </a:t>
            </a:r>
            <a:r>
              <a:rPr lang="en-US" sz="2800" dirty="0" err="1" smtClean="0"/>
              <a:t>sama</a:t>
            </a:r>
            <a:r>
              <a:rPr lang="en-US" sz="2800" dirty="0" smtClean="0"/>
              <a:t> </a:t>
            </a:r>
            <a:r>
              <a:rPr lang="en-US" sz="2800" dirty="0" err="1" smtClean="0"/>
              <a:t>dalam</a:t>
            </a:r>
            <a:r>
              <a:rPr lang="en-US" sz="2800" dirty="0" smtClean="0"/>
              <a:t> </a:t>
            </a:r>
            <a:r>
              <a:rPr lang="en-US" sz="2800" dirty="0" err="1" smtClean="0"/>
              <a:t>hukum</a:t>
            </a:r>
            <a:r>
              <a:rPr lang="en-US" sz="2800" dirty="0" smtClean="0"/>
              <a:t> </a:t>
            </a:r>
            <a:r>
              <a:rPr lang="en-US" sz="2800" dirty="0" err="1" smtClean="0"/>
              <a:t>dan</a:t>
            </a:r>
            <a:r>
              <a:rPr lang="en-US" sz="2800" dirty="0" smtClean="0"/>
              <a:t> </a:t>
            </a:r>
            <a:r>
              <a:rPr lang="en-US" sz="2800" dirty="0" err="1" smtClean="0"/>
              <a:t>pemerintahan</a:t>
            </a:r>
            <a:r>
              <a:rPr lang="en-US" sz="2800" dirty="0" smtClean="0"/>
              <a:t> ( </a:t>
            </a:r>
            <a:r>
              <a:rPr lang="en-US" sz="2800" i="1" dirty="0" smtClean="0"/>
              <a:t>rights of legal equality</a:t>
            </a:r>
            <a:r>
              <a:rPr lang="en-US" sz="2800" dirty="0" smtClean="0"/>
              <a:t>).</a:t>
            </a:r>
          </a:p>
          <a:p>
            <a:pPr indent="20638" fontAlgn="auto">
              <a:spcAft>
                <a:spcPts val="0"/>
              </a:spcAft>
              <a:buFont typeface="Arial" pitchFamily="34" charset="0"/>
              <a:buChar char="•"/>
              <a:defRPr/>
            </a:pPr>
            <a:endParaRPr lang="en-US" sz="2800" dirty="0" smtClean="0"/>
          </a:p>
          <a:p>
            <a:pPr fontAlgn="auto">
              <a:spcAft>
                <a:spcPts val="0"/>
              </a:spcAft>
              <a:buFont typeface="Arial" pitchFamily="34" charset="0"/>
              <a:buNone/>
              <a:defRPr/>
            </a:pPr>
            <a:r>
              <a:rPr lang="en-US" sz="2800" dirty="0" smtClean="0"/>
              <a:t/>
            </a:r>
            <a:br>
              <a:rPr lang="en-US" sz="2800" dirty="0" smtClean="0"/>
            </a:br>
            <a:r>
              <a:rPr lang="en-US" sz="2800" dirty="0" smtClean="0"/>
              <a:t> </a:t>
            </a:r>
            <a:br>
              <a:rPr lang="en-US" sz="2800" dirty="0" smtClean="0"/>
            </a:br>
            <a:endParaRPr lang="en-US" sz="2800" dirty="0" smtClean="0"/>
          </a:p>
          <a:p>
            <a:pPr algn="just" fontAlgn="auto">
              <a:spcAft>
                <a:spcPts val="0"/>
              </a:spcAft>
              <a:buFont typeface="Arial" pitchFamily="34" charset="0"/>
              <a:buNone/>
              <a:defRPr/>
            </a:pPr>
            <a:r>
              <a:rPr lang="en-US" sz="2800" dirty="0" smtClean="0"/>
              <a:t>	</a:t>
            </a:r>
            <a:endParaRPr lang="en-US" sz="2800" dirty="0"/>
          </a:p>
        </p:txBody>
      </p:sp>
    </p:spTree>
    <p:extLst>
      <p:ext uri="{BB962C8B-B14F-4D97-AF65-F5344CB8AC3E}">
        <p14:creationId xmlns:p14="http://schemas.microsoft.com/office/powerpoint/2010/main" xmlns="" val="4294487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4389120"/>
          </a:xfrm>
        </p:spPr>
        <p:txBody>
          <a:bodyPr>
            <a:normAutofit fontScale="85000" lnSpcReduction="20000"/>
          </a:bodyPr>
          <a:lstStyle/>
          <a:p>
            <a:pPr indent="20638" fontAlgn="auto">
              <a:spcAft>
                <a:spcPts val="0"/>
              </a:spcAft>
              <a:buFont typeface="Arial" pitchFamily="34" charset="0"/>
              <a:buChar char="•"/>
              <a:defRPr/>
            </a:pPr>
            <a:r>
              <a:rPr lang="en-US" sz="2800" dirty="0" err="1"/>
              <a:t>Hak</a:t>
            </a:r>
            <a:r>
              <a:rPr lang="en-US" sz="2800" dirty="0"/>
              <a:t> – </a:t>
            </a:r>
            <a:r>
              <a:rPr lang="en-US" sz="2800" dirty="0" err="1"/>
              <a:t>hak</a:t>
            </a:r>
            <a:r>
              <a:rPr lang="en-US" sz="2800" dirty="0"/>
              <a:t> </a:t>
            </a:r>
            <a:r>
              <a:rPr lang="en-US" sz="2800" dirty="0" err="1"/>
              <a:t>asasi</a:t>
            </a:r>
            <a:r>
              <a:rPr lang="en-US" sz="2800" dirty="0"/>
              <a:t> </a:t>
            </a:r>
            <a:r>
              <a:rPr lang="en-US" sz="2800" dirty="0" err="1"/>
              <a:t>sosial</a:t>
            </a:r>
            <a:r>
              <a:rPr lang="en-US" sz="2800" dirty="0"/>
              <a:t> </a:t>
            </a:r>
            <a:r>
              <a:rPr lang="en-US" sz="2800" dirty="0" err="1"/>
              <a:t>dan</a:t>
            </a:r>
            <a:r>
              <a:rPr lang="en-US" sz="2800" dirty="0"/>
              <a:t> </a:t>
            </a:r>
            <a:r>
              <a:rPr lang="en-US" sz="2800" dirty="0" err="1"/>
              <a:t>kebudayaan</a:t>
            </a:r>
            <a:r>
              <a:rPr lang="en-US" sz="2800" dirty="0"/>
              <a:t> ( </a:t>
            </a:r>
            <a:r>
              <a:rPr lang="en-US" sz="2800" i="1" dirty="0"/>
              <a:t>social and culture rights</a:t>
            </a:r>
            <a:r>
              <a:rPr lang="en-US" sz="2800" dirty="0"/>
              <a:t>). </a:t>
            </a:r>
            <a:r>
              <a:rPr lang="en-US" sz="2800" dirty="0" err="1"/>
              <a:t>Misalnya</a:t>
            </a:r>
            <a:r>
              <a:rPr lang="en-US" sz="2800" dirty="0"/>
              <a:t> </a:t>
            </a:r>
            <a:r>
              <a:rPr lang="en-US" sz="2800" dirty="0" err="1"/>
              <a:t>hak</a:t>
            </a:r>
            <a:r>
              <a:rPr lang="en-US" sz="2800" dirty="0"/>
              <a:t> </a:t>
            </a:r>
            <a:r>
              <a:rPr lang="en-US" sz="2800" dirty="0" err="1"/>
              <a:t>untuk</a:t>
            </a:r>
            <a:r>
              <a:rPr lang="en-US" sz="2800" dirty="0"/>
              <a:t> </a:t>
            </a:r>
            <a:r>
              <a:rPr lang="en-US" sz="2800" dirty="0" err="1"/>
              <a:t>memilih</a:t>
            </a:r>
            <a:r>
              <a:rPr lang="en-US" sz="2800" dirty="0"/>
              <a:t> </a:t>
            </a:r>
            <a:r>
              <a:rPr lang="en-US" sz="2800" dirty="0" err="1"/>
              <a:t>pendidikan</a:t>
            </a:r>
            <a:r>
              <a:rPr lang="en-US" sz="2800" dirty="0"/>
              <a:t> </a:t>
            </a:r>
            <a:r>
              <a:rPr lang="en-US" sz="2800" dirty="0" err="1"/>
              <a:t>dan</a:t>
            </a:r>
            <a:r>
              <a:rPr lang="en-US" sz="2800" dirty="0"/>
              <a:t> </a:t>
            </a:r>
            <a:r>
              <a:rPr lang="en-US" sz="2800" dirty="0" err="1"/>
              <a:t>hak</a:t>
            </a:r>
            <a:r>
              <a:rPr lang="en-US" sz="2800" dirty="0"/>
              <a:t> </a:t>
            </a:r>
            <a:r>
              <a:rPr lang="en-US" sz="2800" dirty="0" err="1"/>
              <a:t>untukmengembangkan</a:t>
            </a:r>
            <a:r>
              <a:rPr lang="en-US" sz="2800" dirty="0"/>
              <a:t> </a:t>
            </a:r>
            <a:r>
              <a:rPr lang="en-US" sz="2800" dirty="0" err="1"/>
              <a:t>kebudayaan</a:t>
            </a:r>
            <a:r>
              <a:rPr lang="en-US" sz="2800" dirty="0" smtClean="0"/>
              <a:t>.</a:t>
            </a:r>
          </a:p>
          <a:p>
            <a:pPr indent="0" fontAlgn="auto">
              <a:spcAft>
                <a:spcPts val="0"/>
              </a:spcAft>
              <a:buNone/>
              <a:defRPr/>
            </a:pPr>
            <a:endParaRPr lang="en-US" sz="2800" dirty="0"/>
          </a:p>
          <a:p>
            <a:pPr indent="20638" fontAlgn="auto">
              <a:spcAft>
                <a:spcPts val="0"/>
              </a:spcAft>
              <a:buFont typeface="Arial" pitchFamily="34" charset="0"/>
              <a:buChar char="•"/>
              <a:defRPr/>
            </a:pPr>
            <a:r>
              <a:rPr lang="en-US" sz="2800" dirty="0"/>
              <a:t> </a:t>
            </a:r>
            <a:r>
              <a:rPr lang="en-US" sz="2800" dirty="0" err="1"/>
              <a:t>Hak</a:t>
            </a:r>
            <a:r>
              <a:rPr lang="en-US" sz="2800" dirty="0"/>
              <a:t> </a:t>
            </a:r>
            <a:r>
              <a:rPr lang="en-US" sz="2800" dirty="0" err="1"/>
              <a:t>asasi</a:t>
            </a:r>
            <a:r>
              <a:rPr lang="en-US" sz="2800" dirty="0"/>
              <a:t> </a:t>
            </a:r>
            <a:r>
              <a:rPr lang="en-US" sz="2800" dirty="0" err="1"/>
              <a:t>untuk</a:t>
            </a:r>
            <a:r>
              <a:rPr lang="en-US" sz="2800" dirty="0"/>
              <a:t> </a:t>
            </a:r>
            <a:r>
              <a:rPr lang="en-US" sz="2800" dirty="0" err="1"/>
              <a:t>mendapatkan</a:t>
            </a:r>
            <a:r>
              <a:rPr lang="en-US" sz="2800" dirty="0"/>
              <a:t> </a:t>
            </a:r>
            <a:r>
              <a:rPr lang="en-US" sz="2800" dirty="0" err="1"/>
              <a:t>perlakuan</a:t>
            </a:r>
            <a:r>
              <a:rPr lang="en-US" sz="2800" dirty="0"/>
              <a:t> </a:t>
            </a:r>
            <a:r>
              <a:rPr lang="en-US" sz="2800" dirty="0" err="1"/>
              <a:t>tata</a:t>
            </a:r>
            <a:r>
              <a:rPr lang="en-US" sz="2800" dirty="0"/>
              <a:t> </a:t>
            </a:r>
            <a:r>
              <a:rPr lang="en-US" sz="2800" dirty="0" err="1"/>
              <a:t>cara</a:t>
            </a:r>
            <a:r>
              <a:rPr lang="en-US" sz="2800" dirty="0"/>
              <a:t> </a:t>
            </a:r>
            <a:r>
              <a:rPr lang="en-US" sz="2800" dirty="0" err="1"/>
              <a:t>peradilan</a:t>
            </a:r>
            <a:r>
              <a:rPr lang="en-US" sz="2800" dirty="0"/>
              <a:t> </a:t>
            </a:r>
            <a:r>
              <a:rPr lang="en-US" sz="2800" dirty="0" err="1"/>
              <a:t>dan</a:t>
            </a:r>
            <a:r>
              <a:rPr lang="en-US" sz="2800" dirty="0"/>
              <a:t> </a:t>
            </a:r>
            <a:r>
              <a:rPr lang="en-US" sz="2800" dirty="0" err="1"/>
              <a:t>perlindungan</a:t>
            </a:r>
            <a:r>
              <a:rPr lang="en-US" sz="2800" dirty="0"/>
              <a:t> (</a:t>
            </a:r>
            <a:r>
              <a:rPr lang="en-US" sz="2800" i="1" dirty="0"/>
              <a:t>procedural rights</a:t>
            </a:r>
            <a:r>
              <a:rPr lang="en-US" sz="2800" dirty="0"/>
              <a:t>). </a:t>
            </a:r>
            <a:r>
              <a:rPr lang="en-US" sz="2800" dirty="0" err="1"/>
              <a:t>Misalnya</a:t>
            </a:r>
            <a:r>
              <a:rPr lang="en-US" sz="2800" dirty="0"/>
              <a:t> </a:t>
            </a:r>
            <a:r>
              <a:rPr lang="en-US" sz="2800" dirty="0" err="1"/>
              <a:t>peraturan</a:t>
            </a:r>
            <a:r>
              <a:rPr lang="en-US" sz="2800" dirty="0"/>
              <a:t> </a:t>
            </a:r>
            <a:r>
              <a:rPr lang="en-US" sz="2800" dirty="0" err="1"/>
              <a:t>dalam</a:t>
            </a:r>
            <a:r>
              <a:rPr lang="en-US" sz="2800" dirty="0"/>
              <a:t> </a:t>
            </a:r>
            <a:r>
              <a:rPr lang="en-US" sz="2800" dirty="0" err="1"/>
              <a:t>hal</a:t>
            </a:r>
            <a:r>
              <a:rPr lang="en-US" sz="2800" dirty="0"/>
              <a:t> </a:t>
            </a:r>
            <a:r>
              <a:rPr lang="en-US" sz="2800" dirty="0" err="1"/>
              <a:t>penahanan</a:t>
            </a:r>
            <a:r>
              <a:rPr lang="en-US" sz="2800" dirty="0"/>
              <a:t>, </a:t>
            </a:r>
            <a:r>
              <a:rPr lang="en-US" sz="2800" dirty="0" err="1"/>
              <a:t>penangkapan</a:t>
            </a:r>
            <a:r>
              <a:rPr lang="en-US" sz="2800" dirty="0"/>
              <a:t>, </a:t>
            </a:r>
            <a:r>
              <a:rPr lang="en-US" sz="2800" dirty="0" err="1"/>
              <a:t>penggeledahan</a:t>
            </a:r>
            <a:r>
              <a:rPr lang="en-US" sz="2800" dirty="0"/>
              <a:t>, </a:t>
            </a:r>
            <a:r>
              <a:rPr lang="en-US" sz="2800" dirty="0" err="1"/>
              <a:t>dan</a:t>
            </a:r>
            <a:r>
              <a:rPr lang="en-US" sz="2800" dirty="0"/>
              <a:t> </a:t>
            </a:r>
            <a:r>
              <a:rPr lang="en-US" sz="2800" dirty="0" err="1"/>
              <a:t>peradilan</a:t>
            </a:r>
            <a:r>
              <a:rPr lang="en-US" sz="2800" dirty="0" smtClean="0"/>
              <a:t>.</a:t>
            </a:r>
          </a:p>
          <a:p>
            <a:pPr indent="0" fontAlgn="auto">
              <a:spcAft>
                <a:spcPts val="0"/>
              </a:spcAft>
              <a:buNone/>
              <a:defRPr/>
            </a:pPr>
            <a:endParaRPr lang="en-US" sz="2800" dirty="0"/>
          </a:p>
          <a:p>
            <a:pPr indent="20638" fontAlgn="auto">
              <a:spcAft>
                <a:spcPts val="0"/>
              </a:spcAft>
              <a:buFont typeface="Arial" pitchFamily="34" charset="0"/>
              <a:buNone/>
              <a:defRPr/>
            </a:pPr>
            <a:r>
              <a:rPr lang="en-US" sz="2800" dirty="0" err="1"/>
              <a:t>Secara</a:t>
            </a:r>
            <a:r>
              <a:rPr lang="en-US" sz="2800" dirty="0"/>
              <a:t> </a:t>
            </a:r>
            <a:r>
              <a:rPr lang="en-US" sz="2800" dirty="0" err="1"/>
              <a:t>konkret</a:t>
            </a:r>
            <a:r>
              <a:rPr lang="en-US" sz="2800" dirty="0"/>
              <a:t> </a:t>
            </a:r>
            <a:r>
              <a:rPr lang="en-US" sz="2800" dirty="0" err="1"/>
              <a:t>untuk</a:t>
            </a:r>
            <a:r>
              <a:rPr lang="en-US" sz="2800" dirty="0"/>
              <a:t> </a:t>
            </a:r>
            <a:r>
              <a:rPr lang="en-US" sz="2800" dirty="0" err="1"/>
              <a:t>pertama</a:t>
            </a:r>
            <a:r>
              <a:rPr lang="en-US" sz="2800" dirty="0"/>
              <a:t> kali </a:t>
            </a:r>
            <a:r>
              <a:rPr lang="en-US" sz="2800" dirty="0" err="1"/>
              <a:t>Hak</a:t>
            </a:r>
            <a:r>
              <a:rPr lang="en-US" sz="2800" dirty="0"/>
              <a:t> </a:t>
            </a:r>
            <a:r>
              <a:rPr lang="en-US" sz="2800" dirty="0" err="1"/>
              <a:t>Asasi</a:t>
            </a:r>
            <a:r>
              <a:rPr lang="en-US" sz="2800" dirty="0"/>
              <a:t> </a:t>
            </a:r>
            <a:r>
              <a:rPr lang="en-US" sz="2800" dirty="0" err="1"/>
              <a:t>Manusia</a:t>
            </a:r>
            <a:r>
              <a:rPr lang="en-US" sz="2800" dirty="0"/>
              <a:t> </a:t>
            </a:r>
            <a:r>
              <a:rPr lang="en-US" sz="2800" dirty="0" err="1"/>
              <a:t>dituangkan</a:t>
            </a:r>
            <a:r>
              <a:rPr lang="en-US" sz="2800" dirty="0"/>
              <a:t> </a:t>
            </a:r>
            <a:r>
              <a:rPr lang="en-US" sz="2800" dirty="0" err="1"/>
              <a:t>dalam</a:t>
            </a:r>
            <a:r>
              <a:rPr lang="en-US" sz="2800" dirty="0"/>
              <a:t> </a:t>
            </a:r>
            <a:r>
              <a:rPr lang="en-US" sz="2800" dirty="0" err="1"/>
              <a:t>Piagam</a:t>
            </a:r>
            <a:r>
              <a:rPr lang="en-US" sz="2800" dirty="0"/>
              <a:t> </a:t>
            </a:r>
            <a:r>
              <a:rPr lang="en-US" sz="2800" dirty="0" err="1"/>
              <a:t>Hak</a:t>
            </a:r>
            <a:r>
              <a:rPr lang="en-US" sz="2800" dirty="0"/>
              <a:t> </a:t>
            </a:r>
            <a:r>
              <a:rPr lang="en-US" sz="2800" dirty="0" err="1"/>
              <a:t>Asasi</a:t>
            </a:r>
            <a:r>
              <a:rPr lang="en-US" sz="2800" dirty="0"/>
              <a:t> </a:t>
            </a:r>
            <a:r>
              <a:rPr lang="en-US" sz="2800" dirty="0" err="1"/>
              <a:t>Manusia</a:t>
            </a:r>
            <a:r>
              <a:rPr lang="en-US" sz="2800" dirty="0"/>
              <a:t> </a:t>
            </a:r>
            <a:r>
              <a:rPr lang="en-US" sz="2800" dirty="0" err="1"/>
              <a:t>sebagai</a:t>
            </a:r>
            <a:r>
              <a:rPr lang="en-US" sz="2800" dirty="0"/>
              <a:t> </a:t>
            </a:r>
            <a:r>
              <a:rPr lang="en-US" sz="2800" dirty="0" err="1"/>
              <a:t>lampiran</a:t>
            </a:r>
            <a:r>
              <a:rPr lang="en-US" sz="2800" dirty="0"/>
              <a:t> </a:t>
            </a:r>
            <a:r>
              <a:rPr lang="en-US" sz="2800" dirty="0" err="1"/>
              <a:t>Ketetapan</a:t>
            </a:r>
            <a:r>
              <a:rPr lang="en-US" sz="2800" dirty="0"/>
              <a:t> </a:t>
            </a:r>
            <a:r>
              <a:rPr lang="en-US" sz="2800" dirty="0" err="1"/>
              <a:t>Permusyawarahan</a:t>
            </a:r>
            <a:r>
              <a:rPr lang="en-US" sz="2800" dirty="0"/>
              <a:t> Rakyat </a:t>
            </a:r>
            <a:r>
              <a:rPr lang="en-US" sz="2800" dirty="0" err="1"/>
              <a:t>Republik</a:t>
            </a:r>
            <a:r>
              <a:rPr lang="en-US" sz="2800" dirty="0"/>
              <a:t> Indonesia </a:t>
            </a:r>
            <a:r>
              <a:rPr lang="en-US" sz="2800" dirty="0" err="1"/>
              <a:t>Nomor</a:t>
            </a:r>
            <a:r>
              <a:rPr lang="en-US" sz="2800" dirty="0"/>
              <a:t> XVII/MPR/1998.</a:t>
            </a:r>
          </a:p>
          <a:p>
            <a:endParaRPr lang="en-US" dirty="0"/>
          </a:p>
        </p:txBody>
      </p:sp>
    </p:spTree>
    <p:extLst>
      <p:ext uri="{BB962C8B-B14F-4D97-AF65-F5344CB8AC3E}">
        <p14:creationId xmlns:p14="http://schemas.microsoft.com/office/powerpoint/2010/main" xmlns="" val="1872456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63" name="Freeform 23"/>
          <p:cNvSpPr>
            <a:spLocks/>
          </p:cNvSpPr>
          <p:nvPr/>
        </p:nvSpPr>
        <p:spPr bwMode="auto">
          <a:xfrm>
            <a:off x="3376613" y="1828800"/>
            <a:ext cx="2643187" cy="3505200"/>
          </a:xfrm>
          <a:custGeom>
            <a:avLst/>
            <a:gdLst>
              <a:gd name="T0" fmla="*/ 2643187 w 1665"/>
              <a:gd name="T1" fmla="*/ 3505200 h 2208"/>
              <a:gd name="T2" fmla="*/ 184150 w 1665"/>
              <a:gd name="T3" fmla="*/ 0 h 2208"/>
              <a:gd name="T4" fmla="*/ 0 w 1665"/>
              <a:gd name="T5" fmla="*/ 0 h 2208"/>
              <a:gd name="T6" fmla="*/ 0 60000 65536"/>
              <a:gd name="T7" fmla="*/ 0 60000 65536"/>
              <a:gd name="T8" fmla="*/ 0 60000 65536"/>
            </a:gdLst>
            <a:ahLst/>
            <a:cxnLst>
              <a:cxn ang="T6">
                <a:pos x="T0" y="T1"/>
              </a:cxn>
              <a:cxn ang="T7">
                <a:pos x="T2" y="T3"/>
              </a:cxn>
              <a:cxn ang="T8">
                <a:pos x="T4" y="T5"/>
              </a:cxn>
            </a:cxnLst>
            <a:rect l="0" t="0" r="r" b="b"/>
            <a:pathLst>
              <a:path w="1665" h="2208">
                <a:moveTo>
                  <a:pt x="1665" y="2208"/>
                </a:moveTo>
                <a:lnTo>
                  <a:pt x="116" y="0"/>
                </a:lnTo>
                <a:lnTo>
                  <a:pt x="0" y="0"/>
                </a:lnTo>
              </a:path>
            </a:pathLst>
          </a:custGeom>
          <a:noFill/>
          <a:ln w="28575" cmpd="sng">
            <a:solidFill>
              <a:schemeClr val="tx1"/>
            </a:solidFill>
            <a:round/>
            <a:headEnd/>
            <a:tailEnd/>
          </a:ln>
          <a:effectLst/>
        </p:spPr>
        <p:txBody>
          <a:bodyPr/>
          <a:lstStyle/>
          <a:p>
            <a:endParaRPr lang="en-US"/>
          </a:p>
        </p:txBody>
      </p:sp>
      <p:sp>
        <p:nvSpPr>
          <p:cNvPr id="87048" name="Line 8"/>
          <p:cNvSpPr>
            <a:spLocks noChangeShapeType="1"/>
          </p:cNvSpPr>
          <p:nvPr/>
        </p:nvSpPr>
        <p:spPr bwMode="auto">
          <a:xfrm>
            <a:off x="4556125" y="1690688"/>
            <a:ext cx="0" cy="3567112"/>
          </a:xfrm>
          <a:prstGeom prst="line">
            <a:avLst/>
          </a:prstGeom>
          <a:noFill/>
          <a:ln w="28575">
            <a:solidFill>
              <a:schemeClr val="tx1"/>
            </a:solidFill>
            <a:round/>
            <a:headEnd/>
            <a:tailEnd/>
          </a:ln>
          <a:effectLst/>
        </p:spPr>
        <p:txBody>
          <a:bodyPr/>
          <a:lstStyle/>
          <a:p>
            <a:endParaRPr lang="en-US"/>
          </a:p>
        </p:txBody>
      </p:sp>
      <p:sp>
        <p:nvSpPr>
          <p:cNvPr id="87046" name="Line 6"/>
          <p:cNvSpPr>
            <a:spLocks noChangeShapeType="1"/>
          </p:cNvSpPr>
          <p:nvPr/>
        </p:nvSpPr>
        <p:spPr bwMode="auto">
          <a:xfrm>
            <a:off x="3124200" y="2997200"/>
            <a:ext cx="2895600" cy="906463"/>
          </a:xfrm>
          <a:prstGeom prst="line">
            <a:avLst/>
          </a:prstGeom>
          <a:noFill/>
          <a:ln w="28575">
            <a:solidFill>
              <a:schemeClr val="tx1"/>
            </a:solidFill>
            <a:round/>
            <a:headEnd/>
            <a:tailEnd/>
          </a:ln>
          <a:effectLst/>
        </p:spPr>
        <p:txBody>
          <a:bodyPr/>
          <a:lstStyle/>
          <a:p>
            <a:endParaRPr lang="en-US"/>
          </a:p>
        </p:txBody>
      </p:sp>
      <p:sp>
        <p:nvSpPr>
          <p:cNvPr id="87049" name="Line 9"/>
          <p:cNvSpPr>
            <a:spLocks noChangeShapeType="1"/>
          </p:cNvSpPr>
          <p:nvPr/>
        </p:nvSpPr>
        <p:spPr bwMode="auto">
          <a:xfrm flipV="1">
            <a:off x="3124200" y="3019425"/>
            <a:ext cx="2895600" cy="887413"/>
          </a:xfrm>
          <a:prstGeom prst="line">
            <a:avLst/>
          </a:prstGeom>
          <a:noFill/>
          <a:ln w="28575">
            <a:solidFill>
              <a:schemeClr val="tx1"/>
            </a:solidFill>
            <a:round/>
            <a:headEnd/>
            <a:tailEnd/>
          </a:ln>
          <a:effectLst/>
        </p:spPr>
        <p:txBody>
          <a:bodyPr/>
          <a:lstStyle/>
          <a:p>
            <a:endParaRPr lang="en-US"/>
          </a:p>
        </p:txBody>
      </p:sp>
      <p:sp>
        <p:nvSpPr>
          <p:cNvPr id="87050" name="Freeform 10"/>
          <p:cNvSpPr>
            <a:spLocks/>
          </p:cNvSpPr>
          <p:nvPr/>
        </p:nvSpPr>
        <p:spPr bwMode="auto">
          <a:xfrm>
            <a:off x="3133725" y="1819275"/>
            <a:ext cx="2662238" cy="3681413"/>
          </a:xfrm>
          <a:custGeom>
            <a:avLst/>
            <a:gdLst>
              <a:gd name="T0" fmla="*/ 0 w 1677"/>
              <a:gd name="T1" fmla="*/ 3681413 h 2319"/>
              <a:gd name="T2" fmla="*/ 2497138 w 1677"/>
              <a:gd name="T3" fmla="*/ 9525 h 2319"/>
              <a:gd name="T4" fmla="*/ 2662238 w 1677"/>
              <a:gd name="T5" fmla="*/ 0 h 2319"/>
              <a:gd name="T6" fmla="*/ 0 60000 65536"/>
              <a:gd name="T7" fmla="*/ 0 60000 65536"/>
              <a:gd name="T8" fmla="*/ 0 60000 65536"/>
            </a:gdLst>
            <a:ahLst/>
            <a:cxnLst>
              <a:cxn ang="T6">
                <a:pos x="T0" y="T1"/>
              </a:cxn>
              <a:cxn ang="T7">
                <a:pos x="T2" y="T3"/>
              </a:cxn>
              <a:cxn ang="T8">
                <a:pos x="T4" y="T5"/>
              </a:cxn>
            </a:cxnLst>
            <a:rect l="0" t="0" r="r" b="b"/>
            <a:pathLst>
              <a:path w="1677" h="2319">
                <a:moveTo>
                  <a:pt x="0" y="2319"/>
                </a:moveTo>
                <a:lnTo>
                  <a:pt x="1573" y="6"/>
                </a:lnTo>
                <a:lnTo>
                  <a:pt x="1677" y="0"/>
                </a:lnTo>
              </a:path>
            </a:pathLst>
          </a:custGeom>
          <a:noFill/>
          <a:ln w="28575" cmpd="sng">
            <a:solidFill>
              <a:schemeClr val="tx1"/>
            </a:solidFill>
            <a:round/>
            <a:headEnd/>
            <a:tailEnd/>
          </a:ln>
          <a:effectLst/>
        </p:spPr>
        <p:txBody>
          <a:bodyPr/>
          <a:lstStyle/>
          <a:p>
            <a:endParaRPr lang="en-US"/>
          </a:p>
        </p:txBody>
      </p:sp>
      <p:sp>
        <p:nvSpPr>
          <p:cNvPr id="87051" name="Oval 11"/>
          <p:cNvSpPr>
            <a:spLocks noChangeArrowheads="1"/>
          </p:cNvSpPr>
          <p:nvPr/>
        </p:nvSpPr>
        <p:spPr bwMode="auto">
          <a:xfrm>
            <a:off x="3581400" y="2514600"/>
            <a:ext cx="1919288" cy="1905000"/>
          </a:xfrm>
          <a:prstGeom prst="ellipse">
            <a:avLst/>
          </a:prstGeom>
          <a:gradFill rotWithShape="1">
            <a:gsLst>
              <a:gs pos="0">
                <a:srgbClr val="FFFF00"/>
              </a:gs>
              <a:gs pos="100000">
                <a:srgbClr val="AAAA00"/>
              </a:gs>
            </a:gsLst>
            <a:path path="shape">
              <a:fillToRect l="50000" t="50000" r="50000" b="50000"/>
            </a:path>
          </a:gradFill>
          <a:ln w="57150">
            <a:noFill/>
            <a:round/>
            <a:headEnd/>
            <a:tailEnd/>
          </a:ln>
        </p:spPr>
        <p:txBody>
          <a:bodyPr lIns="0" rIns="0"/>
          <a:lstStyle/>
          <a:p>
            <a:endParaRPr lang="id-ID" sz="1000" b="1">
              <a:solidFill>
                <a:srgbClr val="FF0000"/>
              </a:solidFill>
            </a:endParaRPr>
          </a:p>
          <a:p>
            <a:r>
              <a:rPr lang="id-ID" sz="2000" b="1">
                <a:solidFill>
                  <a:schemeClr val="tx1"/>
                </a:solidFill>
              </a:rPr>
              <a:t>HAK ASASI MANUSIA</a:t>
            </a:r>
            <a:endParaRPr lang="id-ID" sz="2000">
              <a:solidFill>
                <a:schemeClr val="tx1"/>
              </a:solidFill>
            </a:endParaRPr>
          </a:p>
        </p:txBody>
      </p:sp>
      <p:sp>
        <p:nvSpPr>
          <p:cNvPr id="57352" name="Text Box 21"/>
          <p:cNvSpPr txBox="1">
            <a:spLocks noChangeArrowheads="1"/>
          </p:cNvSpPr>
          <p:nvPr/>
        </p:nvSpPr>
        <p:spPr bwMode="auto">
          <a:xfrm>
            <a:off x="76200" y="41275"/>
            <a:ext cx="5600700" cy="338138"/>
          </a:xfrm>
          <a:prstGeom prst="rect">
            <a:avLst/>
          </a:prstGeom>
          <a:noFill/>
          <a:ln w="9525">
            <a:noFill/>
            <a:miter lim="800000"/>
            <a:headEnd/>
            <a:tailEnd/>
          </a:ln>
        </p:spPr>
        <p:txBody>
          <a:bodyPr/>
          <a:lstStyle/>
          <a:p>
            <a:pPr algn="just"/>
            <a:r>
              <a:rPr lang="id-ID" sz="1800" b="1">
                <a:solidFill>
                  <a:schemeClr val="tx1"/>
                </a:solidFill>
              </a:rPr>
              <a:t>BAB </a:t>
            </a:r>
            <a:r>
              <a:rPr lang="en-US" sz="1800" b="1">
                <a:solidFill>
                  <a:schemeClr val="tx1"/>
                </a:solidFill>
              </a:rPr>
              <a:t>XA. </a:t>
            </a:r>
            <a:r>
              <a:rPr lang="id-ID" sz="1800" b="1">
                <a:solidFill>
                  <a:schemeClr val="tx1"/>
                </a:solidFill>
              </a:rPr>
              <a:t>HAK ASASI MANUSIA </a:t>
            </a:r>
            <a:endParaRPr lang="id-ID" sz="1800">
              <a:solidFill>
                <a:schemeClr val="tx1"/>
              </a:solidFill>
            </a:endParaRPr>
          </a:p>
        </p:txBody>
      </p:sp>
      <p:sp>
        <p:nvSpPr>
          <p:cNvPr id="87052" name="Text Box 12"/>
          <p:cNvSpPr txBox="1">
            <a:spLocks noChangeArrowheads="1"/>
          </p:cNvSpPr>
          <p:nvPr/>
        </p:nvSpPr>
        <p:spPr bwMode="auto">
          <a:xfrm>
            <a:off x="5791200" y="762000"/>
            <a:ext cx="3124200" cy="1366838"/>
          </a:xfrm>
          <a:prstGeom prst="rect">
            <a:avLst/>
          </a:prstGeom>
          <a:solidFill>
            <a:srgbClr val="008000"/>
          </a:solidFill>
          <a:ln w="19050">
            <a:solidFill>
              <a:schemeClr val="tx1"/>
            </a:solidFill>
            <a:miter lim="800000"/>
            <a:headEnd/>
            <a:tailEnd/>
          </a:ln>
        </p:spPr>
        <p:txBody>
          <a:bodyPr lIns="36000" tIns="36000" rIns="36000" bIns="36000" anchor="ctr" anchorCtr="1"/>
          <a:lstStyle/>
          <a:p>
            <a:r>
              <a:rPr lang="en-US" sz="1400" b="1"/>
              <a:t>m</a:t>
            </a:r>
            <a:r>
              <a:rPr lang="id-ID" sz="1400" b="1"/>
              <a:t>embentuk keluarga</a:t>
            </a:r>
            <a:r>
              <a:rPr lang="id-ID" sz="1400"/>
              <a:t> dan melanjutkan keturunan, hak anak atas kelangsungan hidup, tumbuh, dan berkembang serta perlindungan dari kekerasan dan diskriminasi</a:t>
            </a:r>
          </a:p>
          <a:p>
            <a:r>
              <a:rPr lang="id-ID" sz="1400"/>
              <a:t>(Pasal 28B) **</a:t>
            </a:r>
            <a:endParaRPr lang="id-ID" sz="1800"/>
          </a:p>
        </p:txBody>
      </p:sp>
      <p:sp>
        <p:nvSpPr>
          <p:cNvPr id="87053" name="Text Box 13"/>
          <p:cNvSpPr txBox="1">
            <a:spLocks noChangeArrowheads="1"/>
          </p:cNvSpPr>
          <p:nvPr/>
        </p:nvSpPr>
        <p:spPr bwMode="auto">
          <a:xfrm>
            <a:off x="6019800" y="2266950"/>
            <a:ext cx="2895600" cy="1162050"/>
          </a:xfrm>
          <a:prstGeom prst="rect">
            <a:avLst/>
          </a:prstGeom>
          <a:solidFill>
            <a:srgbClr val="008000"/>
          </a:solidFill>
          <a:ln w="19050">
            <a:solidFill>
              <a:schemeClr val="tx1"/>
            </a:solidFill>
            <a:miter lim="800000"/>
            <a:headEnd/>
            <a:tailEnd/>
          </a:ln>
        </p:spPr>
        <p:txBody>
          <a:bodyPr lIns="36000" tIns="36000" rIns="36000" bIns="36000" anchor="ctr" anchorCtr="1"/>
          <a:lstStyle/>
          <a:p>
            <a:r>
              <a:rPr lang="en-US" sz="1400" b="1"/>
              <a:t>m</a:t>
            </a:r>
            <a:r>
              <a:rPr lang="id-ID" sz="1400" b="1"/>
              <a:t>engembangkan diri</a:t>
            </a:r>
            <a:r>
              <a:rPr lang="id-ID" sz="1400"/>
              <a:t>, mendapat pendidikan, memperoleh manfaat dari IPTEK, seni dan budaya, memajukan diri secara kolektif</a:t>
            </a:r>
          </a:p>
          <a:p>
            <a:r>
              <a:rPr lang="id-ID" sz="1400"/>
              <a:t>(Pasal 28C) **</a:t>
            </a:r>
          </a:p>
        </p:txBody>
      </p:sp>
      <p:sp>
        <p:nvSpPr>
          <p:cNvPr id="87054" name="Text Box 14"/>
          <p:cNvSpPr txBox="1">
            <a:spLocks noChangeArrowheads="1"/>
          </p:cNvSpPr>
          <p:nvPr/>
        </p:nvSpPr>
        <p:spPr bwMode="auto">
          <a:xfrm>
            <a:off x="6019800" y="5029200"/>
            <a:ext cx="2895600" cy="1600200"/>
          </a:xfrm>
          <a:prstGeom prst="rect">
            <a:avLst/>
          </a:prstGeom>
          <a:solidFill>
            <a:srgbClr val="008000"/>
          </a:solidFill>
          <a:ln w="19050">
            <a:solidFill>
              <a:schemeClr val="tx1"/>
            </a:solidFill>
            <a:miter lim="800000"/>
            <a:headEnd/>
            <a:tailEnd/>
          </a:ln>
        </p:spPr>
        <p:txBody>
          <a:bodyPr lIns="36000" tIns="36000" rIns="36000" bIns="36000" anchor="ctr" anchorCtr="1"/>
          <a:lstStyle/>
          <a:p>
            <a:r>
              <a:rPr lang="en-US" sz="1400" b="1"/>
              <a:t>k</a:t>
            </a:r>
            <a:r>
              <a:rPr lang="id-ID" sz="1400" b="1"/>
              <a:t>ebebasan memeluk agama</a:t>
            </a:r>
            <a:r>
              <a:rPr lang="id-ID" sz="1400"/>
              <a:t>, meyakini kepercayaan, memilih kewarganegaraan, memilih tempat tinggal, kebebasan berserikat, berkumpul dan berpendapat </a:t>
            </a:r>
            <a:endParaRPr lang="en-US" sz="1400"/>
          </a:p>
          <a:p>
            <a:r>
              <a:rPr lang="id-ID" sz="1400"/>
              <a:t>(Pasal 28E) **</a:t>
            </a:r>
            <a:endParaRPr lang="id-ID" sz="1800"/>
          </a:p>
        </p:txBody>
      </p:sp>
      <p:sp>
        <p:nvSpPr>
          <p:cNvPr id="87055" name="Text Box 15"/>
          <p:cNvSpPr txBox="1">
            <a:spLocks noChangeArrowheads="1"/>
          </p:cNvSpPr>
          <p:nvPr/>
        </p:nvSpPr>
        <p:spPr bwMode="auto">
          <a:xfrm>
            <a:off x="3352800" y="5257800"/>
            <a:ext cx="2438400" cy="1371600"/>
          </a:xfrm>
          <a:prstGeom prst="rect">
            <a:avLst/>
          </a:prstGeom>
          <a:solidFill>
            <a:srgbClr val="008000"/>
          </a:solidFill>
          <a:ln w="19050">
            <a:solidFill>
              <a:schemeClr val="tx1"/>
            </a:solidFill>
            <a:miter lim="800000"/>
            <a:headEnd/>
            <a:tailEnd/>
          </a:ln>
        </p:spPr>
        <p:txBody>
          <a:bodyPr lIns="36000" tIns="36000" rIns="36000" bIns="36000" anchor="ctr" anchorCtr="1"/>
          <a:lstStyle/>
          <a:p>
            <a:r>
              <a:rPr lang="en-US" sz="1400" b="1"/>
              <a:t>b</a:t>
            </a:r>
            <a:r>
              <a:rPr lang="id-ID" sz="1400" b="1"/>
              <a:t>erkomunikasi</a:t>
            </a:r>
            <a:r>
              <a:rPr lang="id-ID" sz="1400"/>
              <a:t>, memperoleh, mencari, memiliki, menyimpan, mengolah dan menyampaikan  informasi, </a:t>
            </a:r>
          </a:p>
          <a:p>
            <a:r>
              <a:rPr lang="id-ID" sz="1400">
                <a:latin typeface="Trebuchet MS" pitchFamily="34" charset="0"/>
              </a:rPr>
              <a:t>(Pasal 28F) **</a:t>
            </a:r>
            <a:endParaRPr lang="id-ID" sz="1800"/>
          </a:p>
        </p:txBody>
      </p:sp>
      <p:sp>
        <p:nvSpPr>
          <p:cNvPr id="87056" name="Text Box 16"/>
          <p:cNvSpPr txBox="1">
            <a:spLocks noChangeArrowheads="1"/>
          </p:cNvSpPr>
          <p:nvPr/>
        </p:nvSpPr>
        <p:spPr bwMode="auto">
          <a:xfrm>
            <a:off x="6019800" y="3551238"/>
            <a:ext cx="2895600" cy="1325562"/>
          </a:xfrm>
          <a:prstGeom prst="rect">
            <a:avLst/>
          </a:prstGeom>
          <a:solidFill>
            <a:srgbClr val="008000"/>
          </a:solidFill>
          <a:ln w="19050">
            <a:solidFill>
              <a:schemeClr val="tx1"/>
            </a:solidFill>
            <a:miter lim="800000"/>
            <a:headEnd/>
            <a:tailEnd/>
          </a:ln>
        </p:spPr>
        <p:txBody>
          <a:bodyPr lIns="36000" tIns="36000" rIns="36000" bIns="36000" anchor="ctr" anchorCtr="1"/>
          <a:lstStyle/>
          <a:p>
            <a:r>
              <a:rPr lang="en-US" sz="1400" b="1"/>
              <a:t>p</a:t>
            </a:r>
            <a:r>
              <a:rPr lang="id-ID" sz="1400" b="1"/>
              <a:t>engakuan yang sama di hadapan hukum</a:t>
            </a:r>
            <a:r>
              <a:rPr lang="id-ID" sz="1400"/>
              <a:t>, hak untuk bekerja dan kesempatan yg sama dalam pemerintahan, berhak atas status kewarganegaraan </a:t>
            </a:r>
          </a:p>
          <a:p>
            <a:r>
              <a:rPr lang="id-ID" sz="1400">
                <a:latin typeface="Trebuchet MS" pitchFamily="34" charset="0"/>
              </a:rPr>
              <a:t>(Pasal 28D) **</a:t>
            </a:r>
            <a:endParaRPr lang="id-ID" sz="1800"/>
          </a:p>
        </p:txBody>
      </p:sp>
      <p:sp>
        <p:nvSpPr>
          <p:cNvPr id="87057" name="Text Box 17"/>
          <p:cNvSpPr txBox="1">
            <a:spLocks noChangeArrowheads="1"/>
          </p:cNvSpPr>
          <p:nvPr/>
        </p:nvSpPr>
        <p:spPr bwMode="auto">
          <a:xfrm>
            <a:off x="228600" y="3505200"/>
            <a:ext cx="2895600" cy="1828800"/>
          </a:xfrm>
          <a:prstGeom prst="rect">
            <a:avLst/>
          </a:prstGeom>
          <a:solidFill>
            <a:srgbClr val="008000"/>
          </a:solidFill>
          <a:ln w="19050">
            <a:solidFill>
              <a:schemeClr val="tx1"/>
            </a:solidFill>
            <a:miter lim="800000"/>
            <a:headEnd/>
            <a:tailEnd/>
          </a:ln>
        </p:spPr>
        <p:txBody>
          <a:bodyPr lIns="36000" tIns="36000" rIns="36000" bIns="36000" anchor="ctr" anchorCtr="1"/>
          <a:lstStyle/>
          <a:p>
            <a:r>
              <a:rPr lang="en-US" sz="1400" b="1"/>
              <a:t>h</a:t>
            </a:r>
            <a:r>
              <a:rPr lang="id-ID" sz="1400" b="1"/>
              <a:t>idup sejahtera lahir dan batin</a:t>
            </a:r>
            <a:r>
              <a:rPr lang="id-ID" sz="1400"/>
              <a:t>, memperoleh pelayanan kesehatan,  mendapat kemudahan dan perlakuan khusus untuk memperoleh kesempatan dan manfaat guna mencapai persamaan dan keadilan </a:t>
            </a:r>
          </a:p>
          <a:p>
            <a:r>
              <a:rPr lang="id-ID" sz="1400">
                <a:latin typeface="Trebuchet MS" pitchFamily="34" charset="0"/>
              </a:rPr>
              <a:t>(Pasal 28H) **</a:t>
            </a:r>
            <a:endParaRPr lang="id-ID" sz="1800"/>
          </a:p>
        </p:txBody>
      </p:sp>
      <p:sp>
        <p:nvSpPr>
          <p:cNvPr id="87058" name="Text Box 18"/>
          <p:cNvSpPr txBox="1">
            <a:spLocks noChangeArrowheads="1"/>
          </p:cNvSpPr>
          <p:nvPr/>
        </p:nvSpPr>
        <p:spPr bwMode="auto">
          <a:xfrm>
            <a:off x="228600" y="2209800"/>
            <a:ext cx="2895600" cy="1165225"/>
          </a:xfrm>
          <a:prstGeom prst="rect">
            <a:avLst/>
          </a:prstGeom>
          <a:solidFill>
            <a:srgbClr val="008000"/>
          </a:solidFill>
          <a:ln w="19050">
            <a:solidFill>
              <a:schemeClr val="tx1"/>
            </a:solidFill>
            <a:miter lim="800000"/>
            <a:headEnd/>
            <a:tailEnd/>
          </a:ln>
        </p:spPr>
        <p:txBody>
          <a:bodyPr lIns="36000" tIns="36000" rIns="36000" bIns="36000" anchor="ctr" anchorCtr="1"/>
          <a:lstStyle/>
          <a:p>
            <a:r>
              <a:rPr lang="en-US" sz="1400" b="1"/>
              <a:t>p</a:t>
            </a:r>
            <a:r>
              <a:rPr lang="id-ID" sz="1400" b="1"/>
              <a:t>erlindungan, pemajuan, penegakan, dan pemenuhan HAM adalah tanggung jawab negara, terutama pemerintah</a:t>
            </a:r>
          </a:p>
          <a:p>
            <a:r>
              <a:rPr lang="id-ID" sz="1400"/>
              <a:t>(Pasal 28I) **</a:t>
            </a:r>
            <a:endParaRPr lang="id-ID" sz="1800"/>
          </a:p>
        </p:txBody>
      </p:sp>
      <p:sp>
        <p:nvSpPr>
          <p:cNvPr id="87059" name="Text Box 19"/>
          <p:cNvSpPr txBox="1">
            <a:spLocks noChangeArrowheads="1"/>
          </p:cNvSpPr>
          <p:nvPr/>
        </p:nvSpPr>
        <p:spPr bwMode="auto">
          <a:xfrm>
            <a:off x="228600" y="762000"/>
            <a:ext cx="3149600" cy="1295400"/>
          </a:xfrm>
          <a:prstGeom prst="rect">
            <a:avLst/>
          </a:prstGeom>
          <a:solidFill>
            <a:srgbClr val="008000"/>
          </a:solidFill>
          <a:ln w="19050">
            <a:solidFill>
              <a:schemeClr val="tx1"/>
            </a:solidFill>
            <a:miter lim="800000"/>
            <a:headEnd/>
            <a:tailEnd/>
          </a:ln>
        </p:spPr>
        <p:txBody>
          <a:bodyPr lIns="36000" tIns="36000" rIns="36000" bIns="36000" anchor="ctr" anchorCtr="1"/>
          <a:lstStyle/>
          <a:p>
            <a:r>
              <a:rPr lang="en-US" sz="1400" b="1" dirty="0"/>
              <a:t>b</a:t>
            </a:r>
            <a:r>
              <a:rPr lang="id-ID" sz="1400" b="1" dirty="0"/>
              <a:t>erkewajiban menghargai hak orang dan pihak lain serta tunduk kepada pembatasan yang ditetapkan UU</a:t>
            </a:r>
          </a:p>
          <a:p>
            <a:r>
              <a:rPr lang="id-ID" sz="1400" dirty="0">
                <a:latin typeface="Trebuchet MS" pitchFamily="34" charset="0"/>
              </a:rPr>
              <a:t>(Pasal 28J) **</a:t>
            </a:r>
            <a:endParaRPr lang="id-ID" sz="1800" dirty="0"/>
          </a:p>
        </p:txBody>
      </p:sp>
      <p:sp>
        <p:nvSpPr>
          <p:cNvPr id="87060" name="Text Box 20"/>
          <p:cNvSpPr txBox="1">
            <a:spLocks noChangeArrowheads="1"/>
          </p:cNvSpPr>
          <p:nvPr/>
        </p:nvSpPr>
        <p:spPr bwMode="auto">
          <a:xfrm>
            <a:off x="3586163" y="762000"/>
            <a:ext cx="1952625" cy="942975"/>
          </a:xfrm>
          <a:prstGeom prst="rect">
            <a:avLst/>
          </a:prstGeom>
          <a:solidFill>
            <a:srgbClr val="008000"/>
          </a:solidFill>
          <a:ln w="19050">
            <a:solidFill>
              <a:schemeClr val="tx1"/>
            </a:solidFill>
            <a:miter lim="800000"/>
            <a:headEnd/>
            <a:tailEnd/>
          </a:ln>
        </p:spPr>
        <p:txBody>
          <a:bodyPr lIns="36000" tIns="36000" rIns="36000" bIns="36000" anchor="ctr" anchorCtr="1"/>
          <a:lstStyle/>
          <a:p>
            <a:r>
              <a:rPr lang="en-US" sz="1400" b="1" dirty="0"/>
              <a:t>u</a:t>
            </a:r>
            <a:r>
              <a:rPr lang="id-ID" sz="1400" b="1" dirty="0"/>
              <a:t>ntuk hidup</a:t>
            </a:r>
            <a:r>
              <a:rPr lang="id-ID" sz="1400" dirty="0"/>
              <a:t> serta mempertahankan hidup dan kehidupan</a:t>
            </a:r>
          </a:p>
          <a:p>
            <a:r>
              <a:rPr lang="id-ID" sz="1400" dirty="0"/>
              <a:t>(Pasal 28A) **</a:t>
            </a:r>
            <a:endParaRPr lang="id-ID" sz="1800" dirty="0"/>
          </a:p>
        </p:txBody>
      </p:sp>
      <p:sp>
        <p:nvSpPr>
          <p:cNvPr id="87047" name="Text Box 7"/>
          <p:cNvSpPr txBox="1">
            <a:spLocks noChangeArrowheads="1"/>
          </p:cNvSpPr>
          <p:nvPr/>
        </p:nvSpPr>
        <p:spPr bwMode="auto">
          <a:xfrm>
            <a:off x="228600" y="5486400"/>
            <a:ext cx="2895600" cy="1143000"/>
          </a:xfrm>
          <a:prstGeom prst="rect">
            <a:avLst/>
          </a:prstGeom>
          <a:solidFill>
            <a:srgbClr val="008000"/>
          </a:solidFill>
          <a:ln w="19050">
            <a:solidFill>
              <a:schemeClr val="tx1"/>
            </a:solidFill>
            <a:miter lim="800000"/>
            <a:headEnd/>
            <a:tailEnd/>
          </a:ln>
        </p:spPr>
        <p:txBody>
          <a:bodyPr lIns="36000" tIns="36000" rIns="36000" bIns="36000" anchor="ctr" anchorCtr="1"/>
          <a:lstStyle/>
          <a:p>
            <a:r>
              <a:rPr lang="en-US" sz="1400" b="1"/>
              <a:t>p</a:t>
            </a:r>
            <a:r>
              <a:rPr lang="id-ID" sz="1400" b="1"/>
              <a:t>erlindungan diri pribadi</a:t>
            </a:r>
            <a:r>
              <a:rPr lang="id-ID" sz="1400"/>
              <a:t>, keluarga, kehormatan, martabat, harta benda, dan rasa aman serta untuk bebas dari penyiksaan</a:t>
            </a:r>
          </a:p>
          <a:p>
            <a:r>
              <a:rPr lang="id-ID" sz="1400">
                <a:latin typeface="Trebuchet MS" pitchFamily="34" charset="0"/>
              </a:rPr>
              <a:t>(Pasal 28G) **</a:t>
            </a:r>
            <a:endParaRPr lang="id-ID" sz="1800"/>
          </a:p>
        </p:txBody>
      </p:sp>
      <p:sp>
        <p:nvSpPr>
          <p:cNvPr id="57363" name="Text Box 36"/>
          <p:cNvSpPr txBox="1">
            <a:spLocks noChangeArrowheads="1"/>
          </p:cNvSpPr>
          <p:nvPr/>
        </p:nvSpPr>
        <p:spPr bwMode="auto">
          <a:xfrm>
            <a:off x="8686800" y="76200"/>
            <a:ext cx="381000" cy="330200"/>
          </a:xfrm>
          <a:prstGeom prst="rect">
            <a:avLst/>
          </a:prstGeom>
          <a:noFill/>
          <a:ln w="9525" algn="ctr">
            <a:solidFill>
              <a:schemeClr val="tx1"/>
            </a:solidFill>
            <a:miter lim="800000"/>
            <a:headEnd/>
            <a:tailEnd/>
          </a:ln>
          <a:effectLst/>
        </p:spPr>
        <p:txBody>
          <a:bodyPr lIns="0" tIns="0" rIns="0" bIns="0" anchor="ctr" anchorCtr="1"/>
          <a:lstStyle/>
          <a:p>
            <a:pPr>
              <a:spcBef>
                <a:spcPct val="50000"/>
              </a:spcBef>
            </a:pPr>
            <a:r>
              <a:rPr lang="id-ID" sz="2000">
                <a:latin typeface="Arial Rounded MT Bold" pitchFamily="34" charset="0"/>
              </a:rPr>
              <a:t>3</a:t>
            </a:r>
            <a:r>
              <a:rPr lang="en-US" sz="2000">
                <a:latin typeface="Arial Rounded MT Bold" pitchFamily="34" charset="0"/>
              </a:rPr>
              <a:t>7</a:t>
            </a:r>
            <a:endParaRPr lang="id-ID" sz="2000">
              <a:latin typeface="Arial Rounded MT Bold" pitchFamily="34" charset="0"/>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87051"/>
                                        </p:tgtEl>
                                        <p:attrNameLst>
                                          <p:attrName>style.visibility</p:attrName>
                                        </p:attrNameLst>
                                      </p:cBhvr>
                                      <p:to>
                                        <p:strVal val="visible"/>
                                      </p:to>
                                    </p:set>
                                    <p:animEffect transition="in" filter="wipe(down)">
                                      <p:cBhvr>
                                        <p:cTn id="7" dur="580">
                                          <p:stCondLst>
                                            <p:cond delay="0"/>
                                          </p:stCondLst>
                                        </p:cTn>
                                        <p:tgtEl>
                                          <p:spTgt spid="87051"/>
                                        </p:tgtEl>
                                      </p:cBhvr>
                                    </p:animEffect>
                                    <p:anim calcmode="lin" valueType="num">
                                      <p:cBhvr>
                                        <p:cTn id="8" dur="1822" tmFilter="0,0; 0.14,0.36; 0.43,0.73; 0.71,0.91; 1.0,1.0">
                                          <p:stCondLst>
                                            <p:cond delay="0"/>
                                          </p:stCondLst>
                                        </p:cTn>
                                        <p:tgtEl>
                                          <p:spTgt spid="8705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705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705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705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7051"/>
                                        </p:tgtEl>
                                        <p:attrNameLst>
                                          <p:attrName>ppt_y</p:attrName>
                                        </p:attrNameLst>
                                      </p:cBhvr>
                                      <p:tavLst>
                                        <p:tav tm="0" fmla="#ppt_y-sin(pi*$)/81">
                                          <p:val>
                                            <p:fltVal val="0"/>
                                          </p:val>
                                        </p:tav>
                                        <p:tav tm="100000">
                                          <p:val>
                                            <p:fltVal val="1"/>
                                          </p:val>
                                        </p:tav>
                                      </p:tavLst>
                                    </p:anim>
                                    <p:animScale>
                                      <p:cBhvr>
                                        <p:cTn id="13" dur="26">
                                          <p:stCondLst>
                                            <p:cond delay="650"/>
                                          </p:stCondLst>
                                        </p:cTn>
                                        <p:tgtEl>
                                          <p:spTgt spid="87051"/>
                                        </p:tgtEl>
                                      </p:cBhvr>
                                      <p:to x="100000" y="60000"/>
                                    </p:animScale>
                                    <p:animScale>
                                      <p:cBhvr>
                                        <p:cTn id="14" dur="166" decel="50000">
                                          <p:stCondLst>
                                            <p:cond delay="676"/>
                                          </p:stCondLst>
                                        </p:cTn>
                                        <p:tgtEl>
                                          <p:spTgt spid="87051"/>
                                        </p:tgtEl>
                                      </p:cBhvr>
                                      <p:to x="100000" y="100000"/>
                                    </p:animScale>
                                    <p:animScale>
                                      <p:cBhvr>
                                        <p:cTn id="15" dur="26">
                                          <p:stCondLst>
                                            <p:cond delay="1312"/>
                                          </p:stCondLst>
                                        </p:cTn>
                                        <p:tgtEl>
                                          <p:spTgt spid="87051"/>
                                        </p:tgtEl>
                                      </p:cBhvr>
                                      <p:to x="100000" y="80000"/>
                                    </p:animScale>
                                    <p:animScale>
                                      <p:cBhvr>
                                        <p:cTn id="16" dur="166" decel="50000">
                                          <p:stCondLst>
                                            <p:cond delay="1338"/>
                                          </p:stCondLst>
                                        </p:cTn>
                                        <p:tgtEl>
                                          <p:spTgt spid="87051"/>
                                        </p:tgtEl>
                                      </p:cBhvr>
                                      <p:to x="100000" y="100000"/>
                                    </p:animScale>
                                    <p:animScale>
                                      <p:cBhvr>
                                        <p:cTn id="17" dur="26">
                                          <p:stCondLst>
                                            <p:cond delay="1642"/>
                                          </p:stCondLst>
                                        </p:cTn>
                                        <p:tgtEl>
                                          <p:spTgt spid="87051"/>
                                        </p:tgtEl>
                                      </p:cBhvr>
                                      <p:to x="100000" y="90000"/>
                                    </p:animScale>
                                    <p:animScale>
                                      <p:cBhvr>
                                        <p:cTn id="18" dur="166" decel="50000">
                                          <p:stCondLst>
                                            <p:cond delay="1668"/>
                                          </p:stCondLst>
                                        </p:cTn>
                                        <p:tgtEl>
                                          <p:spTgt spid="87051"/>
                                        </p:tgtEl>
                                      </p:cBhvr>
                                      <p:to x="100000" y="100000"/>
                                    </p:animScale>
                                    <p:animScale>
                                      <p:cBhvr>
                                        <p:cTn id="19" dur="26">
                                          <p:stCondLst>
                                            <p:cond delay="1808"/>
                                          </p:stCondLst>
                                        </p:cTn>
                                        <p:tgtEl>
                                          <p:spTgt spid="87051"/>
                                        </p:tgtEl>
                                      </p:cBhvr>
                                      <p:to x="100000" y="95000"/>
                                    </p:animScale>
                                    <p:animScale>
                                      <p:cBhvr>
                                        <p:cTn id="20" dur="166" decel="50000">
                                          <p:stCondLst>
                                            <p:cond delay="1834"/>
                                          </p:stCondLst>
                                        </p:cTn>
                                        <p:tgtEl>
                                          <p:spTgt spid="87051"/>
                                        </p:tgtEl>
                                      </p:cBhvr>
                                      <p:to x="100000" y="100000"/>
                                    </p:animScale>
                                  </p:childTnLst>
                                </p:cTn>
                              </p:par>
                            </p:childTnLst>
                          </p:cTn>
                        </p:par>
                        <p:par>
                          <p:cTn id="21" fill="hold" nodeType="afterGroup">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87063"/>
                                        </p:tgtEl>
                                        <p:attrNameLst>
                                          <p:attrName>style.visibility</p:attrName>
                                        </p:attrNameLst>
                                      </p:cBhvr>
                                      <p:to>
                                        <p:strVal val="visible"/>
                                      </p:to>
                                    </p:set>
                                    <p:anim calcmode="lin" valueType="num">
                                      <p:cBhvr>
                                        <p:cTn id="24" dur="2000" fill="hold"/>
                                        <p:tgtEl>
                                          <p:spTgt spid="87063"/>
                                        </p:tgtEl>
                                        <p:attrNameLst>
                                          <p:attrName>ppt_w</p:attrName>
                                        </p:attrNameLst>
                                      </p:cBhvr>
                                      <p:tavLst>
                                        <p:tav tm="0">
                                          <p:val>
                                            <p:fltVal val="0"/>
                                          </p:val>
                                        </p:tav>
                                        <p:tav tm="100000">
                                          <p:val>
                                            <p:strVal val="#ppt_w"/>
                                          </p:val>
                                        </p:tav>
                                      </p:tavLst>
                                    </p:anim>
                                    <p:anim calcmode="lin" valueType="num">
                                      <p:cBhvr>
                                        <p:cTn id="25" dur="2000" fill="hold"/>
                                        <p:tgtEl>
                                          <p:spTgt spid="87063"/>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87048"/>
                                        </p:tgtEl>
                                        <p:attrNameLst>
                                          <p:attrName>style.visibility</p:attrName>
                                        </p:attrNameLst>
                                      </p:cBhvr>
                                      <p:to>
                                        <p:strVal val="visible"/>
                                      </p:to>
                                    </p:set>
                                    <p:anim calcmode="lin" valueType="num">
                                      <p:cBhvr>
                                        <p:cTn id="28" dur="2000" fill="hold"/>
                                        <p:tgtEl>
                                          <p:spTgt spid="87048"/>
                                        </p:tgtEl>
                                        <p:attrNameLst>
                                          <p:attrName>ppt_w</p:attrName>
                                        </p:attrNameLst>
                                      </p:cBhvr>
                                      <p:tavLst>
                                        <p:tav tm="0">
                                          <p:val>
                                            <p:fltVal val="0"/>
                                          </p:val>
                                        </p:tav>
                                        <p:tav tm="100000">
                                          <p:val>
                                            <p:strVal val="#ppt_w"/>
                                          </p:val>
                                        </p:tav>
                                      </p:tavLst>
                                    </p:anim>
                                    <p:anim calcmode="lin" valueType="num">
                                      <p:cBhvr>
                                        <p:cTn id="29" dur="2000" fill="hold"/>
                                        <p:tgtEl>
                                          <p:spTgt spid="87048"/>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0"/>
                                  </p:stCondLst>
                                  <p:childTnLst>
                                    <p:set>
                                      <p:cBhvr>
                                        <p:cTn id="31" dur="1" fill="hold">
                                          <p:stCondLst>
                                            <p:cond delay="0"/>
                                          </p:stCondLst>
                                        </p:cTn>
                                        <p:tgtEl>
                                          <p:spTgt spid="87046"/>
                                        </p:tgtEl>
                                        <p:attrNameLst>
                                          <p:attrName>style.visibility</p:attrName>
                                        </p:attrNameLst>
                                      </p:cBhvr>
                                      <p:to>
                                        <p:strVal val="visible"/>
                                      </p:to>
                                    </p:set>
                                    <p:anim calcmode="lin" valueType="num">
                                      <p:cBhvr>
                                        <p:cTn id="32" dur="2000" fill="hold"/>
                                        <p:tgtEl>
                                          <p:spTgt spid="87046"/>
                                        </p:tgtEl>
                                        <p:attrNameLst>
                                          <p:attrName>ppt_w</p:attrName>
                                        </p:attrNameLst>
                                      </p:cBhvr>
                                      <p:tavLst>
                                        <p:tav tm="0">
                                          <p:val>
                                            <p:fltVal val="0"/>
                                          </p:val>
                                        </p:tav>
                                        <p:tav tm="100000">
                                          <p:val>
                                            <p:strVal val="#ppt_w"/>
                                          </p:val>
                                        </p:tav>
                                      </p:tavLst>
                                    </p:anim>
                                    <p:anim calcmode="lin" valueType="num">
                                      <p:cBhvr>
                                        <p:cTn id="33" dur="2000" fill="hold"/>
                                        <p:tgtEl>
                                          <p:spTgt spid="87046"/>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0"/>
                                  </p:stCondLst>
                                  <p:childTnLst>
                                    <p:set>
                                      <p:cBhvr>
                                        <p:cTn id="35" dur="1" fill="hold">
                                          <p:stCondLst>
                                            <p:cond delay="0"/>
                                          </p:stCondLst>
                                        </p:cTn>
                                        <p:tgtEl>
                                          <p:spTgt spid="87049"/>
                                        </p:tgtEl>
                                        <p:attrNameLst>
                                          <p:attrName>style.visibility</p:attrName>
                                        </p:attrNameLst>
                                      </p:cBhvr>
                                      <p:to>
                                        <p:strVal val="visible"/>
                                      </p:to>
                                    </p:set>
                                    <p:anim calcmode="lin" valueType="num">
                                      <p:cBhvr>
                                        <p:cTn id="36" dur="2000" fill="hold"/>
                                        <p:tgtEl>
                                          <p:spTgt spid="87049"/>
                                        </p:tgtEl>
                                        <p:attrNameLst>
                                          <p:attrName>ppt_w</p:attrName>
                                        </p:attrNameLst>
                                      </p:cBhvr>
                                      <p:tavLst>
                                        <p:tav tm="0">
                                          <p:val>
                                            <p:fltVal val="0"/>
                                          </p:val>
                                        </p:tav>
                                        <p:tav tm="100000">
                                          <p:val>
                                            <p:strVal val="#ppt_w"/>
                                          </p:val>
                                        </p:tav>
                                      </p:tavLst>
                                    </p:anim>
                                    <p:anim calcmode="lin" valueType="num">
                                      <p:cBhvr>
                                        <p:cTn id="37" dur="2000" fill="hold"/>
                                        <p:tgtEl>
                                          <p:spTgt spid="87049"/>
                                        </p:tgtEl>
                                        <p:attrNameLst>
                                          <p:attrName>ppt_h</p:attrName>
                                        </p:attrNameLst>
                                      </p:cBhvr>
                                      <p:tavLst>
                                        <p:tav tm="0">
                                          <p:val>
                                            <p:fltVal val="0"/>
                                          </p:val>
                                        </p:tav>
                                        <p:tav tm="100000">
                                          <p:val>
                                            <p:strVal val="#ppt_h"/>
                                          </p:val>
                                        </p:tav>
                                      </p:tavLst>
                                    </p:anim>
                                  </p:childTnLst>
                                </p:cTn>
                              </p:par>
                              <p:par>
                                <p:cTn id="38" presetID="23" presetClass="entr" presetSubtype="16" fill="hold" grpId="0" nodeType="withEffect">
                                  <p:stCondLst>
                                    <p:cond delay="0"/>
                                  </p:stCondLst>
                                  <p:childTnLst>
                                    <p:set>
                                      <p:cBhvr>
                                        <p:cTn id="39" dur="1" fill="hold">
                                          <p:stCondLst>
                                            <p:cond delay="0"/>
                                          </p:stCondLst>
                                        </p:cTn>
                                        <p:tgtEl>
                                          <p:spTgt spid="87050"/>
                                        </p:tgtEl>
                                        <p:attrNameLst>
                                          <p:attrName>style.visibility</p:attrName>
                                        </p:attrNameLst>
                                      </p:cBhvr>
                                      <p:to>
                                        <p:strVal val="visible"/>
                                      </p:to>
                                    </p:set>
                                    <p:anim calcmode="lin" valueType="num">
                                      <p:cBhvr>
                                        <p:cTn id="40" dur="2000" fill="hold"/>
                                        <p:tgtEl>
                                          <p:spTgt spid="87050"/>
                                        </p:tgtEl>
                                        <p:attrNameLst>
                                          <p:attrName>ppt_w</p:attrName>
                                        </p:attrNameLst>
                                      </p:cBhvr>
                                      <p:tavLst>
                                        <p:tav tm="0">
                                          <p:val>
                                            <p:fltVal val="0"/>
                                          </p:val>
                                        </p:tav>
                                        <p:tav tm="100000">
                                          <p:val>
                                            <p:strVal val="#ppt_w"/>
                                          </p:val>
                                        </p:tav>
                                      </p:tavLst>
                                    </p:anim>
                                    <p:anim calcmode="lin" valueType="num">
                                      <p:cBhvr>
                                        <p:cTn id="41" dur="2000" fill="hold"/>
                                        <p:tgtEl>
                                          <p:spTgt spid="87050"/>
                                        </p:tgtEl>
                                        <p:attrNameLst>
                                          <p:attrName>ppt_h</p:attrName>
                                        </p:attrNameLst>
                                      </p:cBhvr>
                                      <p:tavLst>
                                        <p:tav tm="0">
                                          <p:val>
                                            <p:fltVal val="0"/>
                                          </p:val>
                                        </p:tav>
                                        <p:tav tm="100000">
                                          <p:val>
                                            <p:strVal val="#ppt_h"/>
                                          </p:val>
                                        </p:tav>
                                      </p:tavLst>
                                    </p:anim>
                                  </p:childTnLst>
                                </p:cTn>
                              </p:par>
                            </p:childTnLst>
                          </p:cTn>
                        </p:par>
                        <p:par>
                          <p:cTn id="42" fill="hold" nodeType="afterGroup">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87060"/>
                                        </p:tgtEl>
                                        <p:attrNameLst>
                                          <p:attrName>style.visibility</p:attrName>
                                        </p:attrNameLst>
                                      </p:cBhvr>
                                      <p:to>
                                        <p:strVal val="visible"/>
                                      </p:to>
                                    </p:set>
                                    <p:animEffect transition="in" filter="fade">
                                      <p:cBhvr>
                                        <p:cTn id="45" dur="1000"/>
                                        <p:tgtEl>
                                          <p:spTgt spid="87060"/>
                                        </p:tgtEl>
                                      </p:cBhvr>
                                    </p:animEffect>
                                  </p:childTnLst>
                                </p:cTn>
                              </p:par>
                              <p:par>
                                <p:cTn id="46" presetID="10" presetClass="entr" presetSubtype="0" fill="hold" grpId="0" nodeType="withEffect">
                                  <p:stCondLst>
                                    <p:cond delay="300"/>
                                  </p:stCondLst>
                                  <p:childTnLst>
                                    <p:set>
                                      <p:cBhvr>
                                        <p:cTn id="47" dur="1" fill="hold">
                                          <p:stCondLst>
                                            <p:cond delay="0"/>
                                          </p:stCondLst>
                                        </p:cTn>
                                        <p:tgtEl>
                                          <p:spTgt spid="87052"/>
                                        </p:tgtEl>
                                        <p:attrNameLst>
                                          <p:attrName>style.visibility</p:attrName>
                                        </p:attrNameLst>
                                      </p:cBhvr>
                                      <p:to>
                                        <p:strVal val="visible"/>
                                      </p:to>
                                    </p:set>
                                    <p:animEffect transition="in" filter="fade">
                                      <p:cBhvr>
                                        <p:cTn id="48" dur="1000"/>
                                        <p:tgtEl>
                                          <p:spTgt spid="87052"/>
                                        </p:tgtEl>
                                      </p:cBhvr>
                                    </p:animEffect>
                                  </p:childTnLst>
                                </p:cTn>
                              </p:par>
                              <p:par>
                                <p:cTn id="49" presetID="10" presetClass="entr" presetSubtype="0" fill="hold" grpId="0" nodeType="withEffect">
                                  <p:stCondLst>
                                    <p:cond delay="600"/>
                                  </p:stCondLst>
                                  <p:childTnLst>
                                    <p:set>
                                      <p:cBhvr>
                                        <p:cTn id="50" dur="1" fill="hold">
                                          <p:stCondLst>
                                            <p:cond delay="0"/>
                                          </p:stCondLst>
                                        </p:cTn>
                                        <p:tgtEl>
                                          <p:spTgt spid="87053"/>
                                        </p:tgtEl>
                                        <p:attrNameLst>
                                          <p:attrName>style.visibility</p:attrName>
                                        </p:attrNameLst>
                                      </p:cBhvr>
                                      <p:to>
                                        <p:strVal val="visible"/>
                                      </p:to>
                                    </p:set>
                                    <p:animEffect transition="in" filter="fade">
                                      <p:cBhvr>
                                        <p:cTn id="51" dur="1000"/>
                                        <p:tgtEl>
                                          <p:spTgt spid="87053"/>
                                        </p:tgtEl>
                                      </p:cBhvr>
                                    </p:animEffect>
                                  </p:childTnLst>
                                </p:cTn>
                              </p:par>
                              <p:par>
                                <p:cTn id="52" presetID="10" presetClass="entr" presetSubtype="0" fill="hold" grpId="0" nodeType="withEffect">
                                  <p:stCondLst>
                                    <p:cond delay="900"/>
                                  </p:stCondLst>
                                  <p:childTnLst>
                                    <p:set>
                                      <p:cBhvr>
                                        <p:cTn id="53" dur="1" fill="hold">
                                          <p:stCondLst>
                                            <p:cond delay="0"/>
                                          </p:stCondLst>
                                        </p:cTn>
                                        <p:tgtEl>
                                          <p:spTgt spid="87056"/>
                                        </p:tgtEl>
                                        <p:attrNameLst>
                                          <p:attrName>style.visibility</p:attrName>
                                        </p:attrNameLst>
                                      </p:cBhvr>
                                      <p:to>
                                        <p:strVal val="visible"/>
                                      </p:to>
                                    </p:set>
                                    <p:animEffect transition="in" filter="fade">
                                      <p:cBhvr>
                                        <p:cTn id="54" dur="1000"/>
                                        <p:tgtEl>
                                          <p:spTgt spid="87056"/>
                                        </p:tgtEl>
                                      </p:cBhvr>
                                    </p:animEffect>
                                  </p:childTnLst>
                                </p:cTn>
                              </p:par>
                              <p:par>
                                <p:cTn id="55" presetID="10" presetClass="entr" presetSubtype="0" fill="hold" grpId="0" nodeType="withEffect">
                                  <p:stCondLst>
                                    <p:cond delay="1200"/>
                                  </p:stCondLst>
                                  <p:childTnLst>
                                    <p:set>
                                      <p:cBhvr>
                                        <p:cTn id="56" dur="1" fill="hold">
                                          <p:stCondLst>
                                            <p:cond delay="0"/>
                                          </p:stCondLst>
                                        </p:cTn>
                                        <p:tgtEl>
                                          <p:spTgt spid="87054"/>
                                        </p:tgtEl>
                                        <p:attrNameLst>
                                          <p:attrName>style.visibility</p:attrName>
                                        </p:attrNameLst>
                                      </p:cBhvr>
                                      <p:to>
                                        <p:strVal val="visible"/>
                                      </p:to>
                                    </p:set>
                                    <p:animEffect transition="in" filter="fade">
                                      <p:cBhvr>
                                        <p:cTn id="57" dur="1000"/>
                                        <p:tgtEl>
                                          <p:spTgt spid="87054"/>
                                        </p:tgtEl>
                                      </p:cBhvr>
                                    </p:animEffect>
                                  </p:childTnLst>
                                </p:cTn>
                              </p:par>
                              <p:par>
                                <p:cTn id="58" presetID="10" presetClass="entr" presetSubtype="0" fill="hold" grpId="0" nodeType="withEffect">
                                  <p:stCondLst>
                                    <p:cond delay="1500"/>
                                  </p:stCondLst>
                                  <p:childTnLst>
                                    <p:set>
                                      <p:cBhvr>
                                        <p:cTn id="59" dur="1" fill="hold">
                                          <p:stCondLst>
                                            <p:cond delay="0"/>
                                          </p:stCondLst>
                                        </p:cTn>
                                        <p:tgtEl>
                                          <p:spTgt spid="87055"/>
                                        </p:tgtEl>
                                        <p:attrNameLst>
                                          <p:attrName>style.visibility</p:attrName>
                                        </p:attrNameLst>
                                      </p:cBhvr>
                                      <p:to>
                                        <p:strVal val="visible"/>
                                      </p:to>
                                    </p:set>
                                    <p:animEffect transition="in" filter="fade">
                                      <p:cBhvr>
                                        <p:cTn id="60" dur="1000"/>
                                        <p:tgtEl>
                                          <p:spTgt spid="87055"/>
                                        </p:tgtEl>
                                      </p:cBhvr>
                                    </p:animEffect>
                                  </p:childTnLst>
                                </p:cTn>
                              </p:par>
                              <p:par>
                                <p:cTn id="61" presetID="10" presetClass="entr" presetSubtype="0" fill="hold" grpId="0" nodeType="withEffect">
                                  <p:stCondLst>
                                    <p:cond delay="1800"/>
                                  </p:stCondLst>
                                  <p:childTnLst>
                                    <p:set>
                                      <p:cBhvr>
                                        <p:cTn id="62" dur="1" fill="hold">
                                          <p:stCondLst>
                                            <p:cond delay="0"/>
                                          </p:stCondLst>
                                        </p:cTn>
                                        <p:tgtEl>
                                          <p:spTgt spid="87047"/>
                                        </p:tgtEl>
                                        <p:attrNameLst>
                                          <p:attrName>style.visibility</p:attrName>
                                        </p:attrNameLst>
                                      </p:cBhvr>
                                      <p:to>
                                        <p:strVal val="visible"/>
                                      </p:to>
                                    </p:set>
                                    <p:animEffect transition="in" filter="fade">
                                      <p:cBhvr>
                                        <p:cTn id="63" dur="1000"/>
                                        <p:tgtEl>
                                          <p:spTgt spid="87047"/>
                                        </p:tgtEl>
                                      </p:cBhvr>
                                    </p:animEffect>
                                  </p:childTnLst>
                                </p:cTn>
                              </p:par>
                              <p:par>
                                <p:cTn id="64" presetID="10" presetClass="entr" presetSubtype="0" fill="hold" grpId="0" nodeType="withEffect">
                                  <p:stCondLst>
                                    <p:cond delay="2100"/>
                                  </p:stCondLst>
                                  <p:childTnLst>
                                    <p:set>
                                      <p:cBhvr>
                                        <p:cTn id="65" dur="1" fill="hold">
                                          <p:stCondLst>
                                            <p:cond delay="0"/>
                                          </p:stCondLst>
                                        </p:cTn>
                                        <p:tgtEl>
                                          <p:spTgt spid="87057"/>
                                        </p:tgtEl>
                                        <p:attrNameLst>
                                          <p:attrName>style.visibility</p:attrName>
                                        </p:attrNameLst>
                                      </p:cBhvr>
                                      <p:to>
                                        <p:strVal val="visible"/>
                                      </p:to>
                                    </p:set>
                                    <p:animEffect transition="in" filter="fade">
                                      <p:cBhvr>
                                        <p:cTn id="66" dur="1000"/>
                                        <p:tgtEl>
                                          <p:spTgt spid="87057"/>
                                        </p:tgtEl>
                                      </p:cBhvr>
                                    </p:animEffect>
                                  </p:childTnLst>
                                </p:cTn>
                              </p:par>
                              <p:par>
                                <p:cTn id="67" presetID="10" presetClass="entr" presetSubtype="0" fill="hold" grpId="0" nodeType="withEffect">
                                  <p:stCondLst>
                                    <p:cond delay="2400"/>
                                  </p:stCondLst>
                                  <p:childTnLst>
                                    <p:set>
                                      <p:cBhvr>
                                        <p:cTn id="68" dur="1" fill="hold">
                                          <p:stCondLst>
                                            <p:cond delay="0"/>
                                          </p:stCondLst>
                                        </p:cTn>
                                        <p:tgtEl>
                                          <p:spTgt spid="87058"/>
                                        </p:tgtEl>
                                        <p:attrNameLst>
                                          <p:attrName>style.visibility</p:attrName>
                                        </p:attrNameLst>
                                      </p:cBhvr>
                                      <p:to>
                                        <p:strVal val="visible"/>
                                      </p:to>
                                    </p:set>
                                    <p:animEffect transition="in" filter="fade">
                                      <p:cBhvr>
                                        <p:cTn id="69" dur="1000"/>
                                        <p:tgtEl>
                                          <p:spTgt spid="87058"/>
                                        </p:tgtEl>
                                      </p:cBhvr>
                                    </p:animEffect>
                                  </p:childTnLst>
                                </p:cTn>
                              </p:par>
                              <p:par>
                                <p:cTn id="70" presetID="10" presetClass="entr" presetSubtype="0" fill="hold" grpId="0" nodeType="withEffect">
                                  <p:stCondLst>
                                    <p:cond delay="2700"/>
                                  </p:stCondLst>
                                  <p:childTnLst>
                                    <p:set>
                                      <p:cBhvr>
                                        <p:cTn id="71" dur="1" fill="hold">
                                          <p:stCondLst>
                                            <p:cond delay="0"/>
                                          </p:stCondLst>
                                        </p:cTn>
                                        <p:tgtEl>
                                          <p:spTgt spid="87059"/>
                                        </p:tgtEl>
                                        <p:attrNameLst>
                                          <p:attrName>style.visibility</p:attrName>
                                        </p:attrNameLst>
                                      </p:cBhvr>
                                      <p:to>
                                        <p:strVal val="visible"/>
                                      </p:to>
                                    </p:set>
                                    <p:animEffect transition="in" filter="fade">
                                      <p:cBhvr>
                                        <p:cTn id="72" dur="1000"/>
                                        <p:tgtEl>
                                          <p:spTgt spid="8705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3" restart="whenNotActive" fill="hold" evtFilter="cancelBubble" nodeType="interactiveSeq">
                <p:stCondLst>
                  <p:cond evt="onClick" delay="0">
                    <p:tgtEl>
                      <p:spTgt spid="87060"/>
                    </p:tgtEl>
                  </p:cond>
                </p:stCondLst>
                <p:endSync evt="end" delay="0">
                  <p:rtn val="all"/>
                </p:endSync>
                <p:childTnLst>
                  <p:par>
                    <p:cTn id="74" fill="hold" nodeType="clickPar">
                      <p:stCondLst>
                        <p:cond delay="0"/>
                      </p:stCondLst>
                      <p:childTnLst>
                        <p:par>
                          <p:cTn id="75" fill="hold" nodeType="withGroup">
                            <p:stCondLst>
                              <p:cond delay="0"/>
                            </p:stCondLst>
                            <p:childTnLst>
                              <p:par>
                                <p:cTn id="76" presetID="6" presetClass="emph" presetSubtype="0" fill="hold" grpId="19" nodeType="clickEffect">
                                  <p:stCondLst>
                                    <p:cond delay="0"/>
                                  </p:stCondLst>
                                  <p:childTnLst>
                                    <p:animScale>
                                      <p:cBhvr>
                                        <p:cTn id="77" dur="500" fill="hold"/>
                                        <p:tgtEl>
                                          <p:spTgt spid="87060"/>
                                        </p:tgtEl>
                                      </p:cBhvr>
                                      <p:by x="200000" y="200000"/>
                                    </p:animScale>
                                  </p:childTnLst>
                                </p:cTn>
                              </p:par>
                              <p:par>
                                <p:cTn id="78" presetID="42" presetClass="path" presetSubtype="0" accel="50000" decel="50000" fill="hold" grpId="20" nodeType="withEffect">
                                  <p:stCondLst>
                                    <p:cond delay="0"/>
                                  </p:stCondLst>
                                  <p:childTnLst>
                                    <p:animMotion origin="layout" path="M 0.0 0.0  L 0.0 0.33372  E" pathEditMode="relative" ptsTypes="">
                                      <p:cBhvr>
                                        <p:cTn id="79" dur="500" fill="hold"/>
                                        <p:tgtEl>
                                          <p:spTgt spid="87060"/>
                                        </p:tgtEl>
                                        <p:attrNameLst>
                                          <p:attrName>ppt_x</p:attrName>
                                          <p:attrName>ppt_y</p:attrName>
                                        </p:attrNameLst>
                                      </p:cBhvr>
                                    </p:animMotion>
                                  </p:childTnLst>
                                </p:cTn>
                              </p:par>
                              <p:par>
                                <p:cTn id="80" presetID="10" presetClass="exit" presetSubtype="0" fill="hold" grpId="1" nodeType="withEffect">
                                  <p:stCondLst>
                                    <p:cond delay="0"/>
                                  </p:stCondLst>
                                  <p:childTnLst>
                                    <p:animEffect transition="out" filter="fade">
                                      <p:cBhvr>
                                        <p:cTn id="81" dur="500"/>
                                        <p:tgtEl>
                                          <p:spTgt spid="87063"/>
                                        </p:tgtEl>
                                      </p:cBhvr>
                                    </p:animEffect>
                                    <p:set>
                                      <p:cBhvr>
                                        <p:cTn id="82" dur="1" fill="hold">
                                          <p:stCondLst>
                                            <p:cond delay="499"/>
                                          </p:stCondLst>
                                        </p:cTn>
                                        <p:tgtEl>
                                          <p:spTgt spid="87063"/>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87048"/>
                                        </p:tgtEl>
                                      </p:cBhvr>
                                    </p:animEffect>
                                    <p:set>
                                      <p:cBhvr>
                                        <p:cTn id="85" dur="1" fill="hold">
                                          <p:stCondLst>
                                            <p:cond delay="499"/>
                                          </p:stCondLst>
                                        </p:cTn>
                                        <p:tgtEl>
                                          <p:spTgt spid="87048"/>
                                        </p:tgtEl>
                                        <p:attrNameLst>
                                          <p:attrName>style.visibility</p:attrName>
                                        </p:attrNameLst>
                                      </p:cBhvr>
                                      <p:to>
                                        <p:strVal val="hidden"/>
                                      </p:to>
                                    </p:set>
                                  </p:childTnLst>
                                </p:cTn>
                              </p:par>
                              <p:par>
                                <p:cTn id="86" presetID="10" presetClass="exit" presetSubtype="0" fill="hold" grpId="1" nodeType="withEffect">
                                  <p:stCondLst>
                                    <p:cond delay="0"/>
                                  </p:stCondLst>
                                  <p:childTnLst>
                                    <p:animEffect transition="out" filter="fade">
                                      <p:cBhvr>
                                        <p:cTn id="87" dur="500"/>
                                        <p:tgtEl>
                                          <p:spTgt spid="87046"/>
                                        </p:tgtEl>
                                      </p:cBhvr>
                                    </p:animEffect>
                                    <p:set>
                                      <p:cBhvr>
                                        <p:cTn id="88" dur="1" fill="hold">
                                          <p:stCondLst>
                                            <p:cond delay="499"/>
                                          </p:stCondLst>
                                        </p:cTn>
                                        <p:tgtEl>
                                          <p:spTgt spid="87046"/>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500"/>
                                        <p:tgtEl>
                                          <p:spTgt spid="87049"/>
                                        </p:tgtEl>
                                      </p:cBhvr>
                                    </p:animEffect>
                                    <p:set>
                                      <p:cBhvr>
                                        <p:cTn id="91" dur="1" fill="hold">
                                          <p:stCondLst>
                                            <p:cond delay="499"/>
                                          </p:stCondLst>
                                        </p:cTn>
                                        <p:tgtEl>
                                          <p:spTgt spid="87049"/>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87050"/>
                                        </p:tgtEl>
                                      </p:cBhvr>
                                    </p:animEffect>
                                    <p:set>
                                      <p:cBhvr>
                                        <p:cTn id="94" dur="1" fill="hold">
                                          <p:stCondLst>
                                            <p:cond delay="499"/>
                                          </p:stCondLst>
                                        </p:cTn>
                                        <p:tgtEl>
                                          <p:spTgt spid="87050"/>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87051"/>
                                        </p:tgtEl>
                                      </p:cBhvr>
                                    </p:animEffect>
                                    <p:set>
                                      <p:cBhvr>
                                        <p:cTn id="97" dur="1" fill="hold">
                                          <p:stCondLst>
                                            <p:cond delay="499"/>
                                          </p:stCondLst>
                                        </p:cTn>
                                        <p:tgtEl>
                                          <p:spTgt spid="87051"/>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87052"/>
                                        </p:tgtEl>
                                      </p:cBhvr>
                                    </p:animEffect>
                                    <p:set>
                                      <p:cBhvr>
                                        <p:cTn id="100" dur="1" fill="hold">
                                          <p:stCondLst>
                                            <p:cond delay="499"/>
                                          </p:stCondLst>
                                        </p:cTn>
                                        <p:tgtEl>
                                          <p:spTgt spid="87052"/>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500"/>
                                        <p:tgtEl>
                                          <p:spTgt spid="87053"/>
                                        </p:tgtEl>
                                      </p:cBhvr>
                                    </p:animEffect>
                                    <p:set>
                                      <p:cBhvr>
                                        <p:cTn id="103" dur="1" fill="hold">
                                          <p:stCondLst>
                                            <p:cond delay="499"/>
                                          </p:stCondLst>
                                        </p:cTn>
                                        <p:tgtEl>
                                          <p:spTgt spid="87053"/>
                                        </p:tgtEl>
                                        <p:attrNameLst>
                                          <p:attrName>style.visibility</p:attrName>
                                        </p:attrNameLst>
                                      </p:cBhvr>
                                      <p:to>
                                        <p:strVal val="hidden"/>
                                      </p:to>
                                    </p:set>
                                  </p:childTnLst>
                                </p:cTn>
                              </p:par>
                              <p:par>
                                <p:cTn id="104" presetID="10" presetClass="exit" presetSubtype="0" fill="hold" grpId="1" nodeType="withEffect">
                                  <p:stCondLst>
                                    <p:cond delay="0"/>
                                  </p:stCondLst>
                                  <p:childTnLst>
                                    <p:animEffect transition="out" filter="fade">
                                      <p:cBhvr>
                                        <p:cTn id="105" dur="500"/>
                                        <p:tgtEl>
                                          <p:spTgt spid="87054"/>
                                        </p:tgtEl>
                                      </p:cBhvr>
                                    </p:animEffect>
                                    <p:set>
                                      <p:cBhvr>
                                        <p:cTn id="106" dur="1" fill="hold">
                                          <p:stCondLst>
                                            <p:cond delay="499"/>
                                          </p:stCondLst>
                                        </p:cTn>
                                        <p:tgtEl>
                                          <p:spTgt spid="87054"/>
                                        </p:tgtEl>
                                        <p:attrNameLst>
                                          <p:attrName>style.visibility</p:attrName>
                                        </p:attrNameLst>
                                      </p:cBhvr>
                                      <p:to>
                                        <p:strVal val="hidden"/>
                                      </p:to>
                                    </p:set>
                                  </p:childTnLst>
                                </p:cTn>
                              </p:par>
                              <p:par>
                                <p:cTn id="107" presetID="10" presetClass="exit" presetSubtype="0" fill="hold" grpId="1" nodeType="withEffect">
                                  <p:stCondLst>
                                    <p:cond delay="0"/>
                                  </p:stCondLst>
                                  <p:childTnLst>
                                    <p:animEffect transition="out" filter="fade">
                                      <p:cBhvr>
                                        <p:cTn id="108" dur="500"/>
                                        <p:tgtEl>
                                          <p:spTgt spid="87055"/>
                                        </p:tgtEl>
                                      </p:cBhvr>
                                    </p:animEffect>
                                    <p:set>
                                      <p:cBhvr>
                                        <p:cTn id="109" dur="1" fill="hold">
                                          <p:stCondLst>
                                            <p:cond delay="499"/>
                                          </p:stCondLst>
                                        </p:cTn>
                                        <p:tgtEl>
                                          <p:spTgt spid="87055"/>
                                        </p:tgtEl>
                                        <p:attrNameLst>
                                          <p:attrName>style.visibility</p:attrName>
                                        </p:attrNameLst>
                                      </p:cBhvr>
                                      <p:to>
                                        <p:strVal val="hidden"/>
                                      </p:to>
                                    </p:set>
                                  </p:childTnLst>
                                </p:cTn>
                              </p:par>
                              <p:par>
                                <p:cTn id="110" presetID="10" presetClass="exit" presetSubtype="0" fill="hold" grpId="1" nodeType="withEffect">
                                  <p:stCondLst>
                                    <p:cond delay="0"/>
                                  </p:stCondLst>
                                  <p:childTnLst>
                                    <p:animEffect transition="out" filter="fade">
                                      <p:cBhvr>
                                        <p:cTn id="111" dur="500"/>
                                        <p:tgtEl>
                                          <p:spTgt spid="87056"/>
                                        </p:tgtEl>
                                      </p:cBhvr>
                                    </p:animEffect>
                                    <p:set>
                                      <p:cBhvr>
                                        <p:cTn id="112" dur="1" fill="hold">
                                          <p:stCondLst>
                                            <p:cond delay="499"/>
                                          </p:stCondLst>
                                        </p:cTn>
                                        <p:tgtEl>
                                          <p:spTgt spid="87056"/>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500"/>
                                        <p:tgtEl>
                                          <p:spTgt spid="87057"/>
                                        </p:tgtEl>
                                      </p:cBhvr>
                                    </p:animEffect>
                                    <p:set>
                                      <p:cBhvr>
                                        <p:cTn id="115" dur="1" fill="hold">
                                          <p:stCondLst>
                                            <p:cond delay="499"/>
                                          </p:stCondLst>
                                        </p:cTn>
                                        <p:tgtEl>
                                          <p:spTgt spid="87057"/>
                                        </p:tgtEl>
                                        <p:attrNameLst>
                                          <p:attrName>style.visibility</p:attrName>
                                        </p:attrNameLst>
                                      </p:cBhvr>
                                      <p:to>
                                        <p:strVal val="hidden"/>
                                      </p:to>
                                    </p:set>
                                  </p:childTnLst>
                                </p:cTn>
                              </p:par>
                              <p:par>
                                <p:cTn id="116" presetID="10" presetClass="exit" presetSubtype="0" fill="hold" grpId="1" nodeType="withEffect">
                                  <p:stCondLst>
                                    <p:cond delay="0"/>
                                  </p:stCondLst>
                                  <p:childTnLst>
                                    <p:animEffect transition="out" filter="fade">
                                      <p:cBhvr>
                                        <p:cTn id="117" dur="500"/>
                                        <p:tgtEl>
                                          <p:spTgt spid="87058"/>
                                        </p:tgtEl>
                                      </p:cBhvr>
                                    </p:animEffect>
                                    <p:set>
                                      <p:cBhvr>
                                        <p:cTn id="118" dur="1" fill="hold">
                                          <p:stCondLst>
                                            <p:cond delay="499"/>
                                          </p:stCondLst>
                                        </p:cTn>
                                        <p:tgtEl>
                                          <p:spTgt spid="87058"/>
                                        </p:tgtEl>
                                        <p:attrNameLst>
                                          <p:attrName>style.visibility</p:attrName>
                                        </p:attrNameLst>
                                      </p:cBhvr>
                                      <p:to>
                                        <p:strVal val="hidden"/>
                                      </p:to>
                                    </p:set>
                                  </p:childTnLst>
                                </p:cTn>
                              </p:par>
                              <p:par>
                                <p:cTn id="119" presetID="10" presetClass="exit" presetSubtype="0" fill="hold" grpId="1" nodeType="withEffect">
                                  <p:stCondLst>
                                    <p:cond delay="0"/>
                                  </p:stCondLst>
                                  <p:childTnLst>
                                    <p:animEffect transition="out" filter="fade">
                                      <p:cBhvr>
                                        <p:cTn id="120" dur="500"/>
                                        <p:tgtEl>
                                          <p:spTgt spid="87059"/>
                                        </p:tgtEl>
                                      </p:cBhvr>
                                    </p:animEffect>
                                    <p:set>
                                      <p:cBhvr>
                                        <p:cTn id="121" dur="1" fill="hold">
                                          <p:stCondLst>
                                            <p:cond delay="499"/>
                                          </p:stCondLst>
                                        </p:cTn>
                                        <p:tgtEl>
                                          <p:spTgt spid="87059"/>
                                        </p:tgtEl>
                                        <p:attrNameLst>
                                          <p:attrName>style.visibility</p:attrName>
                                        </p:attrNameLst>
                                      </p:cBhvr>
                                      <p:to>
                                        <p:strVal val="hidden"/>
                                      </p:to>
                                    </p:set>
                                  </p:childTnLst>
                                </p:cTn>
                              </p:par>
                              <p:par>
                                <p:cTn id="122" presetID="10" presetClass="exit" presetSubtype="0" fill="hold" grpId="1" nodeType="withEffect">
                                  <p:stCondLst>
                                    <p:cond delay="0"/>
                                  </p:stCondLst>
                                  <p:childTnLst>
                                    <p:animEffect transition="out" filter="fade">
                                      <p:cBhvr>
                                        <p:cTn id="123" dur="500"/>
                                        <p:tgtEl>
                                          <p:spTgt spid="87047"/>
                                        </p:tgtEl>
                                      </p:cBhvr>
                                    </p:animEffect>
                                    <p:set>
                                      <p:cBhvr>
                                        <p:cTn id="124" dur="1" fill="hold">
                                          <p:stCondLst>
                                            <p:cond delay="499"/>
                                          </p:stCondLst>
                                        </p:cTn>
                                        <p:tgtEl>
                                          <p:spTgt spid="87047"/>
                                        </p:tgtEl>
                                        <p:attrNameLst>
                                          <p:attrName>style.visibility</p:attrName>
                                        </p:attrNameLst>
                                      </p:cBhvr>
                                      <p:to>
                                        <p:strVal val="hidden"/>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6" presetClass="emph" presetSubtype="0" fill="hold" grpId="21" nodeType="clickEffect">
                                  <p:stCondLst>
                                    <p:cond delay="0"/>
                                  </p:stCondLst>
                                  <p:childTnLst>
                                    <p:animScale>
                                      <p:cBhvr>
                                        <p:cTn id="128" dur="500" fill="hold"/>
                                        <p:tgtEl>
                                          <p:spTgt spid="87060"/>
                                        </p:tgtEl>
                                      </p:cBhvr>
                                      <p:by x="50000" y="50000"/>
                                    </p:animScale>
                                  </p:childTnLst>
                                </p:cTn>
                              </p:par>
                              <p:par>
                                <p:cTn id="129" presetID="42" presetClass="path" presetSubtype="0" accel="50000" decel="50000" fill="hold" grpId="22" nodeType="withEffect">
                                  <p:stCondLst>
                                    <p:cond delay="0"/>
                                  </p:stCondLst>
                                  <p:childTnLst>
                                    <p:animMotion origin="layout" path="M 0.0 0.0  L 0.0 0.33372  E" pathEditMode="relative" ptsTypes="">
                                      <p:cBhvr>
                                        <p:cTn id="130" dur="500" spd="-100000" fill="hold"/>
                                        <p:tgtEl>
                                          <p:spTgt spid="87060"/>
                                        </p:tgtEl>
                                        <p:attrNameLst>
                                          <p:attrName>ppt_x</p:attrName>
                                          <p:attrName>ppt_y</p:attrName>
                                        </p:attrNameLst>
                                      </p:cBhvr>
                                    </p:animMotion>
                                  </p:childTnLst>
                                </p:cTn>
                              </p:par>
                              <p:par>
                                <p:cTn id="131" presetID="10" presetClass="entr" presetSubtype="0" fill="hold" grpId="2" nodeType="withEffect">
                                  <p:stCondLst>
                                    <p:cond delay="0"/>
                                  </p:stCondLst>
                                  <p:childTnLst>
                                    <p:set>
                                      <p:cBhvr>
                                        <p:cTn id="132" dur="1" fill="hold">
                                          <p:stCondLst>
                                            <p:cond delay="0"/>
                                          </p:stCondLst>
                                        </p:cTn>
                                        <p:tgtEl>
                                          <p:spTgt spid="87063"/>
                                        </p:tgtEl>
                                        <p:attrNameLst>
                                          <p:attrName>style.visibility</p:attrName>
                                        </p:attrNameLst>
                                      </p:cBhvr>
                                      <p:to>
                                        <p:strVal val="visible"/>
                                      </p:to>
                                    </p:set>
                                    <p:animEffect transition="in" filter="fade">
                                      <p:cBhvr>
                                        <p:cTn id="133" dur="500"/>
                                        <p:tgtEl>
                                          <p:spTgt spid="87063"/>
                                        </p:tgtEl>
                                      </p:cBhvr>
                                    </p:animEffect>
                                  </p:childTnLst>
                                </p:cTn>
                              </p:par>
                              <p:par>
                                <p:cTn id="134" presetID="10" presetClass="entr" presetSubtype="0" fill="hold" grpId="2" nodeType="withEffect">
                                  <p:stCondLst>
                                    <p:cond delay="0"/>
                                  </p:stCondLst>
                                  <p:childTnLst>
                                    <p:set>
                                      <p:cBhvr>
                                        <p:cTn id="135" dur="1" fill="hold">
                                          <p:stCondLst>
                                            <p:cond delay="0"/>
                                          </p:stCondLst>
                                        </p:cTn>
                                        <p:tgtEl>
                                          <p:spTgt spid="87048"/>
                                        </p:tgtEl>
                                        <p:attrNameLst>
                                          <p:attrName>style.visibility</p:attrName>
                                        </p:attrNameLst>
                                      </p:cBhvr>
                                      <p:to>
                                        <p:strVal val="visible"/>
                                      </p:to>
                                    </p:set>
                                    <p:animEffect transition="in" filter="fade">
                                      <p:cBhvr>
                                        <p:cTn id="136" dur="500"/>
                                        <p:tgtEl>
                                          <p:spTgt spid="87048"/>
                                        </p:tgtEl>
                                      </p:cBhvr>
                                    </p:animEffect>
                                  </p:childTnLst>
                                </p:cTn>
                              </p:par>
                              <p:par>
                                <p:cTn id="137" presetID="10" presetClass="entr" presetSubtype="0" fill="hold" grpId="2" nodeType="withEffect">
                                  <p:stCondLst>
                                    <p:cond delay="0"/>
                                  </p:stCondLst>
                                  <p:childTnLst>
                                    <p:set>
                                      <p:cBhvr>
                                        <p:cTn id="138" dur="1" fill="hold">
                                          <p:stCondLst>
                                            <p:cond delay="0"/>
                                          </p:stCondLst>
                                        </p:cTn>
                                        <p:tgtEl>
                                          <p:spTgt spid="87046"/>
                                        </p:tgtEl>
                                        <p:attrNameLst>
                                          <p:attrName>style.visibility</p:attrName>
                                        </p:attrNameLst>
                                      </p:cBhvr>
                                      <p:to>
                                        <p:strVal val="visible"/>
                                      </p:to>
                                    </p:set>
                                    <p:animEffect transition="in" filter="fade">
                                      <p:cBhvr>
                                        <p:cTn id="139" dur="500"/>
                                        <p:tgtEl>
                                          <p:spTgt spid="87046"/>
                                        </p:tgtEl>
                                      </p:cBhvr>
                                    </p:animEffect>
                                  </p:childTnLst>
                                </p:cTn>
                              </p:par>
                              <p:par>
                                <p:cTn id="140" presetID="10" presetClass="entr" presetSubtype="0" fill="hold" grpId="2" nodeType="withEffect">
                                  <p:stCondLst>
                                    <p:cond delay="0"/>
                                  </p:stCondLst>
                                  <p:childTnLst>
                                    <p:set>
                                      <p:cBhvr>
                                        <p:cTn id="141" dur="1" fill="hold">
                                          <p:stCondLst>
                                            <p:cond delay="0"/>
                                          </p:stCondLst>
                                        </p:cTn>
                                        <p:tgtEl>
                                          <p:spTgt spid="87049"/>
                                        </p:tgtEl>
                                        <p:attrNameLst>
                                          <p:attrName>style.visibility</p:attrName>
                                        </p:attrNameLst>
                                      </p:cBhvr>
                                      <p:to>
                                        <p:strVal val="visible"/>
                                      </p:to>
                                    </p:set>
                                    <p:animEffect transition="in" filter="fade">
                                      <p:cBhvr>
                                        <p:cTn id="142" dur="500"/>
                                        <p:tgtEl>
                                          <p:spTgt spid="87049"/>
                                        </p:tgtEl>
                                      </p:cBhvr>
                                    </p:animEffect>
                                  </p:childTnLst>
                                </p:cTn>
                              </p:par>
                              <p:par>
                                <p:cTn id="143" presetID="10" presetClass="entr" presetSubtype="0" fill="hold" grpId="2" nodeType="withEffect">
                                  <p:stCondLst>
                                    <p:cond delay="0"/>
                                  </p:stCondLst>
                                  <p:childTnLst>
                                    <p:set>
                                      <p:cBhvr>
                                        <p:cTn id="144" dur="1" fill="hold">
                                          <p:stCondLst>
                                            <p:cond delay="0"/>
                                          </p:stCondLst>
                                        </p:cTn>
                                        <p:tgtEl>
                                          <p:spTgt spid="87050"/>
                                        </p:tgtEl>
                                        <p:attrNameLst>
                                          <p:attrName>style.visibility</p:attrName>
                                        </p:attrNameLst>
                                      </p:cBhvr>
                                      <p:to>
                                        <p:strVal val="visible"/>
                                      </p:to>
                                    </p:set>
                                    <p:animEffect transition="in" filter="fade">
                                      <p:cBhvr>
                                        <p:cTn id="145" dur="500"/>
                                        <p:tgtEl>
                                          <p:spTgt spid="87050"/>
                                        </p:tgtEl>
                                      </p:cBhvr>
                                    </p:animEffect>
                                  </p:childTnLst>
                                </p:cTn>
                              </p:par>
                              <p:par>
                                <p:cTn id="146" presetID="10" presetClass="entr" presetSubtype="0" fill="hold" grpId="2" nodeType="withEffect">
                                  <p:stCondLst>
                                    <p:cond delay="0"/>
                                  </p:stCondLst>
                                  <p:childTnLst>
                                    <p:set>
                                      <p:cBhvr>
                                        <p:cTn id="147" dur="1" fill="hold">
                                          <p:stCondLst>
                                            <p:cond delay="0"/>
                                          </p:stCondLst>
                                        </p:cTn>
                                        <p:tgtEl>
                                          <p:spTgt spid="87051"/>
                                        </p:tgtEl>
                                        <p:attrNameLst>
                                          <p:attrName>style.visibility</p:attrName>
                                        </p:attrNameLst>
                                      </p:cBhvr>
                                      <p:to>
                                        <p:strVal val="visible"/>
                                      </p:to>
                                    </p:set>
                                    <p:animEffect transition="in" filter="fade">
                                      <p:cBhvr>
                                        <p:cTn id="148" dur="500"/>
                                        <p:tgtEl>
                                          <p:spTgt spid="87051"/>
                                        </p:tgtEl>
                                      </p:cBhvr>
                                    </p:animEffect>
                                  </p:childTnLst>
                                </p:cTn>
                              </p:par>
                              <p:par>
                                <p:cTn id="149" presetID="10" presetClass="entr" presetSubtype="0" fill="hold" grpId="2" nodeType="withEffect">
                                  <p:stCondLst>
                                    <p:cond delay="0"/>
                                  </p:stCondLst>
                                  <p:childTnLst>
                                    <p:set>
                                      <p:cBhvr>
                                        <p:cTn id="150" dur="1" fill="hold">
                                          <p:stCondLst>
                                            <p:cond delay="0"/>
                                          </p:stCondLst>
                                        </p:cTn>
                                        <p:tgtEl>
                                          <p:spTgt spid="87052"/>
                                        </p:tgtEl>
                                        <p:attrNameLst>
                                          <p:attrName>style.visibility</p:attrName>
                                        </p:attrNameLst>
                                      </p:cBhvr>
                                      <p:to>
                                        <p:strVal val="visible"/>
                                      </p:to>
                                    </p:set>
                                    <p:animEffect transition="in" filter="fade">
                                      <p:cBhvr>
                                        <p:cTn id="151" dur="500"/>
                                        <p:tgtEl>
                                          <p:spTgt spid="87052"/>
                                        </p:tgtEl>
                                      </p:cBhvr>
                                    </p:animEffect>
                                  </p:childTnLst>
                                </p:cTn>
                              </p:par>
                              <p:par>
                                <p:cTn id="152" presetID="10" presetClass="entr" presetSubtype="0" fill="hold" grpId="2" nodeType="withEffect">
                                  <p:stCondLst>
                                    <p:cond delay="0"/>
                                  </p:stCondLst>
                                  <p:childTnLst>
                                    <p:set>
                                      <p:cBhvr>
                                        <p:cTn id="153" dur="1" fill="hold">
                                          <p:stCondLst>
                                            <p:cond delay="0"/>
                                          </p:stCondLst>
                                        </p:cTn>
                                        <p:tgtEl>
                                          <p:spTgt spid="87053"/>
                                        </p:tgtEl>
                                        <p:attrNameLst>
                                          <p:attrName>style.visibility</p:attrName>
                                        </p:attrNameLst>
                                      </p:cBhvr>
                                      <p:to>
                                        <p:strVal val="visible"/>
                                      </p:to>
                                    </p:set>
                                    <p:animEffect transition="in" filter="fade">
                                      <p:cBhvr>
                                        <p:cTn id="154" dur="500"/>
                                        <p:tgtEl>
                                          <p:spTgt spid="87053"/>
                                        </p:tgtEl>
                                      </p:cBhvr>
                                    </p:animEffect>
                                  </p:childTnLst>
                                </p:cTn>
                              </p:par>
                              <p:par>
                                <p:cTn id="155" presetID="10" presetClass="entr" presetSubtype="0" fill="hold" grpId="2" nodeType="withEffect">
                                  <p:stCondLst>
                                    <p:cond delay="0"/>
                                  </p:stCondLst>
                                  <p:childTnLst>
                                    <p:set>
                                      <p:cBhvr>
                                        <p:cTn id="156" dur="1" fill="hold">
                                          <p:stCondLst>
                                            <p:cond delay="0"/>
                                          </p:stCondLst>
                                        </p:cTn>
                                        <p:tgtEl>
                                          <p:spTgt spid="87054"/>
                                        </p:tgtEl>
                                        <p:attrNameLst>
                                          <p:attrName>style.visibility</p:attrName>
                                        </p:attrNameLst>
                                      </p:cBhvr>
                                      <p:to>
                                        <p:strVal val="visible"/>
                                      </p:to>
                                    </p:set>
                                    <p:animEffect transition="in" filter="fade">
                                      <p:cBhvr>
                                        <p:cTn id="157" dur="500"/>
                                        <p:tgtEl>
                                          <p:spTgt spid="87054"/>
                                        </p:tgtEl>
                                      </p:cBhvr>
                                    </p:animEffect>
                                  </p:childTnLst>
                                </p:cTn>
                              </p:par>
                              <p:par>
                                <p:cTn id="158" presetID="10" presetClass="entr" presetSubtype="0" fill="hold" grpId="2" nodeType="withEffect">
                                  <p:stCondLst>
                                    <p:cond delay="0"/>
                                  </p:stCondLst>
                                  <p:childTnLst>
                                    <p:set>
                                      <p:cBhvr>
                                        <p:cTn id="159" dur="1" fill="hold">
                                          <p:stCondLst>
                                            <p:cond delay="0"/>
                                          </p:stCondLst>
                                        </p:cTn>
                                        <p:tgtEl>
                                          <p:spTgt spid="87055"/>
                                        </p:tgtEl>
                                        <p:attrNameLst>
                                          <p:attrName>style.visibility</p:attrName>
                                        </p:attrNameLst>
                                      </p:cBhvr>
                                      <p:to>
                                        <p:strVal val="visible"/>
                                      </p:to>
                                    </p:set>
                                    <p:animEffect transition="in" filter="fade">
                                      <p:cBhvr>
                                        <p:cTn id="160" dur="500"/>
                                        <p:tgtEl>
                                          <p:spTgt spid="87055"/>
                                        </p:tgtEl>
                                      </p:cBhvr>
                                    </p:animEffect>
                                  </p:childTnLst>
                                </p:cTn>
                              </p:par>
                              <p:par>
                                <p:cTn id="161" presetID="10" presetClass="entr" presetSubtype="0" fill="hold" grpId="2" nodeType="withEffect">
                                  <p:stCondLst>
                                    <p:cond delay="0"/>
                                  </p:stCondLst>
                                  <p:childTnLst>
                                    <p:set>
                                      <p:cBhvr>
                                        <p:cTn id="162" dur="1" fill="hold">
                                          <p:stCondLst>
                                            <p:cond delay="0"/>
                                          </p:stCondLst>
                                        </p:cTn>
                                        <p:tgtEl>
                                          <p:spTgt spid="87056"/>
                                        </p:tgtEl>
                                        <p:attrNameLst>
                                          <p:attrName>style.visibility</p:attrName>
                                        </p:attrNameLst>
                                      </p:cBhvr>
                                      <p:to>
                                        <p:strVal val="visible"/>
                                      </p:to>
                                    </p:set>
                                    <p:animEffect transition="in" filter="fade">
                                      <p:cBhvr>
                                        <p:cTn id="163" dur="500"/>
                                        <p:tgtEl>
                                          <p:spTgt spid="87056"/>
                                        </p:tgtEl>
                                      </p:cBhvr>
                                    </p:animEffect>
                                  </p:childTnLst>
                                </p:cTn>
                              </p:par>
                              <p:par>
                                <p:cTn id="164" presetID="10" presetClass="entr" presetSubtype="0" fill="hold" grpId="2" nodeType="withEffect">
                                  <p:stCondLst>
                                    <p:cond delay="0"/>
                                  </p:stCondLst>
                                  <p:childTnLst>
                                    <p:set>
                                      <p:cBhvr>
                                        <p:cTn id="165" dur="1" fill="hold">
                                          <p:stCondLst>
                                            <p:cond delay="0"/>
                                          </p:stCondLst>
                                        </p:cTn>
                                        <p:tgtEl>
                                          <p:spTgt spid="87057"/>
                                        </p:tgtEl>
                                        <p:attrNameLst>
                                          <p:attrName>style.visibility</p:attrName>
                                        </p:attrNameLst>
                                      </p:cBhvr>
                                      <p:to>
                                        <p:strVal val="visible"/>
                                      </p:to>
                                    </p:set>
                                    <p:animEffect transition="in" filter="fade">
                                      <p:cBhvr>
                                        <p:cTn id="166" dur="500"/>
                                        <p:tgtEl>
                                          <p:spTgt spid="87057"/>
                                        </p:tgtEl>
                                      </p:cBhvr>
                                    </p:animEffect>
                                  </p:childTnLst>
                                </p:cTn>
                              </p:par>
                              <p:par>
                                <p:cTn id="167" presetID="10" presetClass="entr" presetSubtype="0" fill="hold" grpId="2" nodeType="withEffect">
                                  <p:stCondLst>
                                    <p:cond delay="0"/>
                                  </p:stCondLst>
                                  <p:childTnLst>
                                    <p:set>
                                      <p:cBhvr>
                                        <p:cTn id="168" dur="1" fill="hold">
                                          <p:stCondLst>
                                            <p:cond delay="0"/>
                                          </p:stCondLst>
                                        </p:cTn>
                                        <p:tgtEl>
                                          <p:spTgt spid="87058"/>
                                        </p:tgtEl>
                                        <p:attrNameLst>
                                          <p:attrName>style.visibility</p:attrName>
                                        </p:attrNameLst>
                                      </p:cBhvr>
                                      <p:to>
                                        <p:strVal val="visible"/>
                                      </p:to>
                                    </p:set>
                                    <p:animEffect transition="in" filter="fade">
                                      <p:cBhvr>
                                        <p:cTn id="169" dur="500"/>
                                        <p:tgtEl>
                                          <p:spTgt spid="87058"/>
                                        </p:tgtEl>
                                      </p:cBhvr>
                                    </p:animEffect>
                                  </p:childTnLst>
                                </p:cTn>
                              </p:par>
                              <p:par>
                                <p:cTn id="170" presetID="10" presetClass="entr" presetSubtype="0" fill="hold" grpId="2" nodeType="withEffect">
                                  <p:stCondLst>
                                    <p:cond delay="0"/>
                                  </p:stCondLst>
                                  <p:childTnLst>
                                    <p:set>
                                      <p:cBhvr>
                                        <p:cTn id="171" dur="1" fill="hold">
                                          <p:stCondLst>
                                            <p:cond delay="0"/>
                                          </p:stCondLst>
                                        </p:cTn>
                                        <p:tgtEl>
                                          <p:spTgt spid="87059"/>
                                        </p:tgtEl>
                                        <p:attrNameLst>
                                          <p:attrName>style.visibility</p:attrName>
                                        </p:attrNameLst>
                                      </p:cBhvr>
                                      <p:to>
                                        <p:strVal val="visible"/>
                                      </p:to>
                                    </p:set>
                                    <p:animEffect transition="in" filter="fade">
                                      <p:cBhvr>
                                        <p:cTn id="172" dur="500"/>
                                        <p:tgtEl>
                                          <p:spTgt spid="87059"/>
                                        </p:tgtEl>
                                      </p:cBhvr>
                                    </p:animEffect>
                                  </p:childTnLst>
                                </p:cTn>
                              </p:par>
                              <p:par>
                                <p:cTn id="173" presetID="10" presetClass="entr" presetSubtype="0" fill="hold" grpId="2" nodeType="withEffect">
                                  <p:stCondLst>
                                    <p:cond delay="0"/>
                                  </p:stCondLst>
                                  <p:childTnLst>
                                    <p:set>
                                      <p:cBhvr>
                                        <p:cTn id="174" dur="1" fill="hold">
                                          <p:stCondLst>
                                            <p:cond delay="0"/>
                                          </p:stCondLst>
                                        </p:cTn>
                                        <p:tgtEl>
                                          <p:spTgt spid="87047"/>
                                        </p:tgtEl>
                                        <p:attrNameLst>
                                          <p:attrName>style.visibility</p:attrName>
                                        </p:attrNameLst>
                                      </p:cBhvr>
                                      <p:to>
                                        <p:strVal val="visible"/>
                                      </p:to>
                                    </p:set>
                                    <p:animEffect transition="in" filter="fade">
                                      <p:cBhvr>
                                        <p:cTn id="175" dur="500"/>
                                        <p:tgtEl>
                                          <p:spTgt spid="87047"/>
                                        </p:tgtEl>
                                      </p:cBhvr>
                                    </p:animEffect>
                                  </p:childTnLst>
                                </p:cTn>
                              </p:par>
                            </p:childTnLst>
                          </p:cTn>
                        </p:par>
                      </p:childTnLst>
                    </p:cTn>
                  </p:par>
                </p:childTnLst>
              </p:cTn>
              <p:nextCondLst>
                <p:cond evt="onClick" delay="0">
                  <p:tgtEl>
                    <p:spTgt spid="87060"/>
                  </p:tgtEl>
                </p:cond>
              </p:nextCondLst>
            </p:seq>
            <p:seq concurrent="1" nextAc="seek">
              <p:cTn id="176" restart="whenNotActive" fill="hold" evtFilter="cancelBubble" nodeType="interactiveSeq">
                <p:stCondLst>
                  <p:cond evt="onClick" delay="0">
                    <p:tgtEl>
                      <p:spTgt spid="87052"/>
                    </p:tgtEl>
                  </p:cond>
                </p:stCondLst>
                <p:endSync evt="end" delay="0">
                  <p:rtn val="all"/>
                </p:endSync>
                <p:childTnLst>
                  <p:par>
                    <p:cTn id="177" fill="hold" nodeType="clickPar">
                      <p:stCondLst>
                        <p:cond delay="0"/>
                      </p:stCondLst>
                      <p:childTnLst>
                        <p:par>
                          <p:cTn id="178" fill="hold" nodeType="withGroup">
                            <p:stCondLst>
                              <p:cond delay="0"/>
                            </p:stCondLst>
                            <p:childTnLst>
                              <p:par>
                                <p:cTn id="179" presetID="9" presetClass="exit" presetSubtype="0" fill="hold" grpId="3" nodeType="clickEffect">
                                  <p:stCondLst>
                                    <p:cond delay="0"/>
                                  </p:stCondLst>
                                  <p:childTnLst>
                                    <p:animEffect transition="out" filter="dissolve">
                                      <p:cBhvr>
                                        <p:cTn id="180" dur="500"/>
                                        <p:tgtEl>
                                          <p:spTgt spid="87063"/>
                                        </p:tgtEl>
                                      </p:cBhvr>
                                    </p:animEffect>
                                    <p:set>
                                      <p:cBhvr>
                                        <p:cTn id="181" dur="1" fill="hold">
                                          <p:stCondLst>
                                            <p:cond delay="499"/>
                                          </p:stCondLst>
                                        </p:cTn>
                                        <p:tgtEl>
                                          <p:spTgt spid="87063"/>
                                        </p:tgtEl>
                                        <p:attrNameLst>
                                          <p:attrName>style.visibility</p:attrName>
                                        </p:attrNameLst>
                                      </p:cBhvr>
                                      <p:to>
                                        <p:strVal val="hidden"/>
                                      </p:to>
                                    </p:set>
                                  </p:childTnLst>
                                </p:cTn>
                              </p:par>
                              <p:par>
                                <p:cTn id="182" presetID="9" presetClass="exit" presetSubtype="0" fill="hold" grpId="3" nodeType="withEffect">
                                  <p:stCondLst>
                                    <p:cond delay="0"/>
                                  </p:stCondLst>
                                  <p:childTnLst>
                                    <p:animEffect transition="out" filter="dissolve">
                                      <p:cBhvr>
                                        <p:cTn id="183" dur="500"/>
                                        <p:tgtEl>
                                          <p:spTgt spid="87048"/>
                                        </p:tgtEl>
                                      </p:cBhvr>
                                    </p:animEffect>
                                    <p:set>
                                      <p:cBhvr>
                                        <p:cTn id="184" dur="1" fill="hold">
                                          <p:stCondLst>
                                            <p:cond delay="499"/>
                                          </p:stCondLst>
                                        </p:cTn>
                                        <p:tgtEl>
                                          <p:spTgt spid="87048"/>
                                        </p:tgtEl>
                                        <p:attrNameLst>
                                          <p:attrName>style.visibility</p:attrName>
                                        </p:attrNameLst>
                                      </p:cBhvr>
                                      <p:to>
                                        <p:strVal val="hidden"/>
                                      </p:to>
                                    </p:set>
                                  </p:childTnLst>
                                </p:cTn>
                              </p:par>
                              <p:par>
                                <p:cTn id="185" presetID="9" presetClass="exit" presetSubtype="0" fill="hold" grpId="3" nodeType="withEffect">
                                  <p:stCondLst>
                                    <p:cond delay="0"/>
                                  </p:stCondLst>
                                  <p:childTnLst>
                                    <p:animEffect transition="out" filter="dissolve">
                                      <p:cBhvr>
                                        <p:cTn id="186" dur="500"/>
                                        <p:tgtEl>
                                          <p:spTgt spid="87046"/>
                                        </p:tgtEl>
                                      </p:cBhvr>
                                    </p:animEffect>
                                    <p:set>
                                      <p:cBhvr>
                                        <p:cTn id="187" dur="1" fill="hold">
                                          <p:stCondLst>
                                            <p:cond delay="499"/>
                                          </p:stCondLst>
                                        </p:cTn>
                                        <p:tgtEl>
                                          <p:spTgt spid="87046"/>
                                        </p:tgtEl>
                                        <p:attrNameLst>
                                          <p:attrName>style.visibility</p:attrName>
                                        </p:attrNameLst>
                                      </p:cBhvr>
                                      <p:to>
                                        <p:strVal val="hidden"/>
                                      </p:to>
                                    </p:set>
                                  </p:childTnLst>
                                </p:cTn>
                              </p:par>
                              <p:par>
                                <p:cTn id="188" presetID="9" presetClass="exit" presetSubtype="0" fill="hold" grpId="3" nodeType="withEffect">
                                  <p:stCondLst>
                                    <p:cond delay="0"/>
                                  </p:stCondLst>
                                  <p:childTnLst>
                                    <p:animEffect transition="out" filter="dissolve">
                                      <p:cBhvr>
                                        <p:cTn id="189" dur="500"/>
                                        <p:tgtEl>
                                          <p:spTgt spid="87049"/>
                                        </p:tgtEl>
                                      </p:cBhvr>
                                    </p:animEffect>
                                    <p:set>
                                      <p:cBhvr>
                                        <p:cTn id="190" dur="1" fill="hold">
                                          <p:stCondLst>
                                            <p:cond delay="499"/>
                                          </p:stCondLst>
                                        </p:cTn>
                                        <p:tgtEl>
                                          <p:spTgt spid="87049"/>
                                        </p:tgtEl>
                                        <p:attrNameLst>
                                          <p:attrName>style.visibility</p:attrName>
                                        </p:attrNameLst>
                                      </p:cBhvr>
                                      <p:to>
                                        <p:strVal val="hidden"/>
                                      </p:to>
                                    </p:set>
                                  </p:childTnLst>
                                </p:cTn>
                              </p:par>
                              <p:par>
                                <p:cTn id="191" presetID="9" presetClass="exit" presetSubtype="0" fill="hold" grpId="3" nodeType="withEffect">
                                  <p:stCondLst>
                                    <p:cond delay="0"/>
                                  </p:stCondLst>
                                  <p:childTnLst>
                                    <p:animEffect transition="out" filter="dissolve">
                                      <p:cBhvr>
                                        <p:cTn id="192" dur="500"/>
                                        <p:tgtEl>
                                          <p:spTgt spid="87050"/>
                                        </p:tgtEl>
                                      </p:cBhvr>
                                    </p:animEffect>
                                    <p:set>
                                      <p:cBhvr>
                                        <p:cTn id="193" dur="1" fill="hold">
                                          <p:stCondLst>
                                            <p:cond delay="499"/>
                                          </p:stCondLst>
                                        </p:cTn>
                                        <p:tgtEl>
                                          <p:spTgt spid="87050"/>
                                        </p:tgtEl>
                                        <p:attrNameLst>
                                          <p:attrName>style.visibility</p:attrName>
                                        </p:attrNameLst>
                                      </p:cBhvr>
                                      <p:to>
                                        <p:strVal val="hidden"/>
                                      </p:to>
                                    </p:set>
                                  </p:childTnLst>
                                </p:cTn>
                              </p:par>
                              <p:par>
                                <p:cTn id="194" presetID="9" presetClass="exit" presetSubtype="0" fill="hold" grpId="3" nodeType="withEffect">
                                  <p:stCondLst>
                                    <p:cond delay="0"/>
                                  </p:stCondLst>
                                  <p:childTnLst>
                                    <p:animEffect transition="out" filter="dissolve">
                                      <p:cBhvr>
                                        <p:cTn id="195" dur="500"/>
                                        <p:tgtEl>
                                          <p:spTgt spid="87051"/>
                                        </p:tgtEl>
                                      </p:cBhvr>
                                    </p:animEffect>
                                    <p:set>
                                      <p:cBhvr>
                                        <p:cTn id="196" dur="1" fill="hold">
                                          <p:stCondLst>
                                            <p:cond delay="499"/>
                                          </p:stCondLst>
                                        </p:cTn>
                                        <p:tgtEl>
                                          <p:spTgt spid="87051"/>
                                        </p:tgtEl>
                                        <p:attrNameLst>
                                          <p:attrName>style.visibility</p:attrName>
                                        </p:attrNameLst>
                                      </p:cBhvr>
                                      <p:to>
                                        <p:strVal val="hidden"/>
                                      </p:to>
                                    </p:set>
                                  </p:childTnLst>
                                </p:cTn>
                              </p:par>
                              <p:par>
                                <p:cTn id="197" presetID="9" presetClass="exit" presetSubtype="0" fill="hold" grpId="3" nodeType="withEffect">
                                  <p:stCondLst>
                                    <p:cond delay="0"/>
                                  </p:stCondLst>
                                  <p:childTnLst>
                                    <p:animEffect transition="out" filter="dissolve">
                                      <p:cBhvr>
                                        <p:cTn id="198" dur="500"/>
                                        <p:tgtEl>
                                          <p:spTgt spid="87053"/>
                                        </p:tgtEl>
                                      </p:cBhvr>
                                    </p:animEffect>
                                    <p:set>
                                      <p:cBhvr>
                                        <p:cTn id="199" dur="1" fill="hold">
                                          <p:stCondLst>
                                            <p:cond delay="499"/>
                                          </p:stCondLst>
                                        </p:cTn>
                                        <p:tgtEl>
                                          <p:spTgt spid="87053"/>
                                        </p:tgtEl>
                                        <p:attrNameLst>
                                          <p:attrName>style.visibility</p:attrName>
                                        </p:attrNameLst>
                                      </p:cBhvr>
                                      <p:to>
                                        <p:strVal val="hidden"/>
                                      </p:to>
                                    </p:set>
                                  </p:childTnLst>
                                </p:cTn>
                              </p:par>
                              <p:par>
                                <p:cTn id="200" presetID="9" presetClass="exit" presetSubtype="0" fill="hold" grpId="3" nodeType="withEffect">
                                  <p:stCondLst>
                                    <p:cond delay="0"/>
                                  </p:stCondLst>
                                  <p:childTnLst>
                                    <p:animEffect transition="out" filter="dissolve">
                                      <p:cBhvr>
                                        <p:cTn id="201" dur="500"/>
                                        <p:tgtEl>
                                          <p:spTgt spid="87054"/>
                                        </p:tgtEl>
                                      </p:cBhvr>
                                    </p:animEffect>
                                    <p:set>
                                      <p:cBhvr>
                                        <p:cTn id="202" dur="1" fill="hold">
                                          <p:stCondLst>
                                            <p:cond delay="499"/>
                                          </p:stCondLst>
                                        </p:cTn>
                                        <p:tgtEl>
                                          <p:spTgt spid="87054"/>
                                        </p:tgtEl>
                                        <p:attrNameLst>
                                          <p:attrName>style.visibility</p:attrName>
                                        </p:attrNameLst>
                                      </p:cBhvr>
                                      <p:to>
                                        <p:strVal val="hidden"/>
                                      </p:to>
                                    </p:set>
                                  </p:childTnLst>
                                </p:cTn>
                              </p:par>
                              <p:par>
                                <p:cTn id="203" presetID="9" presetClass="exit" presetSubtype="0" fill="hold" grpId="3" nodeType="withEffect">
                                  <p:stCondLst>
                                    <p:cond delay="0"/>
                                  </p:stCondLst>
                                  <p:childTnLst>
                                    <p:animEffect transition="out" filter="dissolve">
                                      <p:cBhvr>
                                        <p:cTn id="204" dur="500"/>
                                        <p:tgtEl>
                                          <p:spTgt spid="87055"/>
                                        </p:tgtEl>
                                      </p:cBhvr>
                                    </p:animEffect>
                                    <p:set>
                                      <p:cBhvr>
                                        <p:cTn id="205" dur="1" fill="hold">
                                          <p:stCondLst>
                                            <p:cond delay="499"/>
                                          </p:stCondLst>
                                        </p:cTn>
                                        <p:tgtEl>
                                          <p:spTgt spid="87055"/>
                                        </p:tgtEl>
                                        <p:attrNameLst>
                                          <p:attrName>style.visibility</p:attrName>
                                        </p:attrNameLst>
                                      </p:cBhvr>
                                      <p:to>
                                        <p:strVal val="hidden"/>
                                      </p:to>
                                    </p:set>
                                  </p:childTnLst>
                                </p:cTn>
                              </p:par>
                              <p:par>
                                <p:cTn id="206" presetID="9" presetClass="exit" presetSubtype="0" fill="hold" grpId="3" nodeType="withEffect">
                                  <p:stCondLst>
                                    <p:cond delay="0"/>
                                  </p:stCondLst>
                                  <p:childTnLst>
                                    <p:animEffect transition="out" filter="dissolve">
                                      <p:cBhvr>
                                        <p:cTn id="207" dur="500"/>
                                        <p:tgtEl>
                                          <p:spTgt spid="87056"/>
                                        </p:tgtEl>
                                      </p:cBhvr>
                                    </p:animEffect>
                                    <p:set>
                                      <p:cBhvr>
                                        <p:cTn id="208" dur="1" fill="hold">
                                          <p:stCondLst>
                                            <p:cond delay="499"/>
                                          </p:stCondLst>
                                        </p:cTn>
                                        <p:tgtEl>
                                          <p:spTgt spid="87056"/>
                                        </p:tgtEl>
                                        <p:attrNameLst>
                                          <p:attrName>style.visibility</p:attrName>
                                        </p:attrNameLst>
                                      </p:cBhvr>
                                      <p:to>
                                        <p:strVal val="hidden"/>
                                      </p:to>
                                    </p:set>
                                  </p:childTnLst>
                                </p:cTn>
                              </p:par>
                              <p:par>
                                <p:cTn id="209" presetID="9" presetClass="exit" presetSubtype="0" fill="hold" grpId="3" nodeType="withEffect">
                                  <p:stCondLst>
                                    <p:cond delay="0"/>
                                  </p:stCondLst>
                                  <p:childTnLst>
                                    <p:animEffect transition="out" filter="dissolve">
                                      <p:cBhvr>
                                        <p:cTn id="210" dur="500"/>
                                        <p:tgtEl>
                                          <p:spTgt spid="87057"/>
                                        </p:tgtEl>
                                      </p:cBhvr>
                                    </p:animEffect>
                                    <p:set>
                                      <p:cBhvr>
                                        <p:cTn id="211" dur="1" fill="hold">
                                          <p:stCondLst>
                                            <p:cond delay="499"/>
                                          </p:stCondLst>
                                        </p:cTn>
                                        <p:tgtEl>
                                          <p:spTgt spid="87057"/>
                                        </p:tgtEl>
                                        <p:attrNameLst>
                                          <p:attrName>style.visibility</p:attrName>
                                        </p:attrNameLst>
                                      </p:cBhvr>
                                      <p:to>
                                        <p:strVal val="hidden"/>
                                      </p:to>
                                    </p:set>
                                  </p:childTnLst>
                                </p:cTn>
                              </p:par>
                              <p:par>
                                <p:cTn id="212" presetID="9" presetClass="exit" presetSubtype="0" fill="hold" grpId="3" nodeType="withEffect">
                                  <p:stCondLst>
                                    <p:cond delay="0"/>
                                  </p:stCondLst>
                                  <p:childTnLst>
                                    <p:animEffect transition="out" filter="dissolve">
                                      <p:cBhvr>
                                        <p:cTn id="213" dur="500"/>
                                        <p:tgtEl>
                                          <p:spTgt spid="87058"/>
                                        </p:tgtEl>
                                      </p:cBhvr>
                                    </p:animEffect>
                                    <p:set>
                                      <p:cBhvr>
                                        <p:cTn id="214" dur="1" fill="hold">
                                          <p:stCondLst>
                                            <p:cond delay="499"/>
                                          </p:stCondLst>
                                        </p:cTn>
                                        <p:tgtEl>
                                          <p:spTgt spid="87058"/>
                                        </p:tgtEl>
                                        <p:attrNameLst>
                                          <p:attrName>style.visibility</p:attrName>
                                        </p:attrNameLst>
                                      </p:cBhvr>
                                      <p:to>
                                        <p:strVal val="hidden"/>
                                      </p:to>
                                    </p:set>
                                  </p:childTnLst>
                                </p:cTn>
                              </p:par>
                              <p:par>
                                <p:cTn id="215" presetID="9" presetClass="exit" presetSubtype="0" fill="hold" grpId="3" nodeType="withEffect">
                                  <p:stCondLst>
                                    <p:cond delay="0"/>
                                  </p:stCondLst>
                                  <p:childTnLst>
                                    <p:animEffect transition="out" filter="dissolve">
                                      <p:cBhvr>
                                        <p:cTn id="216" dur="500"/>
                                        <p:tgtEl>
                                          <p:spTgt spid="87059"/>
                                        </p:tgtEl>
                                      </p:cBhvr>
                                    </p:animEffect>
                                    <p:set>
                                      <p:cBhvr>
                                        <p:cTn id="217" dur="1" fill="hold">
                                          <p:stCondLst>
                                            <p:cond delay="499"/>
                                          </p:stCondLst>
                                        </p:cTn>
                                        <p:tgtEl>
                                          <p:spTgt spid="87059"/>
                                        </p:tgtEl>
                                        <p:attrNameLst>
                                          <p:attrName>style.visibility</p:attrName>
                                        </p:attrNameLst>
                                      </p:cBhvr>
                                      <p:to>
                                        <p:strVal val="hidden"/>
                                      </p:to>
                                    </p:set>
                                  </p:childTnLst>
                                </p:cTn>
                              </p:par>
                              <p:par>
                                <p:cTn id="218" presetID="9" presetClass="exit" presetSubtype="0" fill="hold" grpId="1" nodeType="withEffect">
                                  <p:stCondLst>
                                    <p:cond delay="0"/>
                                  </p:stCondLst>
                                  <p:childTnLst>
                                    <p:animEffect transition="out" filter="dissolve">
                                      <p:cBhvr>
                                        <p:cTn id="219" dur="500"/>
                                        <p:tgtEl>
                                          <p:spTgt spid="87060"/>
                                        </p:tgtEl>
                                      </p:cBhvr>
                                    </p:animEffect>
                                    <p:set>
                                      <p:cBhvr>
                                        <p:cTn id="220" dur="1" fill="hold">
                                          <p:stCondLst>
                                            <p:cond delay="499"/>
                                          </p:stCondLst>
                                        </p:cTn>
                                        <p:tgtEl>
                                          <p:spTgt spid="87060"/>
                                        </p:tgtEl>
                                        <p:attrNameLst>
                                          <p:attrName>style.visibility</p:attrName>
                                        </p:attrNameLst>
                                      </p:cBhvr>
                                      <p:to>
                                        <p:strVal val="hidden"/>
                                      </p:to>
                                    </p:set>
                                  </p:childTnLst>
                                </p:cTn>
                              </p:par>
                              <p:par>
                                <p:cTn id="221" presetID="9" presetClass="exit" presetSubtype="0" fill="hold" grpId="3" nodeType="withEffect">
                                  <p:stCondLst>
                                    <p:cond delay="0"/>
                                  </p:stCondLst>
                                  <p:childTnLst>
                                    <p:animEffect transition="out" filter="dissolve">
                                      <p:cBhvr>
                                        <p:cTn id="222" dur="500"/>
                                        <p:tgtEl>
                                          <p:spTgt spid="87047"/>
                                        </p:tgtEl>
                                      </p:cBhvr>
                                    </p:animEffect>
                                    <p:set>
                                      <p:cBhvr>
                                        <p:cTn id="223" dur="1" fill="hold">
                                          <p:stCondLst>
                                            <p:cond delay="499"/>
                                          </p:stCondLst>
                                        </p:cTn>
                                        <p:tgtEl>
                                          <p:spTgt spid="87047"/>
                                        </p:tgtEl>
                                        <p:attrNameLst>
                                          <p:attrName>style.visibility</p:attrName>
                                        </p:attrNameLst>
                                      </p:cBhvr>
                                      <p:to>
                                        <p:strVal val="hidden"/>
                                      </p:to>
                                    </p:set>
                                  </p:childTnLst>
                                </p:cTn>
                              </p:par>
                              <p:par>
                                <p:cTn id="224" presetID="6" presetClass="emph" presetSubtype="0" fill="hold" grpId="19" nodeType="withEffect">
                                  <p:stCondLst>
                                    <p:cond delay="0"/>
                                  </p:stCondLst>
                                  <p:childTnLst>
                                    <p:animScale>
                                      <p:cBhvr>
                                        <p:cTn id="225" dur="500" fill="hold"/>
                                        <p:tgtEl>
                                          <p:spTgt spid="87052"/>
                                        </p:tgtEl>
                                      </p:cBhvr>
                                      <p:by x="200000" y="200000"/>
                                    </p:animScale>
                                  </p:childTnLst>
                                </p:cTn>
                              </p:par>
                              <p:par>
                                <p:cTn id="226" presetID="42" presetClass="path" presetSubtype="0" accel="50000" decel="50000" fill="hold" grpId="20" nodeType="withEffect">
                                  <p:stCondLst>
                                    <p:cond delay="0"/>
                                  </p:stCondLst>
                                  <p:childTnLst>
                                    <p:animMotion origin="layout" path="M 3.33333E-6 -2.23638E-6 L -0.30417 0.28969 " pathEditMode="relative" rAng="0" ptsTypes="AA">
                                      <p:cBhvr>
                                        <p:cTn id="227" dur="500" fill="hold"/>
                                        <p:tgtEl>
                                          <p:spTgt spid="87052"/>
                                        </p:tgtEl>
                                        <p:attrNameLst>
                                          <p:attrName>ppt_x</p:attrName>
                                          <p:attrName>ppt_y</p:attrName>
                                        </p:attrNameLst>
                                      </p:cBhvr>
                                      <p:rCtr x="-152" y="145"/>
                                    </p:animMotion>
                                  </p:childTnLst>
                                </p:cTn>
                              </p:par>
                            </p:childTnLst>
                          </p:cTn>
                        </p:par>
                      </p:childTnLst>
                    </p:cTn>
                  </p:par>
                  <p:par>
                    <p:cTn id="228" fill="hold" nodeType="clickPar">
                      <p:stCondLst>
                        <p:cond delay="indefinite"/>
                      </p:stCondLst>
                      <p:childTnLst>
                        <p:par>
                          <p:cTn id="229" fill="hold" nodeType="withGroup">
                            <p:stCondLst>
                              <p:cond delay="0"/>
                            </p:stCondLst>
                            <p:childTnLst>
                              <p:par>
                                <p:cTn id="230" presetID="30" presetClass="entr" presetSubtype="0" fill="hold" grpId="4" nodeType="clickEffect">
                                  <p:stCondLst>
                                    <p:cond delay="0"/>
                                  </p:stCondLst>
                                  <p:childTnLst>
                                    <p:set>
                                      <p:cBhvr>
                                        <p:cTn id="231" dur="1" fill="hold">
                                          <p:stCondLst>
                                            <p:cond delay="0"/>
                                          </p:stCondLst>
                                        </p:cTn>
                                        <p:tgtEl>
                                          <p:spTgt spid="87063"/>
                                        </p:tgtEl>
                                        <p:attrNameLst>
                                          <p:attrName>style.visibility</p:attrName>
                                        </p:attrNameLst>
                                      </p:cBhvr>
                                      <p:to>
                                        <p:strVal val="visible"/>
                                      </p:to>
                                    </p:set>
                                    <p:animEffect transition="in" filter="fade">
                                      <p:cBhvr>
                                        <p:cTn id="232" dur="400" decel="100000"/>
                                        <p:tgtEl>
                                          <p:spTgt spid="87063"/>
                                        </p:tgtEl>
                                      </p:cBhvr>
                                    </p:animEffect>
                                    <p:anim calcmode="lin" valueType="num">
                                      <p:cBhvr>
                                        <p:cTn id="233" dur="400" decel="100000" fill="hold"/>
                                        <p:tgtEl>
                                          <p:spTgt spid="87063"/>
                                        </p:tgtEl>
                                        <p:attrNameLst>
                                          <p:attrName>style.rotation</p:attrName>
                                        </p:attrNameLst>
                                      </p:cBhvr>
                                      <p:tavLst>
                                        <p:tav tm="0">
                                          <p:val>
                                            <p:fltVal val="-90"/>
                                          </p:val>
                                        </p:tav>
                                        <p:tav tm="100000">
                                          <p:val>
                                            <p:fltVal val="0"/>
                                          </p:val>
                                        </p:tav>
                                      </p:tavLst>
                                    </p:anim>
                                    <p:anim calcmode="lin" valueType="num">
                                      <p:cBhvr>
                                        <p:cTn id="234" dur="400" decel="100000" fill="hold"/>
                                        <p:tgtEl>
                                          <p:spTgt spid="87063"/>
                                        </p:tgtEl>
                                        <p:attrNameLst>
                                          <p:attrName>ppt_x</p:attrName>
                                        </p:attrNameLst>
                                      </p:cBhvr>
                                      <p:tavLst>
                                        <p:tav tm="0">
                                          <p:val>
                                            <p:strVal val="#ppt_x+0.4"/>
                                          </p:val>
                                        </p:tav>
                                        <p:tav tm="100000">
                                          <p:val>
                                            <p:strVal val="#ppt_x-0.05"/>
                                          </p:val>
                                        </p:tav>
                                      </p:tavLst>
                                    </p:anim>
                                    <p:anim calcmode="lin" valueType="num">
                                      <p:cBhvr>
                                        <p:cTn id="235" dur="400" decel="100000" fill="hold"/>
                                        <p:tgtEl>
                                          <p:spTgt spid="87063"/>
                                        </p:tgtEl>
                                        <p:attrNameLst>
                                          <p:attrName>ppt_y</p:attrName>
                                        </p:attrNameLst>
                                      </p:cBhvr>
                                      <p:tavLst>
                                        <p:tav tm="0">
                                          <p:val>
                                            <p:strVal val="#ppt_y-0.4"/>
                                          </p:val>
                                        </p:tav>
                                        <p:tav tm="100000">
                                          <p:val>
                                            <p:strVal val="#ppt_y+0.1"/>
                                          </p:val>
                                        </p:tav>
                                      </p:tavLst>
                                    </p:anim>
                                    <p:anim calcmode="lin" valueType="num">
                                      <p:cBhvr>
                                        <p:cTn id="236" dur="100" accel="100000" fill="hold">
                                          <p:stCondLst>
                                            <p:cond delay="400"/>
                                          </p:stCondLst>
                                        </p:cTn>
                                        <p:tgtEl>
                                          <p:spTgt spid="87063"/>
                                        </p:tgtEl>
                                        <p:attrNameLst>
                                          <p:attrName>ppt_x</p:attrName>
                                        </p:attrNameLst>
                                      </p:cBhvr>
                                      <p:tavLst>
                                        <p:tav tm="0">
                                          <p:val>
                                            <p:strVal val="#ppt_x-0.05"/>
                                          </p:val>
                                        </p:tav>
                                        <p:tav tm="100000">
                                          <p:val>
                                            <p:strVal val="#ppt_x"/>
                                          </p:val>
                                        </p:tav>
                                      </p:tavLst>
                                    </p:anim>
                                    <p:anim calcmode="lin" valueType="num">
                                      <p:cBhvr>
                                        <p:cTn id="237" dur="100" accel="100000" fill="hold">
                                          <p:stCondLst>
                                            <p:cond delay="400"/>
                                          </p:stCondLst>
                                        </p:cTn>
                                        <p:tgtEl>
                                          <p:spTgt spid="87063"/>
                                        </p:tgtEl>
                                        <p:attrNameLst>
                                          <p:attrName>ppt_y</p:attrName>
                                        </p:attrNameLst>
                                      </p:cBhvr>
                                      <p:tavLst>
                                        <p:tav tm="0">
                                          <p:val>
                                            <p:strVal val="#ppt_y+0.1"/>
                                          </p:val>
                                        </p:tav>
                                        <p:tav tm="100000">
                                          <p:val>
                                            <p:strVal val="#ppt_y"/>
                                          </p:val>
                                        </p:tav>
                                      </p:tavLst>
                                    </p:anim>
                                  </p:childTnLst>
                                </p:cTn>
                              </p:par>
                              <p:par>
                                <p:cTn id="238" presetID="30" presetClass="entr" presetSubtype="0" fill="hold" grpId="4" nodeType="withEffect">
                                  <p:stCondLst>
                                    <p:cond delay="0"/>
                                  </p:stCondLst>
                                  <p:childTnLst>
                                    <p:set>
                                      <p:cBhvr>
                                        <p:cTn id="239" dur="1" fill="hold">
                                          <p:stCondLst>
                                            <p:cond delay="0"/>
                                          </p:stCondLst>
                                        </p:cTn>
                                        <p:tgtEl>
                                          <p:spTgt spid="87048"/>
                                        </p:tgtEl>
                                        <p:attrNameLst>
                                          <p:attrName>style.visibility</p:attrName>
                                        </p:attrNameLst>
                                      </p:cBhvr>
                                      <p:to>
                                        <p:strVal val="visible"/>
                                      </p:to>
                                    </p:set>
                                    <p:animEffect transition="in" filter="fade">
                                      <p:cBhvr>
                                        <p:cTn id="240" dur="400" decel="100000"/>
                                        <p:tgtEl>
                                          <p:spTgt spid="87048"/>
                                        </p:tgtEl>
                                      </p:cBhvr>
                                    </p:animEffect>
                                    <p:anim calcmode="lin" valueType="num">
                                      <p:cBhvr>
                                        <p:cTn id="241" dur="400" decel="100000" fill="hold"/>
                                        <p:tgtEl>
                                          <p:spTgt spid="87048"/>
                                        </p:tgtEl>
                                        <p:attrNameLst>
                                          <p:attrName>style.rotation</p:attrName>
                                        </p:attrNameLst>
                                      </p:cBhvr>
                                      <p:tavLst>
                                        <p:tav tm="0">
                                          <p:val>
                                            <p:fltVal val="-90"/>
                                          </p:val>
                                        </p:tav>
                                        <p:tav tm="100000">
                                          <p:val>
                                            <p:fltVal val="0"/>
                                          </p:val>
                                        </p:tav>
                                      </p:tavLst>
                                    </p:anim>
                                    <p:anim calcmode="lin" valueType="num">
                                      <p:cBhvr>
                                        <p:cTn id="242" dur="400" decel="100000" fill="hold"/>
                                        <p:tgtEl>
                                          <p:spTgt spid="87048"/>
                                        </p:tgtEl>
                                        <p:attrNameLst>
                                          <p:attrName>ppt_x</p:attrName>
                                        </p:attrNameLst>
                                      </p:cBhvr>
                                      <p:tavLst>
                                        <p:tav tm="0">
                                          <p:val>
                                            <p:strVal val="#ppt_x+0.4"/>
                                          </p:val>
                                        </p:tav>
                                        <p:tav tm="100000">
                                          <p:val>
                                            <p:strVal val="#ppt_x-0.05"/>
                                          </p:val>
                                        </p:tav>
                                      </p:tavLst>
                                    </p:anim>
                                    <p:anim calcmode="lin" valueType="num">
                                      <p:cBhvr>
                                        <p:cTn id="243" dur="400" decel="100000" fill="hold"/>
                                        <p:tgtEl>
                                          <p:spTgt spid="87048"/>
                                        </p:tgtEl>
                                        <p:attrNameLst>
                                          <p:attrName>ppt_y</p:attrName>
                                        </p:attrNameLst>
                                      </p:cBhvr>
                                      <p:tavLst>
                                        <p:tav tm="0">
                                          <p:val>
                                            <p:strVal val="#ppt_y-0.4"/>
                                          </p:val>
                                        </p:tav>
                                        <p:tav tm="100000">
                                          <p:val>
                                            <p:strVal val="#ppt_y+0.1"/>
                                          </p:val>
                                        </p:tav>
                                      </p:tavLst>
                                    </p:anim>
                                    <p:anim calcmode="lin" valueType="num">
                                      <p:cBhvr>
                                        <p:cTn id="244" dur="100" accel="100000" fill="hold">
                                          <p:stCondLst>
                                            <p:cond delay="400"/>
                                          </p:stCondLst>
                                        </p:cTn>
                                        <p:tgtEl>
                                          <p:spTgt spid="87048"/>
                                        </p:tgtEl>
                                        <p:attrNameLst>
                                          <p:attrName>ppt_x</p:attrName>
                                        </p:attrNameLst>
                                      </p:cBhvr>
                                      <p:tavLst>
                                        <p:tav tm="0">
                                          <p:val>
                                            <p:strVal val="#ppt_x-0.05"/>
                                          </p:val>
                                        </p:tav>
                                        <p:tav tm="100000">
                                          <p:val>
                                            <p:strVal val="#ppt_x"/>
                                          </p:val>
                                        </p:tav>
                                      </p:tavLst>
                                    </p:anim>
                                    <p:anim calcmode="lin" valueType="num">
                                      <p:cBhvr>
                                        <p:cTn id="245" dur="100" accel="100000" fill="hold">
                                          <p:stCondLst>
                                            <p:cond delay="400"/>
                                          </p:stCondLst>
                                        </p:cTn>
                                        <p:tgtEl>
                                          <p:spTgt spid="87048"/>
                                        </p:tgtEl>
                                        <p:attrNameLst>
                                          <p:attrName>ppt_y</p:attrName>
                                        </p:attrNameLst>
                                      </p:cBhvr>
                                      <p:tavLst>
                                        <p:tav tm="0">
                                          <p:val>
                                            <p:strVal val="#ppt_y+0.1"/>
                                          </p:val>
                                        </p:tav>
                                        <p:tav tm="100000">
                                          <p:val>
                                            <p:strVal val="#ppt_y"/>
                                          </p:val>
                                        </p:tav>
                                      </p:tavLst>
                                    </p:anim>
                                  </p:childTnLst>
                                </p:cTn>
                              </p:par>
                              <p:par>
                                <p:cTn id="246" presetID="30" presetClass="entr" presetSubtype="0" fill="hold" grpId="4" nodeType="withEffect">
                                  <p:stCondLst>
                                    <p:cond delay="0"/>
                                  </p:stCondLst>
                                  <p:childTnLst>
                                    <p:set>
                                      <p:cBhvr>
                                        <p:cTn id="247" dur="1" fill="hold">
                                          <p:stCondLst>
                                            <p:cond delay="0"/>
                                          </p:stCondLst>
                                        </p:cTn>
                                        <p:tgtEl>
                                          <p:spTgt spid="87046"/>
                                        </p:tgtEl>
                                        <p:attrNameLst>
                                          <p:attrName>style.visibility</p:attrName>
                                        </p:attrNameLst>
                                      </p:cBhvr>
                                      <p:to>
                                        <p:strVal val="visible"/>
                                      </p:to>
                                    </p:set>
                                    <p:animEffect transition="in" filter="fade">
                                      <p:cBhvr>
                                        <p:cTn id="248" dur="400" decel="100000"/>
                                        <p:tgtEl>
                                          <p:spTgt spid="87046"/>
                                        </p:tgtEl>
                                      </p:cBhvr>
                                    </p:animEffect>
                                    <p:anim calcmode="lin" valueType="num">
                                      <p:cBhvr>
                                        <p:cTn id="249" dur="400" decel="100000" fill="hold"/>
                                        <p:tgtEl>
                                          <p:spTgt spid="87046"/>
                                        </p:tgtEl>
                                        <p:attrNameLst>
                                          <p:attrName>style.rotation</p:attrName>
                                        </p:attrNameLst>
                                      </p:cBhvr>
                                      <p:tavLst>
                                        <p:tav tm="0">
                                          <p:val>
                                            <p:fltVal val="-90"/>
                                          </p:val>
                                        </p:tav>
                                        <p:tav tm="100000">
                                          <p:val>
                                            <p:fltVal val="0"/>
                                          </p:val>
                                        </p:tav>
                                      </p:tavLst>
                                    </p:anim>
                                    <p:anim calcmode="lin" valueType="num">
                                      <p:cBhvr>
                                        <p:cTn id="250" dur="400" decel="100000" fill="hold"/>
                                        <p:tgtEl>
                                          <p:spTgt spid="87046"/>
                                        </p:tgtEl>
                                        <p:attrNameLst>
                                          <p:attrName>ppt_x</p:attrName>
                                        </p:attrNameLst>
                                      </p:cBhvr>
                                      <p:tavLst>
                                        <p:tav tm="0">
                                          <p:val>
                                            <p:strVal val="#ppt_x+0.4"/>
                                          </p:val>
                                        </p:tav>
                                        <p:tav tm="100000">
                                          <p:val>
                                            <p:strVal val="#ppt_x-0.05"/>
                                          </p:val>
                                        </p:tav>
                                      </p:tavLst>
                                    </p:anim>
                                    <p:anim calcmode="lin" valueType="num">
                                      <p:cBhvr>
                                        <p:cTn id="251" dur="400" decel="100000" fill="hold"/>
                                        <p:tgtEl>
                                          <p:spTgt spid="87046"/>
                                        </p:tgtEl>
                                        <p:attrNameLst>
                                          <p:attrName>ppt_y</p:attrName>
                                        </p:attrNameLst>
                                      </p:cBhvr>
                                      <p:tavLst>
                                        <p:tav tm="0">
                                          <p:val>
                                            <p:strVal val="#ppt_y-0.4"/>
                                          </p:val>
                                        </p:tav>
                                        <p:tav tm="100000">
                                          <p:val>
                                            <p:strVal val="#ppt_y+0.1"/>
                                          </p:val>
                                        </p:tav>
                                      </p:tavLst>
                                    </p:anim>
                                    <p:anim calcmode="lin" valueType="num">
                                      <p:cBhvr>
                                        <p:cTn id="252" dur="100" accel="100000" fill="hold">
                                          <p:stCondLst>
                                            <p:cond delay="400"/>
                                          </p:stCondLst>
                                        </p:cTn>
                                        <p:tgtEl>
                                          <p:spTgt spid="87046"/>
                                        </p:tgtEl>
                                        <p:attrNameLst>
                                          <p:attrName>ppt_x</p:attrName>
                                        </p:attrNameLst>
                                      </p:cBhvr>
                                      <p:tavLst>
                                        <p:tav tm="0">
                                          <p:val>
                                            <p:strVal val="#ppt_x-0.05"/>
                                          </p:val>
                                        </p:tav>
                                        <p:tav tm="100000">
                                          <p:val>
                                            <p:strVal val="#ppt_x"/>
                                          </p:val>
                                        </p:tav>
                                      </p:tavLst>
                                    </p:anim>
                                    <p:anim calcmode="lin" valueType="num">
                                      <p:cBhvr>
                                        <p:cTn id="253" dur="100" accel="100000" fill="hold">
                                          <p:stCondLst>
                                            <p:cond delay="400"/>
                                          </p:stCondLst>
                                        </p:cTn>
                                        <p:tgtEl>
                                          <p:spTgt spid="87046"/>
                                        </p:tgtEl>
                                        <p:attrNameLst>
                                          <p:attrName>ppt_y</p:attrName>
                                        </p:attrNameLst>
                                      </p:cBhvr>
                                      <p:tavLst>
                                        <p:tav tm="0">
                                          <p:val>
                                            <p:strVal val="#ppt_y+0.1"/>
                                          </p:val>
                                        </p:tav>
                                        <p:tav tm="100000">
                                          <p:val>
                                            <p:strVal val="#ppt_y"/>
                                          </p:val>
                                        </p:tav>
                                      </p:tavLst>
                                    </p:anim>
                                  </p:childTnLst>
                                </p:cTn>
                              </p:par>
                              <p:par>
                                <p:cTn id="254" presetID="30" presetClass="entr" presetSubtype="0" fill="hold" grpId="4" nodeType="withEffect">
                                  <p:stCondLst>
                                    <p:cond delay="0"/>
                                  </p:stCondLst>
                                  <p:childTnLst>
                                    <p:set>
                                      <p:cBhvr>
                                        <p:cTn id="255" dur="1" fill="hold">
                                          <p:stCondLst>
                                            <p:cond delay="0"/>
                                          </p:stCondLst>
                                        </p:cTn>
                                        <p:tgtEl>
                                          <p:spTgt spid="87049"/>
                                        </p:tgtEl>
                                        <p:attrNameLst>
                                          <p:attrName>style.visibility</p:attrName>
                                        </p:attrNameLst>
                                      </p:cBhvr>
                                      <p:to>
                                        <p:strVal val="visible"/>
                                      </p:to>
                                    </p:set>
                                    <p:animEffect transition="in" filter="fade">
                                      <p:cBhvr>
                                        <p:cTn id="256" dur="400" decel="100000"/>
                                        <p:tgtEl>
                                          <p:spTgt spid="87049"/>
                                        </p:tgtEl>
                                      </p:cBhvr>
                                    </p:animEffect>
                                    <p:anim calcmode="lin" valueType="num">
                                      <p:cBhvr>
                                        <p:cTn id="257" dur="400" decel="100000" fill="hold"/>
                                        <p:tgtEl>
                                          <p:spTgt spid="87049"/>
                                        </p:tgtEl>
                                        <p:attrNameLst>
                                          <p:attrName>style.rotation</p:attrName>
                                        </p:attrNameLst>
                                      </p:cBhvr>
                                      <p:tavLst>
                                        <p:tav tm="0">
                                          <p:val>
                                            <p:fltVal val="-90"/>
                                          </p:val>
                                        </p:tav>
                                        <p:tav tm="100000">
                                          <p:val>
                                            <p:fltVal val="0"/>
                                          </p:val>
                                        </p:tav>
                                      </p:tavLst>
                                    </p:anim>
                                    <p:anim calcmode="lin" valueType="num">
                                      <p:cBhvr>
                                        <p:cTn id="258" dur="400" decel="100000" fill="hold"/>
                                        <p:tgtEl>
                                          <p:spTgt spid="87049"/>
                                        </p:tgtEl>
                                        <p:attrNameLst>
                                          <p:attrName>ppt_x</p:attrName>
                                        </p:attrNameLst>
                                      </p:cBhvr>
                                      <p:tavLst>
                                        <p:tav tm="0">
                                          <p:val>
                                            <p:strVal val="#ppt_x+0.4"/>
                                          </p:val>
                                        </p:tav>
                                        <p:tav tm="100000">
                                          <p:val>
                                            <p:strVal val="#ppt_x-0.05"/>
                                          </p:val>
                                        </p:tav>
                                      </p:tavLst>
                                    </p:anim>
                                    <p:anim calcmode="lin" valueType="num">
                                      <p:cBhvr>
                                        <p:cTn id="259" dur="400" decel="100000" fill="hold"/>
                                        <p:tgtEl>
                                          <p:spTgt spid="87049"/>
                                        </p:tgtEl>
                                        <p:attrNameLst>
                                          <p:attrName>ppt_y</p:attrName>
                                        </p:attrNameLst>
                                      </p:cBhvr>
                                      <p:tavLst>
                                        <p:tav tm="0">
                                          <p:val>
                                            <p:strVal val="#ppt_y-0.4"/>
                                          </p:val>
                                        </p:tav>
                                        <p:tav tm="100000">
                                          <p:val>
                                            <p:strVal val="#ppt_y+0.1"/>
                                          </p:val>
                                        </p:tav>
                                      </p:tavLst>
                                    </p:anim>
                                    <p:anim calcmode="lin" valueType="num">
                                      <p:cBhvr>
                                        <p:cTn id="260" dur="100" accel="100000" fill="hold">
                                          <p:stCondLst>
                                            <p:cond delay="400"/>
                                          </p:stCondLst>
                                        </p:cTn>
                                        <p:tgtEl>
                                          <p:spTgt spid="87049"/>
                                        </p:tgtEl>
                                        <p:attrNameLst>
                                          <p:attrName>ppt_x</p:attrName>
                                        </p:attrNameLst>
                                      </p:cBhvr>
                                      <p:tavLst>
                                        <p:tav tm="0">
                                          <p:val>
                                            <p:strVal val="#ppt_x-0.05"/>
                                          </p:val>
                                        </p:tav>
                                        <p:tav tm="100000">
                                          <p:val>
                                            <p:strVal val="#ppt_x"/>
                                          </p:val>
                                        </p:tav>
                                      </p:tavLst>
                                    </p:anim>
                                    <p:anim calcmode="lin" valueType="num">
                                      <p:cBhvr>
                                        <p:cTn id="261" dur="100" accel="100000" fill="hold">
                                          <p:stCondLst>
                                            <p:cond delay="400"/>
                                          </p:stCondLst>
                                        </p:cTn>
                                        <p:tgtEl>
                                          <p:spTgt spid="87049"/>
                                        </p:tgtEl>
                                        <p:attrNameLst>
                                          <p:attrName>ppt_y</p:attrName>
                                        </p:attrNameLst>
                                      </p:cBhvr>
                                      <p:tavLst>
                                        <p:tav tm="0">
                                          <p:val>
                                            <p:strVal val="#ppt_y+0.1"/>
                                          </p:val>
                                        </p:tav>
                                        <p:tav tm="100000">
                                          <p:val>
                                            <p:strVal val="#ppt_y"/>
                                          </p:val>
                                        </p:tav>
                                      </p:tavLst>
                                    </p:anim>
                                  </p:childTnLst>
                                </p:cTn>
                              </p:par>
                              <p:par>
                                <p:cTn id="262" presetID="30" presetClass="entr" presetSubtype="0" fill="hold" grpId="4" nodeType="withEffect">
                                  <p:stCondLst>
                                    <p:cond delay="0"/>
                                  </p:stCondLst>
                                  <p:childTnLst>
                                    <p:set>
                                      <p:cBhvr>
                                        <p:cTn id="263" dur="1" fill="hold">
                                          <p:stCondLst>
                                            <p:cond delay="0"/>
                                          </p:stCondLst>
                                        </p:cTn>
                                        <p:tgtEl>
                                          <p:spTgt spid="87050"/>
                                        </p:tgtEl>
                                        <p:attrNameLst>
                                          <p:attrName>style.visibility</p:attrName>
                                        </p:attrNameLst>
                                      </p:cBhvr>
                                      <p:to>
                                        <p:strVal val="visible"/>
                                      </p:to>
                                    </p:set>
                                    <p:animEffect transition="in" filter="fade">
                                      <p:cBhvr>
                                        <p:cTn id="264" dur="400" decel="100000"/>
                                        <p:tgtEl>
                                          <p:spTgt spid="87050"/>
                                        </p:tgtEl>
                                      </p:cBhvr>
                                    </p:animEffect>
                                    <p:anim calcmode="lin" valueType="num">
                                      <p:cBhvr>
                                        <p:cTn id="265" dur="400" decel="100000" fill="hold"/>
                                        <p:tgtEl>
                                          <p:spTgt spid="87050"/>
                                        </p:tgtEl>
                                        <p:attrNameLst>
                                          <p:attrName>style.rotation</p:attrName>
                                        </p:attrNameLst>
                                      </p:cBhvr>
                                      <p:tavLst>
                                        <p:tav tm="0">
                                          <p:val>
                                            <p:fltVal val="-90"/>
                                          </p:val>
                                        </p:tav>
                                        <p:tav tm="100000">
                                          <p:val>
                                            <p:fltVal val="0"/>
                                          </p:val>
                                        </p:tav>
                                      </p:tavLst>
                                    </p:anim>
                                    <p:anim calcmode="lin" valueType="num">
                                      <p:cBhvr>
                                        <p:cTn id="266" dur="400" decel="100000" fill="hold"/>
                                        <p:tgtEl>
                                          <p:spTgt spid="87050"/>
                                        </p:tgtEl>
                                        <p:attrNameLst>
                                          <p:attrName>ppt_x</p:attrName>
                                        </p:attrNameLst>
                                      </p:cBhvr>
                                      <p:tavLst>
                                        <p:tav tm="0">
                                          <p:val>
                                            <p:strVal val="#ppt_x+0.4"/>
                                          </p:val>
                                        </p:tav>
                                        <p:tav tm="100000">
                                          <p:val>
                                            <p:strVal val="#ppt_x-0.05"/>
                                          </p:val>
                                        </p:tav>
                                      </p:tavLst>
                                    </p:anim>
                                    <p:anim calcmode="lin" valueType="num">
                                      <p:cBhvr>
                                        <p:cTn id="267" dur="400" decel="100000" fill="hold"/>
                                        <p:tgtEl>
                                          <p:spTgt spid="87050"/>
                                        </p:tgtEl>
                                        <p:attrNameLst>
                                          <p:attrName>ppt_y</p:attrName>
                                        </p:attrNameLst>
                                      </p:cBhvr>
                                      <p:tavLst>
                                        <p:tav tm="0">
                                          <p:val>
                                            <p:strVal val="#ppt_y-0.4"/>
                                          </p:val>
                                        </p:tav>
                                        <p:tav tm="100000">
                                          <p:val>
                                            <p:strVal val="#ppt_y+0.1"/>
                                          </p:val>
                                        </p:tav>
                                      </p:tavLst>
                                    </p:anim>
                                    <p:anim calcmode="lin" valueType="num">
                                      <p:cBhvr>
                                        <p:cTn id="268" dur="100" accel="100000" fill="hold">
                                          <p:stCondLst>
                                            <p:cond delay="400"/>
                                          </p:stCondLst>
                                        </p:cTn>
                                        <p:tgtEl>
                                          <p:spTgt spid="87050"/>
                                        </p:tgtEl>
                                        <p:attrNameLst>
                                          <p:attrName>ppt_x</p:attrName>
                                        </p:attrNameLst>
                                      </p:cBhvr>
                                      <p:tavLst>
                                        <p:tav tm="0">
                                          <p:val>
                                            <p:strVal val="#ppt_x-0.05"/>
                                          </p:val>
                                        </p:tav>
                                        <p:tav tm="100000">
                                          <p:val>
                                            <p:strVal val="#ppt_x"/>
                                          </p:val>
                                        </p:tav>
                                      </p:tavLst>
                                    </p:anim>
                                    <p:anim calcmode="lin" valueType="num">
                                      <p:cBhvr>
                                        <p:cTn id="269" dur="100" accel="100000" fill="hold">
                                          <p:stCondLst>
                                            <p:cond delay="400"/>
                                          </p:stCondLst>
                                        </p:cTn>
                                        <p:tgtEl>
                                          <p:spTgt spid="87050"/>
                                        </p:tgtEl>
                                        <p:attrNameLst>
                                          <p:attrName>ppt_y</p:attrName>
                                        </p:attrNameLst>
                                      </p:cBhvr>
                                      <p:tavLst>
                                        <p:tav tm="0">
                                          <p:val>
                                            <p:strVal val="#ppt_y+0.1"/>
                                          </p:val>
                                        </p:tav>
                                        <p:tav tm="100000">
                                          <p:val>
                                            <p:strVal val="#ppt_y"/>
                                          </p:val>
                                        </p:tav>
                                      </p:tavLst>
                                    </p:anim>
                                  </p:childTnLst>
                                </p:cTn>
                              </p:par>
                              <p:par>
                                <p:cTn id="270" presetID="30" presetClass="entr" presetSubtype="0" fill="hold" grpId="4" nodeType="withEffect">
                                  <p:stCondLst>
                                    <p:cond delay="0"/>
                                  </p:stCondLst>
                                  <p:childTnLst>
                                    <p:set>
                                      <p:cBhvr>
                                        <p:cTn id="271" dur="1" fill="hold">
                                          <p:stCondLst>
                                            <p:cond delay="0"/>
                                          </p:stCondLst>
                                        </p:cTn>
                                        <p:tgtEl>
                                          <p:spTgt spid="87051"/>
                                        </p:tgtEl>
                                        <p:attrNameLst>
                                          <p:attrName>style.visibility</p:attrName>
                                        </p:attrNameLst>
                                      </p:cBhvr>
                                      <p:to>
                                        <p:strVal val="visible"/>
                                      </p:to>
                                    </p:set>
                                    <p:animEffect transition="in" filter="fade">
                                      <p:cBhvr>
                                        <p:cTn id="272" dur="400" decel="100000"/>
                                        <p:tgtEl>
                                          <p:spTgt spid="87051"/>
                                        </p:tgtEl>
                                      </p:cBhvr>
                                    </p:animEffect>
                                    <p:anim calcmode="lin" valueType="num">
                                      <p:cBhvr>
                                        <p:cTn id="273" dur="400" decel="100000" fill="hold"/>
                                        <p:tgtEl>
                                          <p:spTgt spid="87051"/>
                                        </p:tgtEl>
                                        <p:attrNameLst>
                                          <p:attrName>style.rotation</p:attrName>
                                        </p:attrNameLst>
                                      </p:cBhvr>
                                      <p:tavLst>
                                        <p:tav tm="0">
                                          <p:val>
                                            <p:fltVal val="-90"/>
                                          </p:val>
                                        </p:tav>
                                        <p:tav tm="100000">
                                          <p:val>
                                            <p:fltVal val="0"/>
                                          </p:val>
                                        </p:tav>
                                      </p:tavLst>
                                    </p:anim>
                                    <p:anim calcmode="lin" valueType="num">
                                      <p:cBhvr>
                                        <p:cTn id="274" dur="400" decel="100000" fill="hold"/>
                                        <p:tgtEl>
                                          <p:spTgt spid="87051"/>
                                        </p:tgtEl>
                                        <p:attrNameLst>
                                          <p:attrName>ppt_x</p:attrName>
                                        </p:attrNameLst>
                                      </p:cBhvr>
                                      <p:tavLst>
                                        <p:tav tm="0">
                                          <p:val>
                                            <p:strVal val="#ppt_x+0.4"/>
                                          </p:val>
                                        </p:tav>
                                        <p:tav tm="100000">
                                          <p:val>
                                            <p:strVal val="#ppt_x-0.05"/>
                                          </p:val>
                                        </p:tav>
                                      </p:tavLst>
                                    </p:anim>
                                    <p:anim calcmode="lin" valueType="num">
                                      <p:cBhvr>
                                        <p:cTn id="275" dur="400" decel="100000" fill="hold"/>
                                        <p:tgtEl>
                                          <p:spTgt spid="87051"/>
                                        </p:tgtEl>
                                        <p:attrNameLst>
                                          <p:attrName>ppt_y</p:attrName>
                                        </p:attrNameLst>
                                      </p:cBhvr>
                                      <p:tavLst>
                                        <p:tav tm="0">
                                          <p:val>
                                            <p:strVal val="#ppt_y-0.4"/>
                                          </p:val>
                                        </p:tav>
                                        <p:tav tm="100000">
                                          <p:val>
                                            <p:strVal val="#ppt_y+0.1"/>
                                          </p:val>
                                        </p:tav>
                                      </p:tavLst>
                                    </p:anim>
                                    <p:anim calcmode="lin" valueType="num">
                                      <p:cBhvr>
                                        <p:cTn id="276" dur="100" accel="100000" fill="hold">
                                          <p:stCondLst>
                                            <p:cond delay="400"/>
                                          </p:stCondLst>
                                        </p:cTn>
                                        <p:tgtEl>
                                          <p:spTgt spid="87051"/>
                                        </p:tgtEl>
                                        <p:attrNameLst>
                                          <p:attrName>ppt_x</p:attrName>
                                        </p:attrNameLst>
                                      </p:cBhvr>
                                      <p:tavLst>
                                        <p:tav tm="0">
                                          <p:val>
                                            <p:strVal val="#ppt_x-0.05"/>
                                          </p:val>
                                        </p:tav>
                                        <p:tav tm="100000">
                                          <p:val>
                                            <p:strVal val="#ppt_x"/>
                                          </p:val>
                                        </p:tav>
                                      </p:tavLst>
                                    </p:anim>
                                    <p:anim calcmode="lin" valueType="num">
                                      <p:cBhvr>
                                        <p:cTn id="277" dur="100" accel="100000" fill="hold">
                                          <p:stCondLst>
                                            <p:cond delay="400"/>
                                          </p:stCondLst>
                                        </p:cTn>
                                        <p:tgtEl>
                                          <p:spTgt spid="87051"/>
                                        </p:tgtEl>
                                        <p:attrNameLst>
                                          <p:attrName>ppt_y</p:attrName>
                                        </p:attrNameLst>
                                      </p:cBhvr>
                                      <p:tavLst>
                                        <p:tav tm="0">
                                          <p:val>
                                            <p:strVal val="#ppt_y+0.1"/>
                                          </p:val>
                                        </p:tav>
                                        <p:tav tm="100000">
                                          <p:val>
                                            <p:strVal val="#ppt_y"/>
                                          </p:val>
                                        </p:tav>
                                      </p:tavLst>
                                    </p:anim>
                                  </p:childTnLst>
                                </p:cTn>
                              </p:par>
                              <p:par>
                                <p:cTn id="278" presetID="30" presetClass="entr" presetSubtype="0" fill="hold" grpId="4" nodeType="withEffect">
                                  <p:stCondLst>
                                    <p:cond delay="0"/>
                                  </p:stCondLst>
                                  <p:childTnLst>
                                    <p:set>
                                      <p:cBhvr>
                                        <p:cTn id="279" dur="1" fill="hold">
                                          <p:stCondLst>
                                            <p:cond delay="0"/>
                                          </p:stCondLst>
                                        </p:cTn>
                                        <p:tgtEl>
                                          <p:spTgt spid="87053"/>
                                        </p:tgtEl>
                                        <p:attrNameLst>
                                          <p:attrName>style.visibility</p:attrName>
                                        </p:attrNameLst>
                                      </p:cBhvr>
                                      <p:to>
                                        <p:strVal val="visible"/>
                                      </p:to>
                                    </p:set>
                                    <p:animEffect transition="in" filter="fade">
                                      <p:cBhvr>
                                        <p:cTn id="280" dur="400" decel="100000"/>
                                        <p:tgtEl>
                                          <p:spTgt spid="87053"/>
                                        </p:tgtEl>
                                      </p:cBhvr>
                                    </p:animEffect>
                                    <p:anim calcmode="lin" valueType="num">
                                      <p:cBhvr>
                                        <p:cTn id="281" dur="400" decel="100000" fill="hold"/>
                                        <p:tgtEl>
                                          <p:spTgt spid="87053"/>
                                        </p:tgtEl>
                                        <p:attrNameLst>
                                          <p:attrName>style.rotation</p:attrName>
                                        </p:attrNameLst>
                                      </p:cBhvr>
                                      <p:tavLst>
                                        <p:tav tm="0">
                                          <p:val>
                                            <p:fltVal val="-90"/>
                                          </p:val>
                                        </p:tav>
                                        <p:tav tm="100000">
                                          <p:val>
                                            <p:fltVal val="0"/>
                                          </p:val>
                                        </p:tav>
                                      </p:tavLst>
                                    </p:anim>
                                    <p:anim calcmode="lin" valueType="num">
                                      <p:cBhvr>
                                        <p:cTn id="282" dur="400" decel="100000" fill="hold"/>
                                        <p:tgtEl>
                                          <p:spTgt spid="87053"/>
                                        </p:tgtEl>
                                        <p:attrNameLst>
                                          <p:attrName>ppt_x</p:attrName>
                                        </p:attrNameLst>
                                      </p:cBhvr>
                                      <p:tavLst>
                                        <p:tav tm="0">
                                          <p:val>
                                            <p:strVal val="#ppt_x+0.4"/>
                                          </p:val>
                                        </p:tav>
                                        <p:tav tm="100000">
                                          <p:val>
                                            <p:strVal val="#ppt_x-0.05"/>
                                          </p:val>
                                        </p:tav>
                                      </p:tavLst>
                                    </p:anim>
                                    <p:anim calcmode="lin" valueType="num">
                                      <p:cBhvr>
                                        <p:cTn id="283" dur="400" decel="100000" fill="hold"/>
                                        <p:tgtEl>
                                          <p:spTgt spid="87053"/>
                                        </p:tgtEl>
                                        <p:attrNameLst>
                                          <p:attrName>ppt_y</p:attrName>
                                        </p:attrNameLst>
                                      </p:cBhvr>
                                      <p:tavLst>
                                        <p:tav tm="0">
                                          <p:val>
                                            <p:strVal val="#ppt_y-0.4"/>
                                          </p:val>
                                        </p:tav>
                                        <p:tav tm="100000">
                                          <p:val>
                                            <p:strVal val="#ppt_y+0.1"/>
                                          </p:val>
                                        </p:tav>
                                      </p:tavLst>
                                    </p:anim>
                                    <p:anim calcmode="lin" valueType="num">
                                      <p:cBhvr>
                                        <p:cTn id="284" dur="100" accel="100000" fill="hold">
                                          <p:stCondLst>
                                            <p:cond delay="400"/>
                                          </p:stCondLst>
                                        </p:cTn>
                                        <p:tgtEl>
                                          <p:spTgt spid="87053"/>
                                        </p:tgtEl>
                                        <p:attrNameLst>
                                          <p:attrName>ppt_x</p:attrName>
                                        </p:attrNameLst>
                                      </p:cBhvr>
                                      <p:tavLst>
                                        <p:tav tm="0">
                                          <p:val>
                                            <p:strVal val="#ppt_x-0.05"/>
                                          </p:val>
                                        </p:tav>
                                        <p:tav tm="100000">
                                          <p:val>
                                            <p:strVal val="#ppt_x"/>
                                          </p:val>
                                        </p:tav>
                                      </p:tavLst>
                                    </p:anim>
                                    <p:anim calcmode="lin" valueType="num">
                                      <p:cBhvr>
                                        <p:cTn id="285" dur="100" accel="100000" fill="hold">
                                          <p:stCondLst>
                                            <p:cond delay="400"/>
                                          </p:stCondLst>
                                        </p:cTn>
                                        <p:tgtEl>
                                          <p:spTgt spid="87053"/>
                                        </p:tgtEl>
                                        <p:attrNameLst>
                                          <p:attrName>ppt_y</p:attrName>
                                        </p:attrNameLst>
                                      </p:cBhvr>
                                      <p:tavLst>
                                        <p:tav tm="0">
                                          <p:val>
                                            <p:strVal val="#ppt_y+0.1"/>
                                          </p:val>
                                        </p:tav>
                                        <p:tav tm="100000">
                                          <p:val>
                                            <p:strVal val="#ppt_y"/>
                                          </p:val>
                                        </p:tav>
                                      </p:tavLst>
                                    </p:anim>
                                  </p:childTnLst>
                                </p:cTn>
                              </p:par>
                              <p:par>
                                <p:cTn id="286" presetID="30" presetClass="entr" presetSubtype="0" fill="hold" grpId="4" nodeType="withEffect">
                                  <p:stCondLst>
                                    <p:cond delay="0"/>
                                  </p:stCondLst>
                                  <p:childTnLst>
                                    <p:set>
                                      <p:cBhvr>
                                        <p:cTn id="287" dur="1" fill="hold">
                                          <p:stCondLst>
                                            <p:cond delay="0"/>
                                          </p:stCondLst>
                                        </p:cTn>
                                        <p:tgtEl>
                                          <p:spTgt spid="87054"/>
                                        </p:tgtEl>
                                        <p:attrNameLst>
                                          <p:attrName>style.visibility</p:attrName>
                                        </p:attrNameLst>
                                      </p:cBhvr>
                                      <p:to>
                                        <p:strVal val="visible"/>
                                      </p:to>
                                    </p:set>
                                    <p:animEffect transition="in" filter="fade">
                                      <p:cBhvr>
                                        <p:cTn id="288" dur="400" decel="100000"/>
                                        <p:tgtEl>
                                          <p:spTgt spid="87054"/>
                                        </p:tgtEl>
                                      </p:cBhvr>
                                    </p:animEffect>
                                    <p:anim calcmode="lin" valueType="num">
                                      <p:cBhvr>
                                        <p:cTn id="289" dur="400" decel="100000" fill="hold"/>
                                        <p:tgtEl>
                                          <p:spTgt spid="87054"/>
                                        </p:tgtEl>
                                        <p:attrNameLst>
                                          <p:attrName>style.rotation</p:attrName>
                                        </p:attrNameLst>
                                      </p:cBhvr>
                                      <p:tavLst>
                                        <p:tav tm="0">
                                          <p:val>
                                            <p:fltVal val="-90"/>
                                          </p:val>
                                        </p:tav>
                                        <p:tav tm="100000">
                                          <p:val>
                                            <p:fltVal val="0"/>
                                          </p:val>
                                        </p:tav>
                                      </p:tavLst>
                                    </p:anim>
                                    <p:anim calcmode="lin" valueType="num">
                                      <p:cBhvr>
                                        <p:cTn id="290" dur="400" decel="100000" fill="hold"/>
                                        <p:tgtEl>
                                          <p:spTgt spid="87054"/>
                                        </p:tgtEl>
                                        <p:attrNameLst>
                                          <p:attrName>ppt_x</p:attrName>
                                        </p:attrNameLst>
                                      </p:cBhvr>
                                      <p:tavLst>
                                        <p:tav tm="0">
                                          <p:val>
                                            <p:strVal val="#ppt_x+0.4"/>
                                          </p:val>
                                        </p:tav>
                                        <p:tav tm="100000">
                                          <p:val>
                                            <p:strVal val="#ppt_x-0.05"/>
                                          </p:val>
                                        </p:tav>
                                      </p:tavLst>
                                    </p:anim>
                                    <p:anim calcmode="lin" valueType="num">
                                      <p:cBhvr>
                                        <p:cTn id="291" dur="400" decel="100000" fill="hold"/>
                                        <p:tgtEl>
                                          <p:spTgt spid="87054"/>
                                        </p:tgtEl>
                                        <p:attrNameLst>
                                          <p:attrName>ppt_y</p:attrName>
                                        </p:attrNameLst>
                                      </p:cBhvr>
                                      <p:tavLst>
                                        <p:tav tm="0">
                                          <p:val>
                                            <p:strVal val="#ppt_y-0.4"/>
                                          </p:val>
                                        </p:tav>
                                        <p:tav tm="100000">
                                          <p:val>
                                            <p:strVal val="#ppt_y+0.1"/>
                                          </p:val>
                                        </p:tav>
                                      </p:tavLst>
                                    </p:anim>
                                    <p:anim calcmode="lin" valueType="num">
                                      <p:cBhvr>
                                        <p:cTn id="292" dur="100" accel="100000" fill="hold">
                                          <p:stCondLst>
                                            <p:cond delay="400"/>
                                          </p:stCondLst>
                                        </p:cTn>
                                        <p:tgtEl>
                                          <p:spTgt spid="87054"/>
                                        </p:tgtEl>
                                        <p:attrNameLst>
                                          <p:attrName>ppt_x</p:attrName>
                                        </p:attrNameLst>
                                      </p:cBhvr>
                                      <p:tavLst>
                                        <p:tav tm="0">
                                          <p:val>
                                            <p:strVal val="#ppt_x-0.05"/>
                                          </p:val>
                                        </p:tav>
                                        <p:tav tm="100000">
                                          <p:val>
                                            <p:strVal val="#ppt_x"/>
                                          </p:val>
                                        </p:tav>
                                      </p:tavLst>
                                    </p:anim>
                                    <p:anim calcmode="lin" valueType="num">
                                      <p:cBhvr>
                                        <p:cTn id="293" dur="100" accel="100000" fill="hold">
                                          <p:stCondLst>
                                            <p:cond delay="400"/>
                                          </p:stCondLst>
                                        </p:cTn>
                                        <p:tgtEl>
                                          <p:spTgt spid="87054"/>
                                        </p:tgtEl>
                                        <p:attrNameLst>
                                          <p:attrName>ppt_y</p:attrName>
                                        </p:attrNameLst>
                                      </p:cBhvr>
                                      <p:tavLst>
                                        <p:tav tm="0">
                                          <p:val>
                                            <p:strVal val="#ppt_y+0.1"/>
                                          </p:val>
                                        </p:tav>
                                        <p:tav tm="100000">
                                          <p:val>
                                            <p:strVal val="#ppt_y"/>
                                          </p:val>
                                        </p:tav>
                                      </p:tavLst>
                                    </p:anim>
                                  </p:childTnLst>
                                </p:cTn>
                              </p:par>
                              <p:par>
                                <p:cTn id="294" presetID="30" presetClass="entr" presetSubtype="0" fill="hold" grpId="4" nodeType="withEffect">
                                  <p:stCondLst>
                                    <p:cond delay="0"/>
                                  </p:stCondLst>
                                  <p:childTnLst>
                                    <p:set>
                                      <p:cBhvr>
                                        <p:cTn id="295" dur="1" fill="hold">
                                          <p:stCondLst>
                                            <p:cond delay="0"/>
                                          </p:stCondLst>
                                        </p:cTn>
                                        <p:tgtEl>
                                          <p:spTgt spid="87055"/>
                                        </p:tgtEl>
                                        <p:attrNameLst>
                                          <p:attrName>style.visibility</p:attrName>
                                        </p:attrNameLst>
                                      </p:cBhvr>
                                      <p:to>
                                        <p:strVal val="visible"/>
                                      </p:to>
                                    </p:set>
                                    <p:animEffect transition="in" filter="fade">
                                      <p:cBhvr>
                                        <p:cTn id="296" dur="400" decel="100000"/>
                                        <p:tgtEl>
                                          <p:spTgt spid="87055"/>
                                        </p:tgtEl>
                                      </p:cBhvr>
                                    </p:animEffect>
                                    <p:anim calcmode="lin" valueType="num">
                                      <p:cBhvr>
                                        <p:cTn id="297" dur="400" decel="100000" fill="hold"/>
                                        <p:tgtEl>
                                          <p:spTgt spid="87055"/>
                                        </p:tgtEl>
                                        <p:attrNameLst>
                                          <p:attrName>style.rotation</p:attrName>
                                        </p:attrNameLst>
                                      </p:cBhvr>
                                      <p:tavLst>
                                        <p:tav tm="0">
                                          <p:val>
                                            <p:fltVal val="-90"/>
                                          </p:val>
                                        </p:tav>
                                        <p:tav tm="100000">
                                          <p:val>
                                            <p:fltVal val="0"/>
                                          </p:val>
                                        </p:tav>
                                      </p:tavLst>
                                    </p:anim>
                                    <p:anim calcmode="lin" valueType="num">
                                      <p:cBhvr>
                                        <p:cTn id="298" dur="400" decel="100000" fill="hold"/>
                                        <p:tgtEl>
                                          <p:spTgt spid="87055"/>
                                        </p:tgtEl>
                                        <p:attrNameLst>
                                          <p:attrName>ppt_x</p:attrName>
                                        </p:attrNameLst>
                                      </p:cBhvr>
                                      <p:tavLst>
                                        <p:tav tm="0">
                                          <p:val>
                                            <p:strVal val="#ppt_x+0.4"/>
                                          </p:val>
                                        </p:tav>
                                        <p:tav tm="100000">
                                          <p:val>
                                            <p:strVal val="#ppt_x-0.05"/>
                                          </p:val>
                                        </p:tav>
                                      </p:tavLst>
                                    </p:anim>
                                    <p:anim calcmode="lin" valueType="num">
                                      <p:cBhvr>
                                        <p:cTn id="299" dur="400" decel="100000" fill="hold"/>
                                        <p:tgtEl>
                                          <p:spTgt spid="87055"/>
                                        </p:tgtEl>
                                        <p:attrNameLst>
                                          <p:attrName>ppt_y</p:attrName>
                                        </p:attrNameLst>
                                      </p:cBhvr>
                                      <p:tavLst>
                                        <p:tav tm="0">
                                          <p:val>
                                            <p:strVal val="#ppt_y-0.4"/>
                                          </p:val>
                                        </p:tav>
                                        <p:tav tm="100000">
                                          <p:val>
                                            <p:strVal val="#ppt_y+0.1"/>
                                          </p:val>
                                        </p:tav>
                                      </p:tavLst>
                                    </p:anim>
                                    <p:anim calcmode="lin" valueType="num">
                                      <p:cBhvr>
                                        <p:cTn id="300" dur="100" accel="100000" fill="hold">
                                          <p:stCondLst>
                                            <p:cond delay="400"/>
                                          </p:stCondLst>
                                        </p:cTn>
                                        <p:tgtEl>
                                          <p:spTgt spid="87055"/>
                                        </p:tgtEl>
                                        <p:attrNameLst>
                                          <p:attrName>ppt_x</p:attrName>
                                        </p:attrNameLst>
                                      </p:cBhvr>
                                      <p:tavLst>
                                        <p:tav tm="0">
                                          <p:val>
                                            <p:strVal val="#ppt_x-0.05"/>
                                          </p:val>
                                        </p:tav>
                                        <p:tav tm="100000">
                                          <p:val>
                                            <p:strVal val="#ppt_x"/>
                                          </p:val>
                                        </p:tav>
                                      </p:tavLst>
                                    </p:anim>
                                    <p:anim calcmode="lin" valueType="num">
                                      <p:cBhvr>
                                        <p:cTn id="301" dur="100" accel="100000" fill="hold">
                                          <p:stCondLst>
                                            <p:cond delay="400"/>
                                          </p:stCondLst>
                                        </p:cTn>
                                        <p:tgtEl>
                                          <p:spTgt spid="87055"/>
                                        </p:tgtEl>
                                        <p:attrNameLst>
                                          <p:attrName>ppt_y</p:attrName>
                                        </p:attrNameLst>
                                      </p:cBhvr>
                                      <p:tavLst>
                                        <p:tav tm="0">
                                          <p:val>
                                            <p:strVal val="#ppt_y+0.1"/>
                                          </p:val>
                                        </p:tav>
                                        <p:tav tm="100000">
                                          <p:val>
                                            <p:strVal val="#ppt_y"/>
                                          </p:val>
                                        </p:tav>
                                      </p:tavLst>
                                    </p:anim>
                                  </p:childTnLst>
                                </p:cTn>
                              </p:par>
                              <p:par>
                                <p:cTn id="302" presetID="30" presetClass="entr" presetSubtype="0" fill="hold" grpId="4" nodeType="withEffect">
                                  <p:stCondLst>
                                    <p:cond delay="0"/>
                                  </p:stCondLst>
                                  <p:childTnLst>
                                    <p:set>
                                      <p:cBhvr>
                                        <p:cTn id="303" dur="1" fill="hold">
                                          <p:stCondLst>
                                            <p:cond delay="0"/>
                                          </p:stCondLst>
                                        </p:cTn>
                                        <p:tgtEl>
                                          <p:spTgt spid="87056"/>
                                        </p:tgtEl>
                                        <p:attrNameLst>
                                          <p:attrName>style.visibility</p:attrName>
                                        </p:attrNameLst>
                                      </p:cBhvr>
                                      <p:to>
                                        <p:strVal val="visible"/>
                                      </p:to>
                                    </p:set>
                                    <p:animEffect transition="in" filter="fade">
                                      <p:cBhvr>
                                        <p:cTn id="304" dur="400" decel="100000"/>
                                        <p:tgtEl>
                                          <p:spTgt spid="87056"/>
                                        </p:tgtEl>
                                      </p:cBhvr>
                                    </p:animEffect>
                                    <p:anim calcmode="lin" valueType="num">
                                      <p:cBhvr>
                                        <p:cTn id="305" dur="400" decel="100000" fill="hold"/>
                                        <p:tgtEl>
                                          <p:spTgt spid="87056"/>
                                        </p:tgtEl>
                                        <p:attrNameLst>
                                          <p:attrName>style.rotation</p:attrName>
                                        </p:attrNameLst>
                                      </p:cBhvr>
                                      <p:tavLst>
                                        <p:tav tm="0">
                                          <p:val>
                                            <p:fltVal val="-90"/>
                                          </p:val>
                                        </p:tav>
                                        <p:tav tm="100000">
                                          <p:val>
                                            <p:fltVal val="0"/>
                                          </p:val>
                                        </p:tav>
                                      </p:tavLst>
                                    </p:anim>
                                    <p:anim calcmode="lin" valueType="num">
                                      <p:cBhvr>
                                        <p:cTn id="306" dur="400" decel="100000" fill="hold"/>
                                        <p:tgtEl>
                                          <p:spTgt spid="87056"/>
                                        </p:tgtEl>
                                        <p:attrNameLst>
                                          <p:attrName>ppt_x</p:attrName>
                                        </p:attrNameLst>
                                      </p:cBhvr>
                                      <p:tavLst>
                                        <p:tav tm="0">
                                          <p:val>
                                            <p:strVal val="#ppt_x+0.4"/>
                                          </p:val>
                                        </p:tav>
                                        <p:tav tm="100000">
                                          <p:val>
                                            <p:strVal val="#ppt_x-0.05"/>
                                          </p:val>
                                        </p:tav>
                                      </p:tavLst>
                                    </p:anim>
                                    <p:anim calcmode="lin" valueType="num">
                                      <p:cBhvr>
                                        <p:cTn id="307" dur="400" decel="100000" fill="hold"/>
                                        <p:tgtEl>
                                          <p:spTgt spid="87056"/>
                                        </p:tgtEl>
                                        <p:attrNameLst>
                                          <p:attrName>ppt_y</p:attrName>
                                        </p:attrNameLst>
                                      </p:cBhvr>
                                      <p:tavLst>
                                        <p:tav tm="0">
                                          <p:val>
                                            <p:strVal val="#ppt_y-0.4"/>
                                          </p:val>
                                        </p:tav>
                                        <p:tav tm="100000">
                                          <p:val>
                                            <p:strVal val="#ppt_y+0.1"/>
                                          </p:val>
                                        </p:tav>
                                      </p:tavLst>
                                    </p:anim>
                                    <p:anim calcmode="lin" valueType="num">
                                      <p:cBhvr>
                                        <p:cTn id="308" dur="100" accel="100000" fill="hold">
                                          <p:stCondLst>
                                            <p:cond delay="400"/>
                                          </p:stCondLst>
                                        </p:cTn>
                                        <p:tgtEl>
                                          <p:spTgt spid="87056"/>
                                        </p:tgtEl>
                                        <p:attrNameLst>
                                          <p:attrName>ppt_x</p:attrName>
                                        </p:attrNameLst>
                                      </p:cBhvr>
                                      <p:tavLst>
                                        <p:tav tm="0">
                                          <p:val>
                                            <p:strVal val="#ppt_x-0.05"/>
                                          </p:val>
                                        </p:tav>
                                        <p:tav tm="100000">
                                          <p:val>
                                            <p:strVal val="#ppt_x"/>
                                          </p:val>
                                        </p:tav>
                                      </p:tavLst>
                                    </p:anim>
                                    <p:anim calcmode="lin" valueType="num">
                                      <p:cBhvr>
                                        <p:cTn id="309" dur="100" accel="100000" fill="hold">
                                          <p:stCondLst>
                                            <p:cond delay="400"/>
                                          </p:stCondLst>
                                        </p:cTn>
                                        <p:tgtEl>
                                          <p:spTgt spid="87056"/>
                                        </p:tgtEl>
                                        <p:attrNameLst>
                                          <p:attrName>ppt_y</p:attrName>
                                        </p:attrNameLst>
                                      </p:cBhvr>
                                      <p:tavLst>
                                        <p:tav tm="0">
                                          <p:val>
                                            <p:strVal val="#ppt_y+0.1"/>
                                          </p:val>
                                        </p:tav>
                                        <p:tav tm="100000">
                                          <p:val>
                                            <p:strVal val="#ppt_y"/>
                                          </p:val>
                                        </p:tav>
                                      </p:tavLst>
                                    </p:anim>
                                  </p:childTnLst>
                                </p:cTn>
                              </p:par>
                              <p:par>
                                <p:cTn id="310" presetID="30" presetClass="entr" presetSubtype="0" fill="hold" grpId="4" nodeType="withEffect">
                                  <p:stCondLst>
                                    <p:cond delay="0"/>
                                  </p:stCondLst>
                                  <p:childTnLst>
                                    <p:set>
                                      <p:cBhvr>
                                        <p:cTn id="311" dur="1" fill="hold">
                                          <p:stCondLst>
                                            <p:cond delay="0"/>
                                          </p:stCondLst>
                                        </p:cTn>
                                        <p:tgtEl>
                                          <p:spTgt spid="87057"/>
                                        </p:tgtEl>
                                        <p:attrNameLst>
                                          <p:attrName>style.visibility</p:attrName>
                                        </p:attrNameLst>
                                      </p:cBhvr>
                                      <p:to>
                                        <p:strVal val="visible"/>
                                      </p:to>
                                    </p:set>
                                    <p:animEffect transition="in" filter="fade">
                                      <p:cBhvr>
                                        <p:cTn id="312" dur="400" decel="100000"/>
                                        <p:tgtEl>
                                          <p:spTgt spid="87057"/>
                                        </p:tgtEl>
                                      </p:cBhvr>
                                    </p:animEffect>
                                    <p:anim calcmode="lin" valueType="num">
                                      <p:cBhvr>
                                        <p:cTn id="313" dur="400" decel="100000" fill="hold"/>
                                        <p:tgtEl>
                                          <p:spTgt spid="87057"/>
                                        </p:tgtEl>
                                        <p:attrNameLst>
                                          <p:attrName>style.rotation</p:attrName>
                                        </p:attrNameLst>
                                      </p:cBhvr>
                                      <p:tavLst>
                                        <p:tav tm="0">
                                          <p:val>
                                            <p:fltVal val="-90"/>
                                          </p:val>
                                        </p:tav>
                                        <p:tav tm="100000">
                                          <p:val>
                                            <p:fltVal val="0"/>
                                          </p:val>
                                        </p:tav>
                                      </p:tavLst>
                                    </p:anim>
                                    <p:anim calcmode="lin" valueType="num">
                                      <p:cBhvr>
                                        <p:cTn id="314" dur="400" decel="100000" fill="hold"/>
                                        <p:tgtEl>
                                          <p:spTgt spid="87057"/>
                                        </p:tgtEl>
                                        <p:attrNameLst>
                                          <p:attrName>ppt_x</p:attrName>
                                        </p:attrNameLst>
                                      </p:cBhvr>
                                      <p:tavLst>
                                        <p:tav tm="0">
                                          <p:val>
                                            <p:strVal val="#ppt_x+0.4"/>
                                          </p:val>
                                        </p:tav>
                                        <p:tav tm="100000">
                                          <p:val>
                                            <p:strVal val="#ppt_x-0.05"/>
                                          </p:val>
                                        </p:tav>
                                      </p:tavLst>
                                    </p:anim>
                                    <p:anim calcmode="lin" valueType="num">
                                      <p:cBhvr>
                                        <p:cTn id="315" dur="400" decel="100000" fill="hold"/>
                                        <p:tgtEl>
                                          <p:spTgt spid="87057"/>
                                        </p:tgtEl>
                                        <p:attrNameLst>
                                          <p:attrName>ppt_y</p:attrName>
                                        </p:attrNameLst>
                                      </p:cBhvr>
                                      <p:tavLst>
                                        <p:tav tm="0">
                                          <p:val>
                                            <p:strVal val="#ppt_y-0.4"/>
                                          </p:val>
                                        </p:tav>
                                        <p:tav tm="100000">
                                          <p:val>
                                            <p:strVal val="#ppt_y+0.1"/>
                                          </p:val>
                                        </p:tav>
                                      </p:tavLst>
                                    </p:anim>
                                    <p:anim calcmode="lin" valueType="num">
                                      <p:cBhvr>
                                        <p:cTn id="316" dur="100" accel="100000" fill="hold">
                                          <p:stCondLst>
                                            <p:cond delay="400"/>
                                          </p:stCondLst>
                                        </p:cTn>
                                        <p:tgtEl>
                                          <p:spTgt spid="87057"/>
                                        </p:tgtEl>
                                        <p:attrNameLst>
                                          <p:attrName>ppt_x</p:attrName>
                                        </p:attrNameLst>
                                      </p:cBhvr>
                                      <p:tavLst>
                                        <p:tav tm="0">
                                          <p:val>
                                            <p:strVal val="#ppt_x-0.05"/>
                                          </p:val>
                                        </p:tav>
                                        <p:tav tm="100000">
                                          <p:val>
                                            <p:strVal val="#ppt_x"/>
                                          </p:val>
                                        </p:tav>
                                      </p:tavLst>
                                    </p:anim>
                                    <p:anim calcmode="lin" valueType="num">
                                      <p:cBhvr>
                                        <p:cTn id="317" dur="100" accel="100000" fill="hold">
                                          <p:stCondLst>
                                            <p:cond delay="400"/>
                                          </p:stCondLst>
                                        </p:cTn>
                                        <p:tgtEl>
                                          <p:spTgt spid="87057"/>
                                        </p:tgtEl>
                                        <p:attrNameLst>
                                          <p:attrName>ppt_y</p:attrName>
                                        </p:attrNameLst>
                                      </p:cBhvr>
                                      <p:tavLst>
                                        <p:tav tm="0">
                                          <p:val>
                                            <p:strVal val="#ppt_y+0.1"/>
                                          </p:val>
                                        </p:tav>
                                        <p:tav tm="100000">
                                          <p:val>
                                            <p:strVal val="#ppt_y"/>
                                          </p:val>
                                        </p:tav>
                                      </p:tavLst>
                                    </p:anim>
                                  </p:childTnLst>
                                </p:cTn>
                              </p:par>
                              <p:par>
                                <p:cTn id="318" presetID="30" presetClass="entr" presetSubtype="0" fill="hold" grpId="4" nodeType="withEffect">
                                  <p:stCondLst>
                                    <p:cond delay="0"/>
                                  </p:stCondLst>
                                  <p:childTnLst>
                                    <p:set>
                                      <p:cBhvr>
                                        <p:cTn id="319" dur="1" fill="hold">
                                          <p:stCondLst>
                                            <p:cond delay="0"/>
                                          </p:stCondLst>
                                        </p:cTn>
                                        <p:tgtEl>
                                          <p:spTgt spid="87058"/>
                                        </p:tgtEl>
                                        <p:attrNameLst>
                                          <p:attrName>style.visibility</p:attrName>
                                        </p:attrNameLst>
                                      </p:cBhvr>
                                      <p:to>
                                        <p:strVal val="visible"/>
                                      </p:to>
                                    </p:set>
                                    <p:animEffect transition="in" filter="fade">
                                      <p:cBhvr>
                                        <p:cTn id="320" dur="400" decel="100000"/>
                                        <p:tgtEl>
                                          <p:spTgt spid="87058"/>
                                        </p:tgtEl>
                                      </p:cBhvr>
                                    </p:animEffect>
                                    <p:anim calcmode="lin" valueType="num">
                                      <p:cBhvr>
                                        <p:cTn id="321" dur="400" decel="100000" fill="hold"/>
                                        <p:tgtEl>
                                          <p:spTgt spid="87058"/>
                                        </p:tgtEl>
                                        <p:attrNameLst>
                                          <p:attrName>style.rotation</p:attrName>
                                        </p:attrNameLst>
                                      </p:cBhvr>
                                      <p:tavLst>
                                        <p:tav tm="0">
                                          <p:val>
                                            <p:fltVal val="-90"/>
                                          </p:val>
                                        </p:tav>
                                        <p:tav tm="100000">
                                          <p:val>
                                            <p:fltVal val="0"/>
                                          </p:val>
                                        </p:tav>
                                      </p:tavLst>
                                    </p:anim>
                                    <p:anim calcmode="lin" valueType="num">
                                      <p:cBhvr>
                                        <p:cTn id="322" dur="400" decel="100000" fill="hold"/>
                                        <p:tgtEl>
                                          <p:spTgt spid="87058"/>
                                        </p:tgtEl>
                                        <p:attrNameLst>
                                          <p:attrName>ppt_x</p:attrName>
                                        </p:attrNameLst>
                                      </p:cBhvr>
                                      <p:tavLst>
                                        <p:tav tm="0">
                                          <p:val>
                                            <p:strVal val="#ppt_x+0.4"/>
                                          </p:val>
                                        </p:tav>
                                        <p:tav tm="100000">
                                          <p:val>
                                            <p:strVal val="#ppt_x-0.05"/>
                                          </p:val>
                                        </p:tav>
                                      </p:tavLst>
                                    </p:anim>
                                    <p:anim calcmode="lin" valueType="num">
                                      <p:cBhvr>
                                        <p:cTn id="323" dur="400" decel="100000" fill="hold"/>
                                        <p:tgtEl>
                                          <p:spTgt spid="87058"/>
                                        </p:tgtEl>
                                        <p:attrNameLst>
                                          <p:attrName>ppt_y</p:attrName>
                                        </p:attrNameLst>
                                      </p:cBhvr>
                                      <p:tavLst>
                                        <p:tav tm="0">
                                          <p:val>
                                            <p:strVal val="#ppt_y-0.4"/>
                                          </p:val>
                                        </p:tav>
                                        <p:tav tm="100000">
                                          <p:val>
                                            <p:strVal val="#ppt_y+0.1"/>
                                          </p:val>
                                        </p:tav>
                                      </p:tavLst>
                                    </p:anim>
                                    <p:anim calcmode="lin" valueType="num">
                                      <p:cBhvr>
                                        <p:cTn id="324" dur="100" accel="100000" fill="hold">
                                          <p:stCondLst>
                                            <p:cond delay="400"/>
                                          </p:stCondLst>
                                        </p:cTn>
                                        <p:tgtEl>
                                          <p:spTgt spid="87058"/>
                                        </p:tgtEl>
                                        <p:attrNameLst>
                                          <p:attrName>ppt_x</p:attrName>
                                        </p:attrNameLst>
                                      </p:cBhvr>
                                      <p:tavLst>
                                        <p:tav tm="0">
                                          <p:val>
                                            <p:strVal val="#ppt_x-0.05"/>
                                          </p:val>
                                        </p:tav>
                                        <p:tav tm="100000">
                                          <p:val>
                                            <p:strVal val="#ppt_x"/>
                                          </p:val>
                                        </p:tav>
                                      </p:tavLst>
                                    </p:anim>
                                    <p:anim calcmode="lin" valueType="num">
                                      <p:cBhvr>
                                        <p:cTn id="325" dur="100" accel="100000" fill="hold">
                                          <p:stCondLst>
                                            <p:cond delay="400"/>
                                          </p:stCondLst>
                                        </p:cTn>
                                        <p:tgtEl>
                                          <p:spTgt spid="87058"/>
                                        </p:tgtEl>
                                        <p:attrNameLst>
                                          <p:attrName>ppt_y</p:attrName>
                                        </p:attrNameLst>
                                      </p:cBhvr>
                                      <p:tavLst>
                                        <p:tav tm="0">
                                          <p:val>
                                            <p:strVal val="#ppt_y+0.1"/>
                                          </p:val>
                                        </p:tav>
                                        <p:tav tm="100000">
                                          <p:val>
                                            <p:strVal val="#ppt_y"/>
                                          </p:val>
                                        </p:tav>
                                      </p:tavLst>
                                    </p:anim>
                                  </p:childTnLst>
                                </p:cTn>
                              </p:par>
                              <p:par>
                                <p:cTn id="326" presetID="30" presetClass="entr" presetSubtype="0" fill="hold" grpId="4" nodeType="withEffect">
                                  <p:stCondLst>
                                    <p:cond delay="0"/>
                                  </p:stCondLst>
                                  <p:childTnLst>
                                    <p:set>
                                      <p:cBhvr>
                                        <p:cTn id="327" dur="1" fill="hold">
                                          <p:stCondLst>
                                            <p:cond delay="0"/>
                                          </p:stCondLst>
                                        </p:cTn>
                                        <p:tgtEl>
                                          <p:spTgt spid="87059"/>
                                        </p:tgtEl>
                                        <p:attrNameLst>
                                          <p:attrName>style.visibility</p:attrName>
                                        </p:attrNameLst>
                                      </p:cBhvr>
                                      <p:to>
                                        <p:strVal val="visible"/>
                                      </p:to>
                                    </p:set>
                                    <p:animEffect transition="in" filter="fade">
                                      <p:cBhvr>
                                        <p:cTn id="328" dur="400" decel="100000"/>
                                        <p:tgtEl>
                                          <p:spTgt spid="87059"/>
                                        </p:tgtEl>
                                      </p:cBhvr>
                                    </p:animEffect>
                                    <p:anim calcmode="lin" valueType="num">
                                      <p:cBhvr>
                                        <p:cTn id="329" dur="400" decel="100000" fill="hold"/>
                                        <p:tgtEl>
                                          <p:spTgt spid="87059"/>
                                        </p:tgtEl>
                                        <p:attrNameLst>
                                          <p:attrName>style.rotation</p:attrName>
                                        </p:attrNameLst>
                                      </p:cBhvr>
                                      <p:tavLst>
                                        <p:tav tm="0">
                                          <p:val>
                                            <p:fltVal val="-90"/>
                                          </p:val>
                                        </p:tav>
                                        <p:tav tm="100000">
                                          <p:val>
                                            <p:fltVal val="0"/>
                                          </p:val>
                                        </p:tav>
                                      </p:tavLst>
                                    </p:anim>
                                    <p:anim calcmode="lin" valueType="num">
                                      <p:cBhvr>
                                        <p:cTn id="330" dur="400" decel="100000" fill="hold"/>
                                        <p:tgtEl>
                                          <p:spTgt spid="87059"/>
                                        </p:tgtEl>
                                        <p:attrNameLst>
                                          <p:attrName>ppt_x</p:attrName>
                                        </p:attrNameLst>
                                      </p:cBhvr>
                                      <p:tavLst>
                                        <p:tav tm="0">
                                          <p:val>
                                            <p:strVal val="#ppt_x+0.4"/>
                                          </p:val>
                                        </p:tav>
                                        <p:tav tm="100000">
                                          <p:val>
                                            <p:strVal val="#ppt_x-0.05"/>
                                          </p:val>
                                        </p:tav>
                                      </p:tavLst>
                                    </p:anim>
                                    <p:anim calcmode="lin" valueType="num">
                                      <p:cBhvr>
                                        <p:cTn id="331" dur="400" decel="100000" fill="hold"/>
                                        <p:tgtEl>
                                          <p:spTgt spid="87059"/>
                                        </p:tgtEl>
                                        <p:attrNameLst>
                                          <p:attrName>ppt_y</p:attrName>
                                        </p:attrNameLst>
                                      </p:cBhvr>
                                      <p:tavLst>
                                        <p:tav tm="0">
                                          <p:val>
                                            <p:strVal val="#ppt_y-0.4"/>
                                          </p:val>
                                        </p:tav>
                                        <p:tav tm="100000">
                                          <p:val>
                                            <p:strVal val="#ppt_y+0.1"/>
                                          </p:val>
                                        </p:tav>
                                      </p:tavLst>
                                    </p:anim>
                                    <p:anim calcmode="lin" valueType="num">
                                      <p:cBhvr>
                                        <p:cTn id="332" dur="100" accel="100000" fill="hold">
                                          <p:stCondLst>
                                            <p:cond delay="400"/>
                                          </p:stCondLst>
                                        </p:cTn>
                                        <p:tgtEl>
                                          <p:spTgt spid="87059"/>
                                        </p:tgtEl>
                                        <p:attrNameLst>
                                          <p:attrName>ppt_x</p:attrName>
                                        </p:attrNameLst>
                                      </p:cBhvr>
                                      <p:tavLst>
                                        <p:tav tm="0">
                                          <p:val>
                                            <p:strVal val="#ppt_x-0.05"/>
                                          </p:val>
                                        </p:tav>
                                        <p:tav tm="100000">
                                          <p:val>
                                            <p:strVal val="#ppt_x"/>
                                          </p:val>
                                        </p:tav>
                                      </p:tavLst>
                                    </p:anim>
                                    <p:anim calcmode="lin" valueType="num">
                                      <p:cBhvr>
                                        <p:cTn id="333" dur="100" accel="100000" fill="hold">
                                          <p:stCondLst>
                                            <p:cond delay="400"/>
                                          </p:stCondLst>
                                        </p:cTn>
                                        <p:tgtEl>
                                          <p:spTgt spid="87059"/>
                                        </p:tgtEl>
                                        <p:attrNameLst>
                                          <p:attrName>ppt_y</p:attrName>
                                        </p:attrNameLst>
                                      </p:cBhvr>
                                      <p:tavLst>
                                        <p:tav tm="0">
                                          <p:val>
                                            <p:strVal val="#ppt_y+0.1"/>
                                          </p:val>
                                        </p:tav>
                                        <p:tav tm="100000">
                                          <p:val>
                                            <p:strVal val="#ppt_y"/>
                                          </p:val>
                                        </p:tav>
                                      </p:tavLst>
                                    </p:anim>
                                  </p:childTnLst>
                                </p:cTn>
                              </p:par>
                              <p:par>
                                <p:cTn id="334" presetID="30" presetClass="entr" presetSubtype="0" fill="hold" grpId="2" nodeType="withEffect">
                                  <p:stCondLst>
                                    <p:cond delay="0"/>
                                  </p:stCondLst>
                                  <p:childTnLst>
                                    <p:set>
                                      <p:cBhvr>
                                        <p:cTn id="335" dur="1" fill="hold">
                                          <p:stCondLst>
                                            <p:cond delay="0"/>
                                          </p:stCondLst>
                                        </p:cTn>
                                        <p:tgtEl>
                                          <p:spTgt spid="87060"/>
                                        </p:tgtEl>
                                        <p:attrNameLst>
                                          <p:attrName>style.visibility</p:attrName>
                                        </p:attrNameLst>
                                      </p:cBhvr>
                                      <p:to>
                                        <p:strVal val="visible"/>
                                      </p:to>
                                    </p:set>
                                    <p:animEffect transition="in" filter="fade">
                                      <p:cBhvr>
                                        <p:cTn id="336" dur="400" decel="100000"/>
                                        <p:tgtEl>
                                          <p:spTgt spid="87060"/>
                                        </p:tgtEl>
                                      </p:cBhvr>
                                    </p:animEffect>
                                    <p:anim calcmode="lin" valueType="num">
                                      <p:cBhvr>
                                        <p:cTn id="337" dur="400" decel="100000" fill="hold"/>
                                        <p:tgtEl>
                                          <p:spTgt spid="87060"/>
                                        </p:tgtEl>
                                        <p:attrNameLst>
                                          <p:attrName>style.rotation</p:attrName>
                                        </p:attrNameLst>
                                      </p:cBhvr>
                                      <p:tavLst>
                                        <p:tav tm="0">
                                          <p:val>
                                            <p:fltVal val="-90"/>
                                          </p:val>
                                        </p:tav>
                                        <p:tav tm="100000">
                                          <p:val>
                                            <p:fltVal val="0"/>
                                          </p:val>
                                        </p:tav>
                                      </p:tavLst>
                                    </p:anim>
                                    <p:anim calcmode="lin" valueType="num">
                                      <p:cBhvr>
                                        <p:cTn id="338" dur="400" decel="100000" fill="hold"/>
                                        <p:tgtEl>
                                          <p:spTgt spid="87060"/>
                                        </p:tgtEl>
                                        <p:attrNameLst>
                                          <p:attrName>ppt_x</p:attrName>
                                        </p:attrNameLst>
                                      </p:cBhvr>
                                      <p:tavLst>
                                        <p:tav tm="0">
                                          <p:val>
                                            <p:strVal val="#ppt_x+0.4"/>
                                          </p:val>
                                        </p:tav>
                                        <p:tav tm="100000">
                                          <p:val>
                                            <p:strVal val="#ppt_x-0.05"/>
                                          </p:val>
                                        </p:tav>
                                      </p:tavLst>
                                    </p:anim>
                                    <p:anim calcmode="lin" valueType="num">
                                      <p:cBhvr>
                                        <p:cTn id="339" dur="400" decel="100000" fill="hold"/>
                                        <p:tgtEl>
                                          <p:spTgt spid="87060"/>
                                        </p:tgtEl>
                                        <p:attrNameLst>
                                          <p:attrName>ppt_y</p:attrName>
                                        </p:attrNameLst>
                                      </p:cBhvr>
                                      <p:tavLst>
                                        <p:tav tm="0">
                                          <p:val>
                                            <p:strVal val="#ppt_y-0.4"/>
                                          </p:val>
                                        </p:tav>
                                        <p:tav tm="100000">
                                          <p:val>
                                            <p:strVal val="#ppt_y+0.1"/>
                                          </p:val>
                                        </p:tav>
                                      </p:tavLst>
                                    </p:anim>
                                    <p:anim calcmode="lin" valueType="num">
                                      <p:cBhvr>
                                        <p:cTn id="340" dur="100" accel="100000" fill="hold">
                                          <p:stCondLst>
                                            <p:cond delay="400"/>
                                          </p:stCondLst>
                                        </p:cTn>
                                        <p:tgtEl>
                                          <p:spTgt spid="87060"/>
                                        </p:tgtEl>
                                        <p:attrNameLst>
                                          <p:attrName>ppt_x</p:attrName>
                                        </p:attrNameLst>
                                      </p:cBhvr>
                                      <p:tavLst>
                                        <p:tav tm="0">
                                          <p:val>
                                            <p:strVal val="#ppt_x-0.05"/>
                                          </p:val>
                                        </p:tav>
                                        <p:tav tm="100000">
                                          <p:val>
                                            <p:strVal val="#ppt_x"/>
                                          </p:val>
                                        </p:tav>
                                      </p:tavLst>
                                    </p:anim>
                                    <p:anim calcmode="lin" valueType="num">
                                      <p:cBhvr>
                                        <p:cTn id="341" dur="100" accel="100000" fill="hold">
                                          <p:stCondLst>
                                            <p:cond delay="400"/>
                                          </p:stCondLst>
                                        </p:cTn>
                                        <p:tgtEl>
                                          <p:spTgt spid="87060"/>
                                        </p:tgtEl>
                                        <p:attrNameLst>
                                          <p:attrName>ppt_y</p:attrName>
                                        </p:attrNameLst>
                                      </p:cBhvr>
                                      <p:tavLst>
                                        <p:tav tm="0">
                                          <p:val>
                                            <p:strVal val="#ppt_y+0.1"/>
                                          </p:val>
                                        </p:tav>
                                        <p:tav tm="100000">
                                          <p:val>
                                            <p:strVal val="#ppt_y"/>
                                          </p:val>
                                        </p:tav>
                                      </p:tavLst>
                                    </p:anim>
                                  </p:childTnLst>
                                </p:cTn>
                              </p:par>
                              <p:par>
                                <p:cTn id="342" presetID="30" presetClass="entr" presetSubtype="0" fill="hold" grpId="4" nodeType="withEffect">
                                  <p:stCondLst>
                                    <p:cond delay="0"/>
                                  </p:stCondLst>
                                  <p:childTnLst>
                                    <p:set>
                                      <p:cBhvr>
                                        <p:cTn id="343" dur="1" fill="hold">
                                          <p:stCondLst>
                                            <p:cond delay="0"/>
                                          </p:stCondLst>
                                        </p:cTn>
                                        <p:tgtEl>
                                          <p:spTgt spid="87047"/>
                                        </p:tgtEl>
                                        <p:attrNameLst>
                                          <p:attrName>style.visibility</p:attrName>
                                        </p:attrNameLst>
                                      </p:cBhvr>
                                      <p:to>
                                        <p:strVal val="visible"/>
                                      </p:to>
                                    </p:set>
                                    <p:animEffect transition="in" filter="fade">
                                      <p:cBhvr>
                                        <p:cTn id="344" dur="400" decel="100000"/>
                                        <p:tgtEl>
                                          <p:spTgt spid="87047"/>
                                        </p:tgtEl>
                                      </p:cBhvr>
                                    </p:animEffect>
                                    <p:anim calcmode="lin" valueType="num">
                                      <p:cBhvr>
                                        <p:cTn id="345" dur="400" decel="100000" fill="hold"/>
                                        <p:tgtEl>
                                          <p:spTgt spid="87047"/>
                                        </p:tgtEl>
                                        <p:attrNameLst>
                                          <p:attrName>style.rotation</p:attrName>
                                        </p:attrNameLst>
                                      </p:cBhvr>
                                      <p:tavLst>
                                        <p:tav tm="0">
                                          <p:val>
                                            <p:fltVal val="-90"/>
                                          </p:val>
                                        </p:tav>
                                        <p:tav tm="100000">
                                          <p:val>
                                            <p:fltVal val="0"/>
                                          </p:val>
                                        </p:tav>
                                      </p:tavLst>
                                    </p:anim>
                                    <p:anim calcmode="lin" valueType="num">
                                      <p:cBhvr>
                                        <p:cTn id="346" dur="400" decel="100000" fill="hold"/>
                                        <p:tgtEl>
                                          <p:spTgt spid="87047"/>
                                        </p:tgtEl>
                                        <p:attrNameLst>
                                          <p:attrName>ppt_x</p:attrName>
                                        </p:attrNameLst>
                                      </p:cBhvr>
                                      <p:tavLst>
                                        <p:tav tm="0">
                                          <p:val>
                                            <p:strVal val="#ppt_x+0.4"/>
                                          </p:val>
                                        </p:tav>
                                        <p:tav tm="100000">
                                          <p:val>
                                            <p:strVal val="#ppt_x-0.05"/>
                                          </p:val>
                                        </p:tav>
                                      </p:tavLst>
                                    </p:anim>
                                    <p:anim calcmode="lin" valueType="num">
                                      <p:cBhvr>
                                        <p:cTn id="347" dur="400" decel="100000" fill="hold"/>
                                        <p:tgtEl>
                                          <p:spTgt spid="87047"/>
                                        </p:tgtEl>
                                        <p:attrNameLst>
                                          <p:attrName>ppt_y</p:attrName>
                                        </p:attrNameLst>
                                      </p:cBhvr>
                                      <p:tavLst>
                                        <p:tav tm="0">
                                          <p:val>
                                            <p:strVal val="#ppt_y-0.4"/>
                                          </p:val>
                                        </p:tav>
                                        <p:tav tm="100000">
                                          <p:val>
                                            <p:strVal val="#ppt_y+0.1"/>
                                          </p:val>
                                        </p:tav>
                                      </p:tavLst>
                                    </p:anim>
                                    <p:anim calcmode="lin" valueType="num">
                                      <p:cBhvr>
                                        <p:cTn id="348" dur="100" accel="100000" fill="hold">
                                          <p:stCondLst>
                                            <p:cond delay="400"/>
                                          </p:stCondLst>
                                        </p:cTn>
                                        <p:tgtEl>
                                          <p:spTgt spid="87047"/>
                                        </p:tgtEl>
                                        <p:attrNameLst>
                                          <p:attrName>ppt_x</p:attrName>
                                        </p:attrNameLst>
                                      </p:cBhvr>
                                      <p:tavLst>
                                        <p:tav tm="0">
                                          <p:val>
                                            <p:strVal val="#ppt_x-0.05"/>
                                          </p:val>
                                        </p:tav>
                                        <p:tav tm="100000">
                                          <p:val>
                                            <p:strVal val="#ppt_x"/>
                                          </p:val>
                                        </p:tav>
                                      </p:tavLst>
                                    </p:anim>
                                    <p:anim calcmode="lin" valueType="num">
                                      <p:cBhvr>
                                        <p:cTn id="349" dur="100" accel="100000" fill="hold">
                                          <p:stCondLst>
                                            <p:cond delay="400"/>
                                          </p:stCondLst>
                                        </p:cTn>
                                        <p:tgtEl>
                                          <p:spTgt spid="87047"/>
                                        </p:tgtEl>
                                        <p:attrNameLst>
                                          <p:attrName>ppt_y</p:attrName>
                                        </p:attrNameLst>
                                      </p:cBhvr>
                                      <p:tavLst>
                                        <p:tav tm="0">
                                          <p:val>
                                            <p:strVal val="#ppt_y+0.1"/>
                                          </p:val>
                                        </p:tav>
                                        <p:tav tm="100000">
                                          <p:val>
                                            <p:strVal val="#ppt_y"/>
                                          </p:val>
                                        </p:tav>
                                      </p:tavLst>
                                    </p:anim>
                                  </p:childTnLst>
                                </p:cTn>
                              </p:par>
                              <p:par>
                                <p:cTn id="350" presetID="6" presetClass="emph" presetSubtype="0" fill="hold" grpId="21" nodeType="withEffect">
                                  <p:stCondLst>
                                    <p:cond delay="0"/>
                                  </p:stCondLst>
                                  <p:childTnLst>
                                    <p:animScale>
                                      <p:cBhvr>
                                        <p:cTn id="351" dur="500" fill="hold"/>
                                        <p:tgtEl>
                                          <p:spTgt spid="87052"/>
                                        </p:tgtEl>
                                      </p:cBhvr>
                                      <p:by x="50000" y="50000"/>
                                    </p:animScale>
                                  </p:childTnLst>
                                </p:cTn>
                              </p:par>
                              <p:par>
                                <p:cTn id="352" presetID="42" presetClass="path" presetSubtype="0" accel="50000" decel="50000" fill="hold" grpId="22" nodeType="withEffect">
                                  <p:stCondLst>
                                    <p:cond delay="0"/>
                                  </p:stCondLst>
                                  <p:childTnLst>
                                    <p:animMotion origin="layout" path="M 3.33333E-6 -2.23638E-6 L -0.30417 0.28969 " pathEditMode="relative" rAng="0" ptsTypes="AA">
                                      <p:cBhvr>
                                        <p:cTn id="353" dur="500" spd="-100000" fill="hold"/>
                                        <p:tgtEl>
                                          <p:spTgt spid="87052"/>
                                        </p:tgtEl>
                                        <p:attrNameLst>
                                          <p:attrName>ppt_x</p:attrName>
                                          <p:attrName>ppt_y</p:attrName>
                                        </p:attrNameLst>
                                      </p:cBhvr>
                                      <p:rCtr x="-152" y="145"/>
                                    </p:animMotion>
                                  </p:childTnLst>
                                </p:cTn>
                              </p:par>
                            </p:childTnLst>
                          </p:cTn>
                        </p:par>
                      </p:childTnLst>
                    </p:cTn>
                  </p:par>
                </p:childTnLst>
              </p:cTn>
              <p:nextCondLst>
                <p:cond evt="onClick" delay="0">
                  <p:tgtEl>
                    <p:spTgt spid="87052"/>
                  </p:tgtEl>
                </p:cond>
              </p:nextCondLst>
            </p:seq>
            <p:seq concurrent="1" nextAc="seek">
              <p:cTn id="354" restart="whenNotActive" fill="hold" evtFilter="cancelBubble" nodeType="interactiveSeq">
                <p:stCondLst>
                  <p:cond evt="onClick" delay="0">
                    <p:tgtEl>
                      <p:spTgt spid="87053"/>
                    </p:tgtEl>
                  </p:cond>
                </p:stCondLst>
                <p:endSync evt="end" delay="0">
                  <p:rtn val="all"/>
                </p:endSync>
                <p:childTnLst>
                  <p:par>
                    <p:cTn id="355" fill="hold" nodeType="clickPar">
                      <p:stCondLst>
                        <p:cond delay="0"/>
                      </p:stCondLst>
                      <p:childTnLst>
                        <p:par>
                          <p:cTn id="356" fill="hold" nodeType="withGroup">
                            <p:stCondLst>
                              <p:cond delay="0"/>
                            </p:stCondLst>
                            <p:childTnLst>
                              <p:par>
                                <p:cTn id="357" presetID="47" presetClass="exit" presetSubtype="0" fill="hold" grpId="5" nodeType="clickEffect">
                                  <p:stCondLst>
                                    <p:cond delay="0"/>
                                  </p:stCondLst>
                                  <p:childTnLst>
                                    <p:animEffect transition="out" filter="fade">
                                      <p:cBhvr>
                                        <p:cTn id="358" dur="500"/>
                                        <p:tgtEl>
                                          <p:spTgt spid="87063"/>
                                        </p:tgtEl>
                                      </p:cBhvr>
                                    </p:animEffect>
                                    <p:anim calcmode="lin" valueType="num">
                                      <p:cBhvr>
                                        <p:cTn id="359" dur="500"/>
                                        <p:tgtEl>
                                          <p:spTgt spid="87063"/>
                                        </p:tgtEl>
                                        <p:attrNameLst>
                                          <p:attrName>ppt_x</p:attrName>
                                        </p:attrNameLst>
                                      </p:cBhvr>
                                      <p:tavLst>
                                        <p:tav tm="0">
                                          <p:val>
                                            <p:strVal val="ppt_x"/>
                                          </p:val>
                                        </p:tav>
                                        <p:tav tm="100000">
                                          <p:val>
                                            <p:strVal val="ppt_x"/>
                                          </p:val>
                                        </p:tav>
                                      </p:tavLst>
                                    </p:anim>
                                    <p:anim calcmode="lin" valueType="num">
                                      <p:cBhvr>
                                        <p:cTn id="360" dur="500"/>
                                        <p:tgtEl>
                                          <p:spTgt spid="87063"/>
                                        </p:tgtEl>
                                        <p:attrNameLst>
                                          <p:attrName>ppt_y</p:attrName>
                                        </p:attrNameLst>
                                      </p:cBhvr>
                                      <p:tavLst>
                                        <p:tav tm="0">
                                          <p:val>
                                            <p:strVal val="ppt_y"/>
                                          </p:val>
                                        </p:tav>
                                        <p:tav tm="100000">
                                          <p:val>
                                            <p:strVal val="ppt_y-.1"/>
                                          </p:val>
                                        </p:tav>
                                      </p:tavLst>
                                    </p:anim>
                                    <p:set>
                                      <p:cBhvr>
                                        <p:cTn id="361" dur="1" fill="hold">
                                          <p:stCondLst>
                                            <p:cond delay="499"/>
                                          </p:stCondLst>
                                        </p:cTn>
                                        <p:tgtEl>
                                          <p:spTgt spid="87063"/>
                                        </p:tgtEl>
                                        <p:attrNameLst>
                                          <p:attrName>style.visibility</p:attrName>
                                        </p:attrNameLst>
                                      </p:cBhvr>
                                      <p:to>
                                        <p:strVal val="hidden"/>
                                      </p:to>
                                    </p:set>
                                  </p:childTnLst>
                                </p:cTn>
                              </p:par>
                              <p:par>
                                <p:cTn id="362" presetID="47" presetClass="exit" presetSubtype="0" fill="hold" grpId="5" nodeType="withEffect">
                                  <p:stCondLst>
                                    <p:cond delay="0"/>
                                  </p:stCondLst>
                                  <p:childTnLst>
                                    <p:animEffect transition="out" filter="fade">
                                      <p:cBhvr>
                                        <p:cTn id="363" dur="500"/>
                                        <p:tgtEl>
                                          <p:spTgt spid="87048"/>
                                        </p:tgtEl>
                                      </p:cBhvr>
                                    </p:animEffect>
                                    <p:anim calcmode="lin" valueType="num">
                                      <p:cBhvr>
                                        <p:cTn id="364" dur="500"/>
                                        <p:tgtEl>
                                          <p:spTgt spid="87048"/>
                                        </p:tgtEl>
                                        <p:attrNameLst>
                                          <p:attrName>ppt_x</p:attrName>
                                        </p:attrNameLst>
                                      </p:cBhvr>
                                      <p:tavLst>
                                        <p:tav tm="0">
                                          <p:val>
                                            <p:strVal val="ppt_x"/>
                                          </p:val>
                                        </p:tav>
                                        <p:tav tm="100000">
                                          <p:val>
                                            <p:strVal val="ppt_x"/>
                                          </p:val>
                                        </p:tav>
                                      </p:tavLst>
                                    </p:anim>
                                    <p:anim calcmode="lin" valueType="num">
                                      <p:cBhvr>
                                        <p:cTn id="365" dur="500"/>
                                        <p:tgtEl>
                                          <p:spTgt spid="87048"/>
                                        </p:tgtEl>
                                        <p:attrNameLst>
                                          <p:attrName>ppt_y</p:attrName>
                                        </p:attrNameLst>
                                      </p:cBhvr>
                                      <p:tavLst>
                                        <p:tav tm="0">
                                          <p:val>
                                            <p:strVal val="ppt_y"/>
                                          </p:val>
                                        </p:tav>
                                        <p:tav tm="100000">
                                          <p:val>
                                            <p:strVal val="ppt_y-.1"/>
                                          </p:val>
                                        </p:tav>
                                      </p:tavLst>
                                    </p:anim>
                                    <p:set>
                                      <p:cBhvr>
                                        <p:cTn id="366" dur="1" fill="hold">
                                          <p:stCondLst>
                                            <p:cond delay="499"/>
                                          </p:stCondLst>
                                        </p:cTn>
                                        <p:tgtEl>
                                          <p:spTgt spid="87048"/>
                                        </p:tgtEl>
                                        <p:attrNameLst>
                                          <p:attrName>style.visibility</p:attrName>
                                        </p:attrNameLst>
                                      </p:cBhvr>
                                      <p:to>
                                        <p:strVal val="hidden"/>
                                      </p:to>
                                    </p:set>
                                  </p:childTnLst>
                                </p:cTn>
                              </p:par>
                              <p:par>
                                <p:cTn id="367" presetID="47" presetClass="exit" presetSubtype="0" fill="hold" grpId="5" nodeType="withEffect">
                                  <p:stCondLst>
                                    <p:cond delay="0"/>
                                  </p:stCondLst>
                                  <p:childTnLst>
                                    <p:animEffect transition="out" filter="fade">
                                      <p:cBhvr>
                                        <p:cTn id="368" dur="500"/>
                                        <p:tgtEl>
                                          <p:spTgt spid="87046"/>
                                        </p:tgtEl>
                                      </p:cBhvr>
                                    </p:animEffect>
                                    <p:anim calcmode="lin" valueType="num">
                                      <p:cBhvr>
                                        <p:cTn id="369" dur="500"/>
                                        <p:tgtEl>
                                          <p:spTgt spid="87046"/>
                                        </p:tgtEl>
                                        <p:attrNameLst>
                                          <p:attrName>ppt_x</p:attrName>
                                        </p:attrNameLst>
                                      </p:cBhvr>
                                      <p:tavLst>
                                        <p:tav tm="0">
                                          <p:val>
                                            <p:strVal val="ppt_x"/>
                                          </p:val>
                                        </p:tav>
                                        <p:tav tm="100000">
                                          <p:val>
                                            <p:strVal val="ppt_x"/>
                                          </p:val>
                                        </p:tav>
                                      </p:tavLst>
                                    </p:anim>
                                    <p:anim calcmode="lin" valueType="num">
                                      <p:cBhvr>
                                        <p:cTn id="370" dur="500"/>
                                        <p:tgtEl>
                                          <p:spTgt spid="87046"/>
                                        </p:tgtEl>
                                        <p:attrNameLst>
                                          <p:attrName>ppt_y</p:attrName>
                                        </p:attrNameLst>
                                      </p:cBhvr>
                                      <p:tavLst>
                                        <p:tav tm="0">
                                          <p:val>
                                            <p:strVal val="ppt_y"/>
                                          </p:val>
                                        </p:tav>
                                        <p:tav tm="100000">
                                          <p:val>
                                            <p:strVal val="ppt_y-.1"/>
                                          </p:val>
                                        </p:tav>
                                      </p:tavLst>
                                    </p:anim>
                                    <p:set>
                                      <p:cBhvr>
                                        <p:cTn id="371" dur="1" fill="hold">
                                          <p:stCondLst>
                                            <p:cond delay="499"/>
                                          </p:stCondLst>
                                        </p:cTn>
                                        <p:tgtEl>
                                          <p:spTgt spid="87046"/>
                                        </p:tgtEl>
                                        <p:attrNameLst>
                                          <p:attrName>style.visibility</p:attrName>
                                        </p:attrNameLst>
                                      </p:cBhvr>
                                      <p:to>
                                        <p:strVal val="hidden"/>
                                      </p:to>
                                    </p:set>
                                  </p:childTnLst>
                                </p:cTn>
                              </p:par>
                              <p:par>
                                <p:cTn id="372" presetID="47" presetClass="exit" presetSubtype="0" fill="hold" grpId="5" nodeType="withEffect">
                                  <p:stCondLst>
                                    <p:cond delay="0"/>
                                  </p:stCondLst>
                                  <p:childTnLst>
                                    <p:animEffect transition="out" filter="fade">
                                      <p:cBhvr>
                                        <p:cTn id="373" dur="500"/>
                                        <p:tgtEl>
                                          <p:spTgt spid="87049"/>
                                        </p:tgtEl>
                                      </p:cBhvr>
                                    </p:animEffect>
                                    <p:anim calcmode="lin" valueType="num">
                                      <p:cBhvr>
                                        <p:cTn id="374" dur="500"/>
                                        <p:tgtEl>
                                          <p:spTgt spid="87049"/>
                                        </p:tgtEl>
                                        <p:attrNameLst>
                                          <p:attrName>ppt_x</p:attrName>
                                        </p:attrNameLst>
                                      </p:cBhvr>
                                      <p:tavLst>
                                        <p:tav tm="0">
                                          <p:val>
                                            <p:strVal val="ppt_x"/>
                                          </p:val>
                                        </p:tav>
                                        <p:tav tm="100000">
                                          <p:val>
                                            <p:strVal val="ppt_x"/>
                                          </p:val>
                                        </p:tav>
                                      </p:tavLst>
                                    </p:anim>
                                    <p:anim calcmode="lin" valueType="num">
                                      <p:cBhvr>
                                        <p:cTn id="375" dur="500"/>
                                        <p:tgtEl>
                                          <p:spTgt spid="87049"/>
                                        </p:tgtEl>
                                        <p:attrNameLst>
                                          <p:attrName>ppt_y</p:attrName>
                                        </p:attrNameLst>
                                      </p:cBhvr>
                                      <p:tavLst>
                                        <p:tav tm="0">
                                          <p:val>
                                            <p:strVal val="ppt_y"/>
                                          </p:val>
                                        </p:tav>
                                        <p:tav tm="100000">
                                          <p:val>
                                            <p:strVal val="ppt_y-.1"/>
                                          </p:val>
                                        </p:tav>
                                      </p:tavLst>
                                    </p:anim>
                                    <p:set>
                                      <p:cBhvr>
                                        <p:cTn id="376" dur="1" fill="hold">
                                          <p:stCondLst>
                                            <p:cond delay="499"/>
                                          </p:stCondLst>
                                        </p:cTn>
                                        <p:tgtEl>
                                          <p:spTgt spid="87049"/>
                                        </p:tgtEl>
                                        <p:attrNameLst>
                                          <p:attrName>style.visibility</p:attrName>
                                        </p:attrNameLst>
                                      </p:cBhvr>
                                      <p:to>
                                        <p:strVal val="hidden"/>
                                      </p:to>
                                    </p:set>
                                  </p:childTnLst>
                                </p:cTn>
                              </p:par>
                              <p:par>
                                <p:cTn id="377" presetID="47" presetClass="exit" presetSubtype="0" fill="hold" grpId="5" nodeType="withEffect">
                                  <p:stCondLst>
                                    <p:cond delay="0"/>
                                  </p:stCondLst>
                                  <p:childTnLst>
                                    <p:animEffect transition="out" filter="fade">
                                      <p:cBhvr>
                                        <p:cTn id="378" dur="500"/>
                                        <p:tgtEl>
                                          <p:spTgt spid="87050"/>
                                        </p:tgtEl>
                                      </p:cBhvr>
                                    </p:animEffect>
                                    <p:anim calcmode="lin" valueType="num">
                                      <p:cBhvr>
                                        <p:cTn id="379" dur="500"/>
                                        <p:tgtEl>
                                          <p:spTgt spid="87050"/>
                                        </p:tgtEl>
                                        <p:attrNameLst>
                                          <p:attrName>ppt_x</p:attrName>
                                        </p:attrNameLst>
                                      </p:cBhvr>
                                      <p:tavLst>
                                        <p:tav tm="0">
                                          <p:val>
                                            <p:strVal val="ppt_x"/>
                                          </p:val>
                                        </p:tav>
                                        <p:tav tm="100000">
                                          <p:val>
                                            <p:strVal val="ppt_x"/>
                                          </p:val>
                                        </p:tav>
                                      </p:tavLst>
                                    </p:anim>
                                    <p:anim calcmode="lin" valueType="num">
                                      <p:cBhvr>
                                        <p:cTn id="380" dur="500"/>
                                        <p:tgtEl>
                                          <p:spTgt spid="87050"/>
                                        </p:tgtEl>
                                        <p:attrNameLst>
                                          <p:attrName>ppt_y</p:attrName>
                                        </p:attrNameLst>
                                      </p:cBhvr>
                                      <p:tavLst>
                                        <p:tav tm="0">
                                          <p:val>
                                            <p:strVal val="ppt_y"/>
                                          </p:val>
                                        </p:tav>
                                        <p:tav tm="100000">
                                          <p:val>
                                            <p:strVal val="ppt_y-.1"/>
                                          </p:val>
                                        </p:tav>
                                      </p:tavLst>
                                    </p:anim>
                                    <p:set>
                                      <p:cBhvr>
                                        <p:cTn id="381" dur="1" fill="hold">
                                          <p:stCondLst>
                                            <p:cond delay="499"/>
                                          </p:stCondLst>
                                        </p:cTn>
                                        <p:tgtEl>
                                          <p:spTgt spid="87050"/>
                                        </p:tgtEl>
                                        <p:attrNameLst>
                                          <p:attrName>style.visibility</p:attrName>
                                        </p:attrNameLst>
                                      </p:cBhvr>
                                      <p:to>
                                        <p:strVal val="hidden"/>
                                      </p:to>
                                    </p:set>
                                  </p:childTnLst>
                                </p:cTn>
                              </p:par>
                              <p:par>
                                <p:cTn id="382" presetID="47" presetClass="exit" presetSubtype="0" fill="hold" grpId="5" nodeType="withEffect">
                                  <p:stCondLst>
                                    <p:cond delay="0"/>
                                  </p:stCondLst>
                                  <p:childTnLst>
                                    <p:animEffect transition="out" filter="fade">
                                      <p:cBhvr>
                                        <p:cTn id="383" dur="500"/>
                                        <p:tgtEl>
                                          <p:spTgt spid="87051"/>
                                        </p:tgtEl>
                                      </p:cBhvr>
                                    </p:animEffect>
                                    <p:anim calcmode="lin" valueType="num">
                                      <p:cBhvr>
                                        <p:cTn id="384" dur="500"/>
                                        <p:tgtEl>
                                          <p:spTgt spid="87051"/>
                                        </p:tgtEl>
                                        <p:attrNameLst>
                                          <p:attrName>ppt_x</p:attrName>
                                        </p:attrNameLst>
                                      </p:cBhvr>
                                      <p:tavLst>
                                        <p:tav tm="0">
                                          <p:val>
                                            <p:strVal val="ppt_x"/>
                                          </p:val>
                                        </p:tav>
                                        <p:tav tm="100000">
                                          <p:val>
                                            <p:strVal val="ppt_x"/>
                                          </p:val>
                                        </p:tav>
                                      </p:tavLst>
                                    </p:anim>
                                    <p:anim calcmode="lin" valueType="num">
                                      <p:cBhvr>
                                        <p:cTn id="385" dur="500"/>
                                        <p:tgtEl>
                                          <p:spTgt spid="87051"/>
                                        </p:tgtEl>
                                        <p:attrNameLst>
                                          <p:attrName>ppt_y</p:attrName>
                                        </p:attrNameLst>
                                      </p:cBhvr>
                                      <p:tavLst>
                                        <p:tav tm="0">
                                          <p:val>
                                            <p:strVal val="ppt_y"/>
                                          </p:val>
                                        </p:tav>
                                        <p:tav tm="100000">
                                          <p:val>
                                            <p:strVal val="ppt_y-.1"/>
                                          </p:val>
                                        </p:tav>
                                      </p:tavLst>
                                    </p:anim>
                                    <p:set>
                                      <p:cBhvr>
                                        <p:cTn id="386" dur="1" fill="hold">
                                          <p:stCondLst>
                                            <p:cond delay="499"/>
                                          </p:stCondLst>
                                        </p:cTn>
                                        <p:tgtEl>
                                          <p:spTgt spid="87051"/>
                                        </p:tgtEl>
                                        <p:attrNameLst>
                                          <p:attrName>style.visibility</p:attrName>
                                        </p:attrNameLst>
                                      </p:cBhvr>
                                      <p:to>
                                        <p:strVal val="hidden"/>
                                      </p:to>
                                    </p:set>
                                  </p:childTnLst>
                                </p:cTn>
                              </p:par>
                              <p:par>
                                <p:cTn id="387" presetID="47" presetClass="exit" presetSubtype="0" fill="hold" grpId="3" nodeType="withEffect">
                                  <p:stCondLst>
                                    <p:cond delay="0"/>
                                  </p:stCondLst>
                                  <p:childTnLst>
                                    <p:animEffect transition="out" filter="fade">
                                      <p:cBhvr>
                                        <p:cTn id="388" dur="500"/>
                                        <p:tgtEl>
                                          <p:spTgt spid="87052"/>
                                        </p:tgtEl>
                                      </p:cBhvr>
                                    </p:animEffect>
                                    <p:anim calcmode="lin" valueType="num">
                                      <p:cBhvr>
                                        <p:cTn id="389" dur="500"/>
                                        <p:tgtEl>
                                          <p:spTgt spid="87052"/>
                                        </p:tgtEl>
                                        <p:attrNameLst>
                                          <p:attrName>ppt_x</p:attrName>
                                        </p:attrNameLst>
                                      </p:cBhvr>
                                      <p:tavLst>
                                        <p:tav tm="0">
                                          <p:val>
                                            <p:strVal val="ppt_x"/>
                                          </p:val>
                                        </p:tav>
                                        <p:tav tm="100000">
                                          <p:val>
                                            <p:strVal val="ppt_x"/>
                                          </p:val>
                                        </p:tav>
                                      </p:tavLst>
                                    </p:anim>
                                    <p:anim calcmode="lin" valueType="num">
                                      <p:cBhvr>
                                        <p:cTn id="390" dur="500"/>
                                        <p:tgtEl>
                                          <p:spTgt spid="87052"/>
                                        </p:tgtEl>
                                        <p:attrNameLst>
                                          <p:attrName>ppt_y</p:attrName>
                                        </p:attrNameLst>
                                      </p:cBhvr>
                                      <p:tavLst>
                                        <p:tav tm="0">
                                          <p:val>
                                            <p:strVal val="ppt_y"/>
                                          </p:val>
                                        </p:tav>
                                        <p:tav tm="100000">
                                          <p:val>
                                            <p:strVal val="ppt_y-.1"/>
                                          </p:val>
                                        </p:tav>
                                      </p:tavLst>
                                    </p:anim>
                                    <p:set>
                                      <p:cBhvr>
                                        <p:cTn id="391" dur="1" fill="hold">
                                          <p:stCondLst>
                                            <p:cond delay="499"/>
                                          </p:stCondLst>
                                        </p:cTn>
                                        <p:tgtEl>
                                          <p:spTgt spid="87052"/>
                                        </p:tgtEl>
                                        <p:attrNameLst>
                                          <p:attrName>style.visibility</p:attrName>
                                        </p:attrNameLst>
                                      </p:cBhvr>
                                      <p:to>
                                        <p:strVal val="hidden"/>
                                      </p:to>
                                    </p:set>
                                  </p:childTnLst>
                                </p:cTn>
                              </p:par>
                              <p:par>
                                <p:cTn id="392" presetID="47" presetClass="exit" presetSubtype="0" fill="hold" grpId="5" nodeType="withEffect">
                                  <p:stCondLst>
                                    <p:cond delay="0"/>
                                  </p:stCondLst>
                                  <p:childTnLst>
                                    <p:animEffect transition="out" filter="fade">
                                      <p:cBhvr>
                                        <p:cTn id="393" dur="500"/>
                                        <p:tgtEl>
                                          <p:spTgt spid="87054"/>
                                        </p:tgtEl>
                                      </p:cBhvr>
                                    </p:animEffect>
                                    <p:anim calcmode="lin" valueType="num">
                                      <p:cBhvr>
                                        <p:cTn id="394" dur="500"/>
                                        <p:tgtEl>
                                          <p:spTgt spid="87054"/>
                                        </p:tgtEl>
                                        <p:attrNameLst>
                                          <p:attrName>ppt_x</p:attrName>
                                        </p:attrNameLst>
                                      </p:cBhvr>
                                      <p:tavLst>
                                        <p:tav tm="0">
                                          <p:val>
                                            <p:strVal val="ppt_x"/>
                                          </p:val>
                                        </p:tav>
                                        <p:tav tm="100000">
                                          <p:val>
                                            <p:strVal val="ppt_x"/>
                                          </p:val>
                                        </p:tav>
                                      </p:tavLst>
                                    </p:anim>
                                    <p:anim calcmode="lin" valueType="num">
                                      <p:cBhvr>
                                        <p:cTn id="395" dur="500"/>
                                        <p:tgtEl>
                                          <p:spTgt spid="87054"/>
                                        </p:tgtEl>
                                        <p:attrNameLst>
                                          <p:attrName>ppt_y</p:attrName>
                                        </p:attrNameLst>
                                      </p:cBhvr>
                                      <p:tavLst>
                                        <p:tav tm="0">
                                          <p:val>
                                            <p:strVal val="ppt_y"/>
                                          </p:val>
                                        </p:tav>
                                        <p:tav tm="100000">
                                          <p:val>
                                            <p:strVal val="ppt_y-.1"/>
                                          </p:val>
                                        </p:tav>
                                      </p:tavLst>
                                    </p:anim>
                                    <p:set>
                                      <p:cBhvr>
                                        <p:cTn id="396" dur="1" fill="hold">
                                          <p:stCondLst>
                                            <p:cond delay="499"/>
                                          </p:stCondLst>
                                        </p:cTn>
                                        <p:tgtEl>
                                          <p:spTgt spid="87054"/>
                                        </p:tgtEl>
                                        <p:attrNameLst>
                                          <p:attrName>style.visibility</p:attrName>
                                        </p:attrNameLst>
                                      </p:cBhvr>
                                      <p:to>
                                        <p:strVal val="hidden"/>
                                      </p:to>
                                    </p:set>
                                  </p:childTnLst>
                                </p:cTn>
                              </p:par>
                              <p:par>
                                <p:cTn id="397" presetID="47" presetClass="exit" presetSubtype="0" fill="hold" grpId="5" nodeType="withEffect">
                                  <p:stCondLst>
                                    <p:cond delay="0"/>
                                  </p:stCondLst>
                                  <p:childTnLst>
                                    <p:animEffect transition="out" filter="fade">
                                      <p:cBhvr>
                                        <p:cTn id="398" dur="500"/>
                                        <p:tgtEl>
                                          <p:spTgt spid="87055"/>
                                        </p:tgtEl>
                                      </p:cBhvr>
                                    </p:animEffect>
                                    <p:anim calcmode="lin" valueType="num">
                                      <p:cBhvr>
                                        <p:cTn id="399" dur="500"/>
                                        <p:tgtEl>
                                          <p:spTgt spid="87055"/>
                                        </p:tgtEl>
                                        <p:attrNameLst>
                                          <p:attrName>ppt_x</p:attrName>
                                        </p:attrNameLst>
                                      </p:cBhvr>
                                      <p:tavLst>
                                        <p:tav tm="0">
                                          <p:val>
                                            <p:strVal val="ppt_x"/>
                                          </p:val>
                                        </p:tav>
                                        <p:tav tm="100000">
                                          <p:val>
                                            <p:strVal val="ppt_x"/>
                                          </p:val>
                                        </p:tav>
                                      </p:tavLst>
                                    </p:anim>
                                    <p:anim calcmode="lin" valueType="num">
                                      <p:cBhvr>
                                        <p:cTn id="400" dur="500"/>
                                        <p:tgtEl>
                                          <p:spTgt spid="87055"/>
                                        </p:tgtEl>
                                        <p:attrNameLst>
                                          <p:attrName>ppt_y</p:attrName>
                                        </p:attrNameLst>
                                      </p:cBhvr>
                                      <p:tavLst>
                                        <p:tav tm="0">
                                          <p:val>
                                            <p:strVal val="ppt_y"/>
                                          </p:val>
                                        </p:tav>
                                        <p:tav tm="100000">
                                          <p:val>
                                            <p:strVal val="ppt_y-.1"/>
                                          </p:val>
                                        </p:tav>
                                      </p:tavLst>
                                    </p:anim>
                                    <p:set>
                                      <p:cBhvr>
                                        <p:cTn id="401" dur="1" fill="hold">
                                          <p:stCondLst>
                                            <p:cond delay="499"/>
                                          </p:stCondLst>
                                        </p:cTn>
                                        <p:tgtEl>
                                          <p:spTgt spid="87055"/>
                                        </p:tgtEl>
                                        <p:attrNameLst>
                                          <p:attrName>style.visibility</p:attrName>
                                        </p:attrNameLst>
                                      </p:cBhvr>
                                      <p:to>
                                        <p:strVal val="hidden"/>
                                      </p:to>
                                    </p:set>
                                  </p:childTnLst>
                                </p:cTn>
                              </p:par>
                              <p:par>
                                <p:cTn id="402" presetID="47" presetClass="exit" presetSubtype="0" fill="hold" grpId="5" nodeType="withEffect">
                                  <p:stCondLst>
                                    <p:cond delay="0"/>
                                  </p:stCondLst>
                                  <p:childTnLst>
                                    <p:animEffect transition="out" filter="fade">
                                      <p:cBhvr>
                                        <p:cTn id="403" dur="500"/>
                                        <p:tgtEl>
                                          <p:spTgt spid="87056"/>
                                        </p:tgtEl>
                                      </p:cBhvr>
                                    </p:animEffect>
                                    <p:anim calcmode="lin" valueType="num">
                                      <p:cBhvr>
                                        <p:cTn id="404" dur="500"/>
                                        <p:tgtEl>
                                          <p:spTgt spid="87056"/>
                                        </p:tgtEl>
                                        <p:attrNameLst>
                                          <p:attrName>ppt_x</p:attrName>
                                        </p:attrNameLst>
                                      </p:cBhvr>
                                      <p:tavLst>
                                        <p:tav tm="0">
                                          <p:val>
                                            <p:strVal val="ppt_x"/>
                                          </p:val>
                                        </p:tav>
                                        <p:tav tm="100000">
                                          <p:val>
                                            <p:strVal val="ppt_x"/>
                                          </p:val>
                                        </p:tav>
                                      </p:tavLst>
                                    </p:anim>
                                    <p:anim calcmode="lin" valueType="num">
                                      <p:cBhvr>
                                        <p:cTn id="405" dur="500"/>
                                        <p:tgtEl>
                                          <p:spTgt spid="87056"/>
                                        </p:tgtEl>
                                        <p:attrNameLst>
                                          <p:attrName>ppt_y</p:attrName>
                                        </p:attrNameLst>
                                      </p:cBhvr>
                                      <p:tavLst>
                                        <p:tav tm="0">
                                          <p:val>
                                            <p:strVal val="ppt_y"/>
                                          </p:val>
                                        </p:tav>
                                        <p:tav tm="100000">
                                          <p:val>
                                            <p:strVal val="ppt_y-.1"/>
                                          </p:val>
                                        </p:tav>
                                      </p:tavLst>
                                    </p:anim>
                                    <p:set>
                                      <p:cBhvr>
                                        <p:cTn id="406" dur="1" fill="hold">
                                          <p:stCondLst>
                                            <p:cond delay="499"/>
                                          </p:stCondLst>
                                        </p:cTn>
                                        <p:tgtEl>
                                          <p:spTgt spid="87056"/>
                                        </p:tgtEl>
                                        <p:attrNameLst>
                                          <p:attrName>style.visibility</p:attrName>
                                        </p:attrNameLst>
                                      </p:cBhvr>
                                      <p:to>
                                        <p:strVal val="hidden"/>
                                      </p:to>
                                    </p:set>
                                  </p:childTnLst>
                                </p:cTn>
                              </p:par>
                              <p:par>
                                <p:cTn id="407" presetID="47" presetClass="exit" presetSubtype="0" fill="hold" grpId="5" nodeType="withEffect">
                                  <p:stCondLst>
                                    <p:cond delay="0"/>
                                  </p:stCondLst>
                                  <p:childTnLst>
                                    <p:animEffect transition="out" filter="fade">
                                      <p:cBhvr>
                                        <p:cTn id="408" dur="500"/>
                                        <p:tgtEl>
                                          <p:spTgt spid="87057"/>
                                        </p:tgtEl>
                                      </p:cBhvr>
                                    </p:animEffect>
                                    <p:anim calcmode="lin" valueType="num">
                                      <p:cBhvr>
                                        <p:cTn id="409" dur="500"/>
                                        <p:tgtEl>
                                          <p:spTgt spid="87057"/>
                                        </p:tgtEl>
                                        <p:attrNameLst>
                                          <p:attrName>ppt_x</p:attrName>
                                        </p:attrNameLst>
                                      </p:cBhvr>
                                      <p:tavLst>
                                        <p:tav tm="0">
                                          <p:val>
                                            <p:strVal val="ppt_x"/>
                                          </p:val>
                                        </p:tav>
                                        <p:tav tm="100000">
                                          <p:val>
                                            <p:strVal val="ppt_x"/>
                                          </p:val>
                                        </p:tav>
                                      </p:tavLst>
                                    </p:anim>
                                    <p:anim calcmode="lin" valueType="num">
                                      <p:cBhvr>
                                        <p:cTn id="410" dur="500"/>
                                        <p:tgtEl>
                                          <p:spTgt spid="87057"/>
                                        </p:tgtEl>
                                        <p:attrNameLst>
                                          <p:attrName>ppt_y</p:attrName>
                                        </p:attrNameLst>
                                      </p:cBhvr>
                                      <p:tavLst>
                                        <p:tav tm="0">
                                          <p:val>
                                            <p:strVal val="ppt_y"/>
                                          </p:val>
                                        </p:tav>
                                        <p:tav tm="100000">
                                          <p:val>
                                            <p:strVal val="ppt_y-.1"/>
                                          </p:val>
                                        </p:tav>
                                      </p:tavLst>
                                    </p:anim>
                                    <p:set>
                                      <p:cBhvr>
                                        <p:cTn id="411" dur="1" fill="hold">
                                          <p:stCondLst>
                                            <p:cond delay="499"/>
                                          </p:stCondLst>
                                        </p:cTn>
                                        <p:tgtEl>
                                          <p:spTgt spid="87057"/>
                                        </p:tgtEl>
                                        <p:attrNameLst>
                                          <p:attrName>style.visibility</p:attrName>
                                        </p:attrNameLst>
                                      </p:cBhvr>
                                      <p:to>
                                        <p:strVal val="hidden"/>
                                      </p:to>
                                    </p:set>
                                  </p:childTnLst>
                                </p:cTn>
                              </p:par>
                              <p:par>
                                <p:cTn id="412" presetID="47" presetClass="exit" presetSubtype="0" fill="hold" grpId="5" nodeType="withEffect">
                                  <p:stCondLst>
                                    <p:cond delay="0"/>
                                  </p:stCondLst>
                                  <p:childTnLst>
                                    <p:animEffect transition="out" filter="fade">
                                      <p:cBhvr>
                                        <p:cTn id="413" dur="500"/>
                                        <p:tgtEl>
                                          <p:spTgt spid="87058"/>
                                        </p:tgtEl>
                                      </p:cBhvr>
                                    </p:animEffect>
                                    <p:anim calcmode="lin" valueType="num">
                                      <p:cBhvr>
                                        <p:cTn id="414" dur="500"/>
                                        <p:tgtEl>
                                          <p:spTgt spid="87058"/>
                                        </p:tgtEl>
                                        <p:attrNameLst>
                                          <p:attrName>ppt_x</p:attrName>
                                        </p:attrNameLst>
                                      </p:cBhvr>
                                      <p:tavLst>
                                        <p:tav tm="0">
                                          <p:val>
                                            <p:strVal val="ppt_x"/>
                                          </p:val>
                                        </p:tav>
                                        <p:tav tm="100000">
                                          <p:val>
                                            <p:strVal val="ppt_x"/>
                                          </p:val>
                                        </p:tav>
                                      </p:tavLst>
                                    </p:anim>
                                    <p:anim calcmode="lin" valueType="num">
                                      <p:cBhvr>
                                        <p:cTn id="415" dur="500"/>
                                        <p:tgtEl>
                                          <p:spTgt spid="87058"/>
                                        </p:tgtEl>
                                        <p:attrNameLst>
                                          <p:attrName>ppt_y</p:attrName>
                                        </p:attrNameLst>
                                      </p:cBhvr>
                                      <p:tavLst>
                                        <p:tav tm="0">
                                          <p:val>
                                            <p:strVal val="ppt_y"/>
                                          </p:val>
                                        </p:tav>
                                        <p:tav tm="100000">
                                          <p:val>
                                            <p:strVal val="ppt_y-.1"/>
                                          </p:val>
                                        </p:tav>
                                      </p:tavLst>
                                    </p:anim>
                                    <p:set>
                                      <p:cBhvr>
                                        <p:cTn id="416" dur="1" fill="hold">
                                          <p:stCondLst>
                                            <p:cond delay="499"/>
                                          </p:stCondLst>
                                        </p:cTn>
                                        <p:tgtEl>
                                          <p:spTgt spid="87058"/>
                                        </p:tgtEl>
                                        <p:attrNameLst>
                                          <p:attrName>style.visibility</p:attrName>
                                        </p:attrNameLst>
                                      </p:cBhvr>
                                      <p:to>
                                        <p:strVal val="hidden"/>
                                      </p:to>
                                    </p:set>
                                  </p:childTnLst>
                                </p:cTn>
                              </p:par>
                              <p:par>
                                <p:cTn id="417" presetID="47" presetClass="exit" presetSubtype="0" fill="hold" grpId="5" nodeType="withEffect">
                                  <p:stCondLst>
                                    <p:cond delay="0"/>
                                  </p:stCondLst>
                                  <p:childTnLst>
                                    <p:animEffect transition="out" filter="fade">
                                      <p:cBhvr>
                                        <p:cTn id="418" dur="500"/>
                                        <p:tgtEl>
                                          <p:spTgt spid="87059"/>
                                        </p:tgtEl>
                                      </p:cBhvr>
                                    </p:animEffect>
                                    <p:anim calcmode="lin" valueType="num">
                                      <p:cBhvr>
                                        <p:cTn id="419" dur="500"/>
                                        <p:tgtEl>
                                          <p:spTgt spid="87059"/>
                                        </p:tgtEl>
                                        <p:attrNameLst>
                                          <p:attrName>ppt_x</p:attrName>
                                        </p:attrNameLst>
                                      </p:cBhvr>
                                      <p:tavLst>
                                        <p:tav tm="0">
                                          <p:val>
                                            <p:strVal val="ppt_x"/>
                                          </p:val>
                                        </p:tav>
                                        <p:tav tm="100000">
                                          <p:val>
                                            <p:strVal val="ppt_x"/>
                                          </p:val>
                                        </p:tav>
                                      </p:tavLst>
                                    </p:anim>
                                    <p:anim calcmode="lin" valueType="num">
                                      <p:cBhvr>
                                        <p:cTn id="420" dur="500"/>
                                        <p:tgtEl>
                                          <p:spTgt spid="87059"/>
                                        </p:tgtEl>
                                        <p:attrNameLst>
                                          <p:attrName>ppt_y</p:attrName>
                                        </p:attrNameLst>
                                      </p:cBhvr>
                                      <p:tavLst>
                                        <p:tav tm="0">
                                          <p:val>
                                            <p:strVal val="ppt_y"/>
                                          </p:val>
                                        </p:tav>
                                        <p:tav tm="100000">
                                          <p:val>
                                            <p:strVal val="ppt_y-.1"/>
                                          </p:val>
                                        </p:tav>
                                      </p:tavLst>
                                    </p:anim>
                                    <p:set>
                                      <p:cBhvr>
                                        <p:cTn id="421" dur="1" fill="hold">
                                          <p:stCondLst>
                                            <p:cond delay="499"/>
                                          </p:stCondLst>
                                        </p:cTn>
                                        <p:tgtEl>
                                          <p:spTgt spid="87059"/>
                                        </p:tgtEl>
                                        <p:attrNameLst>
                                          <p:attrName>style.visibility</p:attrName>
                                        </p:attrNameLst>
                                      </p:cBhvr>
                                      <p:to>
                                        <p:strVal val="hidden"/>
                                      </p:to>
                                    </p:set>
                                  </p:childTnLst>
                                </p:cTn>
                              </p:par>
                              <p:par>
                                <p:cTn id="422" presetID="47" presetClass="exit" presetSubtype="0" fill="hold" grpId="3" nodeType="withEffect">
                                  <p:stCondLst>
                                    <p:cond delay="0"/>
                                  </p:stCondLst>
                                  <p:childTnLst>
                                    <p:animEffect transition="out" filter="fade">
                                      <p:cBhvr>
                                        <p:cTn id="423" dur="500"/>
                                        <p:tgtEl>
                                          <p:spTgt spid="87060"/>
                                        </p:tgtEl>
                                      </p:cBhvr>
                                    </p:animEffect>
                                    <p:anim calcmode="lin" valueType="num">
                                      <p:cBhvr>
                                        <p:cTn id="424" dur="500"/>
                                        <p:tgtEl>
                                          <p:spTgt spid="87060"/>
                                        </p:tgtEl>
                                        <p:attrNameLst>
                                          <p:attrName>ppt_x</p:attrName>
                                        </p:attrNameLst>
                                      </p:cBhvr>
                                      <p:tavLst>
                                        <p:tav tm="0">
                                          <p:val>
                                            <p:strVal val="ppt_x"/>
                                          </p:val>
                                        </p:tav>
                                        <p:tav tm="100000">
                                          <p:val>
                                            <p:strVal val="ppt_x"/>
                                          </p:val>
                                        </p:tav>
                                      </p:tavLst>
                                    </p:anim>
                                    <p:anim calcmode="lin" valueType="num">
                                      <p:cBhvr>
                                        <p:cTn id="425" dur="500"/>
                                        <p:tgtEl>
                                          <p:spTgt spid="87060"/>
                                        </p:tgtEl>
                                        <p:attrNameLst>
                                          <p:attrName>ppt_y</p:attrName>
                                        </p:attrNameLst>
                                      </p:cBhvr>
                                      <p:tavLst>
                                        <p:tav tm="0">
                                          <p:val>
                                            <p:strVal val="ppt_y"/>
                                          </p:val>
                                        </p:tav>
                                        <p:tav tm="100000">
                                          <p:val>
                                            <p:strVal val="ppt_y-.1"/>
                                          </p:val>
                                        </p:tav>
                                      </p:tavLst>
                                    </p:anim>
                                    <p:set>
                                      <p:cBhvr>
                                        <p:cTn id="426" dur="1" fill="hold">
                                          <p:stCondLst>
                                            <p:cond delay="499"/>
                                          </p:stCondLst>
                                        </p:cTn>
                                        <p:tgtEl>
                                          <p:spTgt spid="87060"/>
                                        </p:tgtEl>
                                        <p:attrNameLst>
                                          <p:attrName>style.visibility</p:attrName>
                                        </p:attrNameLst>
                                      </p:cBhvr>
                                      <p:to>
                                        <p:strVal val="hidden"/>
                                      </p:to>
                                    </p:set>
                                  </p:childTnLst>
                                </p:cTn>
                              </p:par>
                              <p:par>
                                <p:cTn id="427" presetID="47" presetClass="exit" presetSubtype="0" fill="hold" grpId="5" nodeType="withEffect">
                                  <p:stCondLst>
                                    <p:cond delay="0"/>
                                  </p:stCondLst>
                                  <p:childTnLst>
                                    <p:animEffect transition="out" filter="fade">
                                      <p:cBhvr>
                                        <p:cTn id="428" dur="500"/>
                                        <p:tgtEl>
                                          <p:spTgt spid="87047"/>
                                        </p:tgtEl>
                                      </p:cBhvr>
                                    </p:animEffect>
                                    <p:anim calcmode="lin" valueType="num">
                                      <p:cBhvr>
                                        <p:cTn id="429" dur="500"/>
                                        <p:tgtEl>
                                          <p:spTgt spid="87047"/>
                                        </p:tgtEl>
                                        <p:attrNameLst>
                                          <p:attrName>ppt_x</p:attrName>
                                        </p:attrNameLst>
                                      </p:cBhvr>
                                      <p:tavLst>
                                        <p:tav tm="0">
                                          <p:val>
                                            <p:strVal val="ppt_x"/>
                                          </p:val>
                                        </p:tav>
                                        <p:tav tm="100000">
                                          <p:val>
                                            <p:strVal val="ppt_x"/>
                                          </p:val>
                                        </p:tav>
                                      </p:tavLst>
                                    </p:anim>
                                    <p:anim calcmode="lin" valueType="num">
                                      <p:cBhvr>
                                        <p:cTn id="430" dur="500"/>
                                        <p:tgtEl>
                                          <p:spTgt spid="87047"/>
                                        </p:tgtEl>
                                        <p:attrNameLst>
                                          <p:attrName>ppt_y</p:attrName>
                                        </p:attrNameLst>
                                      </p:cBhvr>
                                      <p:tavLst>
                                        <p:tav tm="0">
                                          <p:val>
                                            <p:strVal val="ppt_y"/>
                                          </p:val>
                                        </p:tav>
                                        <p:tav tm="100000">
                                          <p:val>
                                            <p:strVal val="ppt_y-.1"/>
                                          </p:val>
                                        </p:tav>
                                      </p:tavLst>
                                    </p:anim>
                                    <p:set>
                                      <p:cBhvr>
                                        <p:cTn id="431" dur="1" fill="hold">
                                          <p:stCondLst>
                                            <p:cond delay="499"/>
                                          </p:stCondLst>
                                        </p:cTn>
                                        <p:tgtEl>
                                          <p:spTgt spid="87047"/>
                                        </p:tgtEl>
                                        <p:attrNameLst>
                                          <p:attrName>style.visibility</p:attrName>
                                        </p:attrNameLst>
                                      </p:cBhvr>
                                      <p:to>
                                        <p:strVal val="hidden"/>
                                      </p:to>
                                    </p:set>
                                  </p:childTnLst>
                                </p:cTn>
                              </p:par>
                              <p:par>
                                <p:cTn id="432" presetID="6" presetClass="emph" presetSubtype="0" fill="hold" grpId="19" nodeType="withEffect">
                                  <p:stCondLst>
                                    <p:cond delay="0"/>
                                  </p:stCondLst>
                                  <p:childTnLst>
                                    <p:animScale>
                                      <p:cBhvr>
                                        <p:cTn id="433" dur="500" fill="hold"/>
                                        <p:tgtEl>
                                          <p:spTgt spid="87053"/>
                                        </p:tgtEl>
                                      </p:cBhvr>
                                      <p:by x="200000" y="200000"/>
                                    </p:animScale>
                                  </p:childTnLst>
                                </p:cTn>
                              </p:par>
                              <p:par>
                                <p:cTn id="434" presetID="35" presetClass="path" presetSubtype="0" accel="50000" decel="50000" fill="hold" grpId="20" nodeType="withEffect">
                                  <p:stCondLst>
                                    <p:cond delay="0"/>
                                  </p:stCondLst>
                                  <p:childTnLst>
                                    <p:animMotion origin="layout" path="M 3.33333E-6 1.0197E-6 L -0.31667 0.08482 " pathEditMode="relative" rAng="0" ptsTypes="AA">
                                      <p:cBhvr>
                                        <p:cTn id="435" dur="500" fill="hold"/>
                                        <p:tgtEl>
                                          <p:spTgt spid="87053"/>
                                        </p:tgtEl>
                                        <p:attrNameLst>
                                          <p:attrName>ppt_x</p:attrName>
                                          <p:attrName>ppt_y</p:attrName>
                                        </p:attrNameLst>
                                      </p:cBhvr>
                                      <p:rCtr x="-158" y="42"/>
                                    </p:animMotion>
                                  </p:childTnLst>
                                </p:cTn>
                              </p:par>
                            </p:childTnLst>
                          </p:cTn>
                        </p:par>
                      </p:childTnLst>
                    </p:cTn>
                  </p:par>
                  <p:par>
                    <p:cTn id="436" fill="hold" nodeType="clickPar">
                      <p:stCondLst>
                        <p:cond delay="indefinite"/>
                      </p:stCondLst>
                      <p:childTnLst>
                        <p:par>
                          <p:cTn id="437" fill="hold" nodeType="withGroup">
                            <p:stCondLst>
                              <p:cond delay="0"/>
                            </p:stCondLst>
                            <p:childTnLst>
                              <p:par>
                                <p:cTn id="438" presetID="47" presetClass="entr" presetSubtype="0" fill="hold" grpId="6" nodeType="clickEffect">
                                  <p:stCondLst>
                                    <p:cond delay="0"/>
                                  </p:stCondLst>
                                  <p:childTnLst>
                                    <p:set>
                                      <p:cBhvr>
                                        <p:cTn id="439" dur="1" fill="hold">
                                          <p:stCondLst>
                                            <p:cond delay="0"/>
                                          </p:stCondLst>
                                        </p:cTn>
                                        <p:tgtEl>
                                          <p:spTgt spid="87063"/>
                                        </p:tgtEl>
                                        <p:attrNameLst>
                                          <p:attrName>style.visibility</p:attrName>
                                        </p:attrNameLst>
                                      </p:cBhvr>
                                      <p:to>
                                        <p:strVal val="visible"/>
                                      </p:to>
                                    </p:set>
                                    <p:animEffect transition="in" filter="fade">
                                      <p:cBhvr>
                                        <p:cTn id="440" dur="500"/>
                                        <p:tgtEl>
                                          <p:spTgt spid="87063"/>
                                        </p:tgtEl>
                                      </p:cBhvr>
                                    </p:animEffect>
                                    <p:anim calcmode="lin" valueType="num">
                                      <p:cBhvr>
                                        <p:cTn id="441" dur="500" fill="hold"/>
                                        <p:tgtEl>
                                          <p:spTgt spid="87063"/>
                                        </p:tgtEl>
                                        <p:attrNameLst>
                                          <p:attrName>ppt_x</p:attrName>
                                        </p:attrNameLst>
                                      </p:cBhvr>
                                      <p:tavLst>
                                        <p:tav tm="0">
                                          <p:val>
                                            <p:strVal val="#ppt_x"/>
                                          </p:val>
                                        </p:tav>
                                        <p:tav tm="100000">
                                          <p:val>
                                            <p:strVal val="#ppt_x"/>
                                          </p:val>
                                        </p:tav>
                                      </p:tavLst>
                                    </p:anim>
                                    <p:anim calcmode="lin" valueType="num">
                                      <p:cBhvr>
                                        <p:cTn id="442" dur="500" fill="hold"/>
                                        <p:tgtEl>
                                          <p:spTgt spid="87063"/>
                                        </p:tgtEl>
                                        <p:attrNameLst>
                                          <p:attrName>ppt_y</p:attrName>
                                        </p:attrNameLst>
                                      </p:cBhvr>
                                      <p:tavLst>
                                        <p:tav tm="0">
                                          <p:val>
                                            <p:strVal val="#ppt_y-.1"/>
                                          </p:val>
                                        </p:tav>
                                        <p:tav tm="100000">
                                          <p:val>
                                            <p:strVal val="#ppt_y"/>
                                          </p:val>
                                        </p:tav>
                                      </p:tavLst>
                                    </p:anim>
                                  </p:childTnLst>
                                </p:cTn>
                              </p:par>
                              <p:par>
                                <p:cTn id="443" presetID="47" presetClass="entr" presetSubtype="0" fill="hold" grpId="6" nodeType="withEffect">
                                  <p:stCondLst>
                                    <p:cond delay="0"/>
                                  </p:stCondLst>
                                  <p:childTnLst>
                                    <p:set>
                                      <p:cBhvr>
                                        <p:cTn id="444" dur="1" fill="hold">
                                          <p:stCondLst>
                                            <p:cond delay="0"/>
                                          </p:stCondLst>
                                        </p:cTn>
                                        <p:tgtEl>
                                          <p:spTgt spid="87048"/>
                                        </p:tgtEl>
                                        <p:attrNameLst>
                                          <p:attrName>style.visibility</p:attrName>
                                        </p:attrNameLst>
                                      </p:cBhvr>
                                      <p:to>
                                        <p:strVal val="visible"/>
                                      </p:to>
                                    </p:set>
                                    <p:animEffect transition="in" filter="fade">
                                      <p:cBhvr>
                                        <p:cTn id="445" dur="500"/>
                                        <p:tgtEl>
                                          <p:spTgt spid="87048"/>
                                        </p:tgtEl>
                                      </p:cBhvr>
                                    </p:animEffect>
                                    <p:anim calcmode="lin" valueType="num">
                                      <p:cBhvr>
                                        <p:cTn id="446" dur="500" fill="hold"/>
                                        <p:tgtEl>
                                          <p:spTgt spid="87048"/>
                                        </p:tgtEl>
                                        <p:attrNameLst>
                                          <p:attrName>ppt_x</p:attrName>
                                        </p:attrNameLst>
                                      </p:cBhvr>
                                      <p:tavLst>
                                        <p:tav tm="0">
                                          <p:val>
                                            <p:strVal val="#ppt_x"/>
                                          </p:val>
                                        </p:tav>
                                        <p:tav tm="100000">
                                          <p:val>
                                            <p:strVal val="#ppt_x"/>
                                          </p:val>
                                        </p:tav>
                                      </p:tavLst>
                                    </p:anim>
                                    <p:anim calcmode="lin" valueType="num">
                                      <p:cBhvr>
                                        <p:cTn id="447" dur="500" fill="hold"/>
                                        <p:tgtEl>
                                          <p:spTgt spid="87048"/>
                                        </p:tgtEl>
                                        <p:attrNameLst>
                                          <p:attrName>ppt_y</p:attrName>
                                        </p:attrNameLst>
                                      </p:cBhvr>
                                      <p:tavLst>
                                        <p:tav tm="0">
                                          <p:val>
                                            <p:strVal val="#ppt_y-.1"/>
                                          </p:val>
                                        </p:tav>
                                        <p:tav tm="100000">
                                          <p:val>
                                            <p:strVal val="#ppt_y"/>
                                          </p:val>
                                        </p:tav>
                                      </p:tavLst>
                                    </p:anim>
                                  </p:childTnLst>
                                </p:cTn>
                              </p:par>
                              <p:par>
                                <p:cTn id="448" presetID="47" presetClass="entr" presetSubtype="0" fill="hold" grpId="6" nodeType="withEffect">
                                  <p:stCondLst>
                                    <p:cond delay="0"/>
                                  </p:stCondLst>
                                  <p:childTnLst>
                                    <p:set>
                                      <p:cBhvr>
                                        <p:cTn id="449" dur="1" fill="hold">
                                          <p:stCondLst>
                                            <p:cond delay="0"/>
                                          </p:stCondLst>
                                        </p:cTn>
                                        <p:tgtEl>
                                          <p:spTgt spid="87046"/>
                                        </p:tgtEl>
                                        <p:attrNameLst>
                                          <p:attrName>style.visibility</p:attrName>
                                        </p:attrNameLst>
                                      </p:cBhvr>
                                      <p:to>
                                        <p:strVal val="visible"/>
                                      </p:to>
                                    </p:set>
                                    <p:animEffect transition="in" filter="fade">
                                      <p:cBhvr>
                                        <p:cTn id="450" dur="500"/>
                                        <p:tgtEl>
                                          <p:spTgt spid="87046"/>
                                        </p:tgtEl>
                                      </p:cBhvr>
                                    </p:animEffect>
                                    <p:anim calcmode="lin" valueType="num">
                                      <p:cBhvr>
                                        <p:cTn id="451" dur="500" fill="hold"/>
                                        <p:tgtEl>
                                          <p:spTgt spid="87046"/>
                                        </p:tgtEl>
                                        <p:attrNameLst>
                                          <p:attrName>ppt_x</p:attrName>
                                        </p:attrNameLst>
                                      </p:cBhvr>
                                      <p:tavLst>
                                        <p:tav tm="0">
                                          <p:val>
                                            <p:strVal val="#ppt_x"/>
                                          </p:val>
                                        </p:tav>
                                        <p:tav tm="100000">
                                          <p:val>
                                            <p:strVal val="#ppt_x"/>
                                          </p:val>
                                        </p:tav>
                                      </p:tavLst>
                                    </p:anim>
                                    <p:anim calcmode="lin" valueType="num">
                                      <p:cBhvr>
                                        <p:cTn id="452" dur="500" fill="hold"/>
                                        <p:tgtEl>
                                          <p:spTgt spid="87046"/>
                                        </p:tgtEl>
                                        <p:attrNameLst>
                                          <p:attrName>ppt_y</p:attrName>
                                        </p:attrNameLst>
                                      </p:cBhvr>
                                      <p:tavLst>
                                        <p:tav tm="0">
                                          <p:val>
                                            <p:strVal val="#ppt_y-.1"/>
                                          </p:val>
                                        </p:tav>
                                        <p:tav tm="100000">
                                          <p:val>
                                            <p:strVal val="#ppt_y"/>
                                          </p:val>
                                        </p:tav>
                                      </p:tavLst>
                                    </p:anim>
                                  </p:childTnLst>
                                </p:cTn>
                              </p:par>
                              <p:par>
                                <p:cTn id="453" presetID="47" presetClass="entr" presetSubtype="0" fill="hold" grpId="6" nodeType="withEffect">
                                  <p:stCondLst>
                                    <p:cond delay="0"/>
                                  </p:stCondLst>
                                  <p:childTnLst>
                                    <p:set>
                                      <p:cBhvr>
                                        <p:cTn id="454" dur="1" fill="hold">
                                          <p:stCondLst>
                                            <p:cond delay="0"/>
                                          </p:stCondLst>
                                        </p:cTn>
                                        <p:tgtEl>
                                          <p:spTgt spid="87049"/>
                                        </p:tgtEl>
                                        <p:attrNameLst>
                                          <p:attrName>style.visibility</p:attrName>
                                        </p:attrNameLst>
                                      </p:cBhvr>
                                      <p:to>
                                        <p:strVal val="visible"/>
                                      </p:to>
                                    </p:set>
                                    <p:animEffect transition="in" filter="fade">
                                      <p:cBhvr>
                                        <p:cTn id="455" dur="500"/>
                                        <p:tgtEl>
                                          <p:spTgt spid="87049"/>
                                        </p:tgtEl>
                                      </p:cBhvr>
                                    </p:animEffect>
                                    <p:anim calcmode="lin" valueType="num">
                                      <p:cBhvr>
                                        <p:cTn id="456" dur="500" fill="hold"/>
                                        <p:tgtEl>
                                          <p:spTgt spid="87049"/>
                                        </p:tgtEl>
                                        <p:attrNameLst>
                                          <p:attrName>ppt_x</p:attrName>
                                        </p:attrNameLst>
                                      </p:cBhvr>
                                      <p:tavLst>
                                        <p:tav tm="0">
                                          <p:val>
                                            <p:strVal val="#ppt_x"/>
                                          </p:val>
                                        </p:tav>
                                        <p:tav tm="100000">
                                          <p:val>
                                            <p:strVal val="#ppt_x"/>
                                          </p:val>
                                        </p:tav>
                                      </p:tavLst>
                                    </p:anim>
                                    <p:anim calcmode="lin" valueType="num">
                                      <p:cBhvr>
                                        <p:cTn id="457" dur="500" fill="hold"/>
                                        <p:tgtEl>
                                          <p:spTgt spid="87049"/>
                                        </p:tgtEl>
                                        <p:attrNameLst>
                                          <p:attrName>ppt_y</p:attrName>
                                        </p:attrNameLst>
                                      </p:cBhvr>
                                      <p:tavLst>
                                        <p:tav tm="0">
                                          <p:val>
                                            <p:strVal val="#ppt_y-.1"/>
                                          </p:val>
                                        </p:tav>
                                        <p:tav tm="100000">
                                          <p:val>
                                            <p:strVal val="#ppt_y"/>
                                          </p:val>
                                        </p:tav>
                                      </p:tavLst>
                                    </p:anim>
                                  </p:childTnLst>
                                </p:cTn>
                              </p:par>
                              <p:par>
                                <p:cTn id="458" presetID="47" presetClass="entr" presetSubtype="0" fill="hold" grpId="6" nodeType="withEffect">
                                  <p:stCondLst>
                                    <p:cond delay="0"/>
                                  </p:stCondLst>
                                  <p:childTnLst>
                                    <p:set>
                                      <p:cBhvr>
                                        <p:cTn id="459" dur="1" fill="hold">
                                          <p:stCondLst>
                                            <p:cond delay="0"/>
                                          </p:stCondLst>
                                        </p:cTn>
                                        <p:tgtEl>
                                          <p:spTgt spid="87050"/>
                                        </p:tgtEl>
                                        <p:attrNameLst>
                                          <p:attrName>style.visibility</p:attrName>
                                        </p:attrNameLst>
                                      </p:cBhvr>
                                      <p:to>
                                        <p:strVal val="visible"/>
                                      </p:to>
                                    </p:set>
                                    <p:animEffect transition="in" filter="fade">
                                      <p:cBhvr>
                                        <p:cTn id="460" dur="500"/>
                                        <p:tgtEl>
                                          <p:spTgt spid="87050"/>
                                        </p:tgtEl>
                                      </p:cBhvr>
                                    </p:animEffect>
                                    <p:anim calcmode="lin" valueType="num">
                                      <p:cBhvr>
                                        <p:cTn id="461" dur="500" fill="hold"/>
                                        <p:tgtEl>
                                          <p:spTgt spid="87050"/>
                                        </p:tgtEl>
                                        <p:attrNameLst>
                                          <p:attrName>ppt_x</p:attrName>
                                        </p:attrNameLst>
                                      </p:cBhvr>
                                      <p:tavLst>
                                        <p:tav tm="0">
                                          <p:val>
                                            <p:strVal val="#ppt_x"/>
                                          </p:val>
                                        </p:tav>
                                        <p:tav tm="100000">
                                          <p:val>
                                            <p:strVal val="#ppt_x"/>
                                          </p:val>
                                        </p:tav>
                                      </p:tavLst>
                                    </p:anim>
                                    <p:anim calcmode="lin" valueType="num">
                                      <p:cBhvr>
                                        <p:cTn id="462" dur="500" fill="hold"/>
                                        <p:tgtEl>
                                          <p:spTgt spid="87050"/>
                                        </p:tgtEl>
                                        <p:attrNameLst>
                                          <p:attrName>ppt_y</p:attrName>
                                        </p:attrNameLst>
                                      </p:cBhvr>
                                      <p:tavLst>
                                        <p:tav tm="0">
                                          <p:val>
                                            <p:strVal val="#ppt_y-.1"/>
                                          </p:val>
                                        </p:tav>
                                        <p:tav tm="100000">
                                          <p:val>
                                            <p:strVal val="#ppt_y"/>
                                          </p:val>
                                        </p:tav>
                                      </p:tavLst>
                                    </p:anim>
                                  </p:childTnLst>
                                </p:cTn>
                              </p:par>
                              <p:par>
                                <p:cTn id="463" presetID="47" presetClass="entr" presetSubtype="0" fill="hold" grpId="6" nodeType="withEffect">
                                  <p:stCondLst>
                                    <p:cond delay="0"/>
                                  </p:stCondLst>
                                  <p:childTnLst>
                                    <p:set>
                                      <p:cBhvr>
                                        <p:cTn id="464" dur="1" fill="hold">
                                          <p:stCondLst>
                                            <p:cond delay="0"/>
                                          </p:stCondLst>
                                        </p:cTn>
                                        <p:tgtEl>
                                          <p:spTgt spid="87051"/>
                                        </p:tgtEl>
                                        <p:attrNameLst>
                                          <p:attrName>style.visibility</p:attrName>
                                        </p:attrNameLst>
                                      </p:cBhvr>
                                      <p:to>
                                        <p:strVal val="visible"/>
                                      </p:to>
                                    </p:set>
                                    <p:animEffect transition="in" filter="fade">
                                      <p:cBhvr>
                                        <p:cTn id="465" dur="500"/>
                                        <p:tgtEl>
                                          <p:spTgt spid="87051"/>
                                        </p:tgtEl>
                                      </p:cBhvr>
                                    </p:animEffect>
                                    <p:anim calcmode="lin" valueType="num">
                                      <p:cBhvr>
                                        <p:cTn id="466" dur="500" fill="hold"/>
                                        <p:tgtEl>
                                          <p:spTgt spid="87051"/>
                                        </p:tgtEl>
                                        <p:attrNameLst>
                                          <p:attrName>ppt_x</p:attrName>
                                        </p:attrNameLst>
                                      </p:cBhvr>
                                      <p:tavLst>
                                        <p:tav tm="0">
                                          <p:val>
                                            <p:strVal val="#ppt_x"/>
                                          </p:val>
                                        </p:tav>
                                        <p:tav tm="100000">
                                          <p:val>
                                            <p:strVal val="#ppt_x"/>
                                          </p:val>
                                        </p:tav>
                                      </p:tavLst>
                                    </p:anim>
                                    <p:anim calcmode="lin" valueType="num">
                                      <p:cBhvr>
                                        <p:cTn id="467" dur="500" fill="hold"/>
                                        <p:tgtEl>
                                          <p:spTgt spid="87051"/>
                                        </p:tgtEl>
                                        <p:attrNameLst>
                                          <p:attrName>ppt_y</p:attrName>
                                        </p:attrNameLst>
                                      </p:cBhvr>
                                      <p:tavLst>
                                        <p:tav tm="0">
                                          <p:val>
                                            <p:strVal val="#ppt_y-.1"/>
                                          </p:val>
                                        </p:tav>
                                        <p:tav tm="100000">
                                          <p:val>
                                            <p:strVal val="#ppt_y"/>
                                          </p:val>
                                        </p:tav>
                                      </p:tavLst>
                                    </p:anim>
                                  </p:childTnLst>
                                </p:cTn>
                              </p:par>
                              <p:par>
                                <p:cTn id="468" presetID="47" presetClass="entr" presetSubtype="0" fill="hold" grpId="4" nodeType="withEffect">
                                  <p:stCondLst>
                                    <p:cond delay="0"/>
                                  </p:stCondLst>
                                  <p:childTnLst>
                                    <p:set>
                                      <p:cBhvr>
                                        <p:cTn id="469" dur="1" fill="hold">
                                          <p:stCondLst>
                                            <p:cond delay="0"/>
                                          </p:stCondLst>
                                        </p:cTn>
                                        <p:tgtEl>
                                          <p:spTgt spid="87052"/>
                                        </p:tgtEl>
                                        <p:attrNameLst>
                                          <p:attrName>style.visibility</p:attrName>
                                        </p:attrNameLst>
                                      </p:cBhvr>
                                      <p:to>
                                        <p:strVal val="visible"/>
                                      </p:to>
                                    </p:set>
                                    <p:animEffect transition="in" filter="fade">
                                      <p:cBhvr>
                                        <p:cTn id="470" dur="500"/>
                                        <p:tgtEl>
                                          <p:spTgt spid="87052"/>
                                        </p:tgtEl>
                                      </p:cBhvr>
                                    </p:animEffect>
                                    <p:anim calcmode="lin" valueType="num">
                                      <p:cBhvr>
                                        <p:cTn id="471" dur="500" fill="hold"/>
                                        <p:tgtEl>
                                          <p:spTgt spid="87052"/>
                                        </p:tgtEl>
                                        <p:attrNameLst>
                                          <p:attrName>ppt_x</p:attrName>
                                        </p:attrNameLst>
                                      </p:cBhvr>
                                      <p:tavLst>
                                        <p:tav tm="0">
                                          <p:val>
                                            <p:strVal val="#ppt_x"/>
                                          </p:val>
                                        </p:tav>
                                        <p:tav tm="100000">
                                          <p:val>
                                            <p:strVal val="#ppt_x"/>
                                          </p:val>
                                        </p:tav>
                                      </p:tavLst>
                                    </p:anim>
                                    <p:anim calcmode="lin" valueType="num">
                                      <p:cBhvr>
                                        <p:cTn id="472" dur="500" fill="hold"/>
                                        <p:tgtEl>
                                          <p:spTgt spid="87052"/>
                                        </p:tgtEl>
                                        <p:attrNameLst>
                                          <p:attrName>ppt_y</p:attrName>
                                        </p:attrNameLst>
                                      </p:cBhvr>
                                      <p:tavLst>
                                        <p:tav tm="0">
                                          <p:val>
                                            <p:strVal val="#ppt_y-.1"/>
                                          </p:val>
                                        </p:tav>
                                        <p:tav tm="100000">
                                          <p:val>
                                            <p:strVal val="#ppt_y"/>
                                          </p:val>
                                        </p:tav>
                                      </p:tavLst>
                                    </p:anim>
                                  </p:childTnLst>
                                </p:cTn>
                              </p:par>
                              <p:par>
                                <p:cTn id="473" presetID="47" presetClass="entr" presetSubtype="0" fill="hold" grpId="6" nodeType="withEffect">
                                  <p:stCondLst>
                                    <p:cond delay="0"/>
                                  </p:stCondLst>
                                  <p:childTnLst>
                                    <p:set>
                                      <p:cBhvr>
                                        <p:cTn id="474" dur="1" fill="hold">
                                          <p:stCondLst>
                                            <p:cond delay="0"/>
                                          </p:stCondLst>
                                        </p:cTn>
                                        <p:tgtEl>
                                          <p:spTgt spid="87054"/>
                                        </p:tgtEl>
                                        <p:attrNameLst>
                                          <p:attrName>style.visibility</p:attrName>
                                        </p:attrNameLst>
                                      </p:cBhvr>
                                      <p:to>
                                        <p:strVal val="visible"/>
                                      </p:to>
                                    </p:set>
                                    <p:animEffect transition="in" filter="fade">
                                      <p:cBhvr>
                                        <p:cTn id="475" dur="500"/>
                                        <p:tgtEl>
                                          <p:spTgt spid="87054"/>
                                        </p:tgtEl>
                                      </p:cBhvr>
                                    </p:animEffect>
                                    <p:anim calcmode="lin" valueType="num">
                                      <p:cBhvr>
                                        <p:cTn id="476" dur="500" fill="hold"/>
                                        <p:tgtEl>
                                          <p:spTgt spid="87054"/>
                                        </p:tgtEl>
                                        <p:attrNameLst>
                                          <p:attrName>ppt_x</p:attrName>
                                        </p:attrNameLst>
                                      </p:cBhvr>
                                      <p:tavLst>
                                        <p:tav tm="0">
                                          <p:val>
                                            <p:strVal val="#ppt_x"/>
                                          </p:val>
                                        </p:tav>
                                        <p:tav tm="100000">
                                          <p:val>
                                            <p:strVal val="#ppt_x"/>
                                          </p:val>
                                        </p:tav>
                                      </p:tavLst>
                                    </p:anim>
                                    <p:anim calcmode="lin" valueType="num">
                                      <p:cBhvr>
                                        <p:cTn id="477" dur="500" fill="hold"/>
                                        <p:tgtEl>
                                          <p:spTgt spid="87054"/>
                                        </p:tgtEl>
                                        <p:attrNameLst>
                                          <p:attrName>ppt_y</p:attrName>
                                        </p:attrNameLst>
                                      </p:cBhvr>
                                      <p:tavLst>
                                        <p:tav tm="0">
                                          <p:val>
                                            <p:strVal val="#ppt_y-.1"/>
                                          </p:val>
                                        </p:tav>
                                        <p:tav tm="100000">
                                          <p:val>
                                            <p:strVal val="#ppt_y"/>
                                          </p:val>
                                        </p:tav>
                                      </p:tavLst>
                                    </p:anim>
                                  </p:childTnLst>
                                </p:cTn>
                              </p:par>
                              <p:par>
                                <p:cTn id="478" presetID="47" presetClass="entr" presetSubtype="0" fill="hold" grpId="6" nodeType="withEffect">
                                  <p:stCondLst>
                                    <p:cond delay="0"/>
                                  </p:stCondLst>
                                  <p:childTnLst>
                                    <p:set>
                                      <p:cBhvr>
                                        <p:cTn id="479" dur="1" fill="hold">
                                          <p:stCondLst>
                                            <p:cond delay="0"/>
                                          </p:stCondLst>
                                        </p:cTn>
                                        <p:tgtEl>
                                          <p:spTgt spid="87055"/>
                                        </p:tgtEl>
                                        <p:attrNameLst>
                                          <p:attrName>style.visibility</p:attrName>
                                        </p:attrNameLst>
                                      </p:cBhvr>
                                      <p:to>
                                        <p:strVal val="visible"/>
                                      </p:to>
                                    </p:set>
                                    <p:animEffect transition="in" filter="fade">
                                      <p:cBhvr>
                                        <p:cTn id="480" dur="500"/>
                                        <p:tgtEl>
                                          <p:spTgt spid="87055"/>
                                        </p:tgtEl>
                                      </p:cBhvr>
                                    </p:animEffect>
                                    <p:anim calcmode="lin" valueType="num">
                                      <p:cBhvr>
                                        <p:cTn id="481" dur="500" fill="hold"/>
                                        <p:tgtEl>
                                          <p:spTgt spid="87055"/>
                                        </p:tgtEl>
                                        <p:attrNameLst>
                                          <p:attrName>ppt_x</p:attrName>
                                        </p:attrNameLst>
                                      </p:cBhvr>
                                      <p:tavLst>
                                        <p:tav tm="0">
                                          <p:val>
                                            <p:strVal val="#ppt_x"/>
                                          </p:val>
                                        </p:tav>
                                        <p:tav tm="100000">
                                          <p:val>
                                            <p:strVal val="#ppt_x"/>
                                          </p:val>
                                        </p:tav>
                                      </p:tavLst>
                                    </p:anim>
                                    <p:anim calcmode="lin" valueType="num">
                                      <p:cBhvr>
                                        <p:cTn id="482" dur="500" fill="hold"/>
                                        <p:tgtEl>
                                          <p:spTgt spid="87055"/>
                                        </p:tgtEl>
                                        <p:attrNameLst>
                                          <p:attrName>ppt_y</p:attrName>
                                        </p:attrNameLst>
                                      </p:cBhvr>
                                      <p:tavLst>
                                        <p:tav tm="0">
                                          <p:val>
                                            <p:strVal val="#ppt_y-.1"/>
                                          </p:val>
                                        </p:tav>
                                        <p:tav tm="100000">
                                          <p:val>
                                            <p:strVal val="#ppt_y"/>
                                          </p:val>
                                        </p:tav>
                                      </p:tavLst>
                                    </p:anim>
                                  </p:childTnLst>
                                </p:cTn>
                              </p:par>
                              <p:par>
                                <p:cTn id="483" presetID="47" presetClass="entr" presetSubtype="0" fill="hold" grpId="6" nodeType="withEffect">
                                  <p:stCondLst>
                                    <p:cond delay="0"/>
                                  </p:stCondLst>
                                  <p:childTnLst>
                                    <p:set>
                                      <p:cBhvr>
                                        <p:cTn id="484" dur="1" fill="hold">
                                          <p:stCondLst>
                                            <p:cond delay="0"/>
                                          </p:stCondLst>
                                        </p:cTn>
                                        <p:tgtEl>
                                          <p:spTgt spid="87056"/>
                                        </p:tgtEl>
                                        <p:attrNameLst>
                                          <p:attrName>style.visibility</p:attrName>
                                        </p:attrNameLst>
                                      </p:cBhvr>
                                      <p:to>
                                        <p:strVal val="visible"/>
                                      </p:to>
                                    </p:set>
                                    <p:animEffect transition="in" filter="fade">
                                      <p:cBhvr>
                                        <p:cTn id="485" dur="500"/>
                                        <p:tgtEl>
                                          <p:spTgt spid="87056"/>
                                        </p:tgtEl>
                                      </p:cBhvr>
                                    </p:animEffect>
                                    <p:anim calcmode="lin" valueType="num">
                                      <p:cBhvr>
                                        <p:cTn id="486" dur="500" fill="hold"/>
                                        <p:tgtEl>
                                          <p:spTgt spid="87056"/>
                                        </p:tgtEl>
                                        <p:attrNameLst>
                                          <p:attrName>ppt_x</p:attrName>
                                        </p:attrNameLst>
                                      </p:cBhvr>
                                      <p:tavLst>
                                        <p:tav tm="0">
                                          <p:val>
                                            <p:strVal val="#ppt_x"/>
                                          </p:val>
                                        </p:tav>
                                        <p:tav tm="100000">
                                          <p:val>
                                            <p:strVal val="#ppt_x"/>
                                          </p:val>
                                        </p:tav>
                                      </p:tavLst>
                                    </p:anim>
                                    <p:anim calcmode="lin" valueType="num">
                                      <p:cBhvr>
                                        <p:cTn id="487" dur="500" fill="hold"/>
                                        <p:tgtEl>
                                          <p:spTgt spid="87056"/>
                                        </p:tgtEl>
                                        <p:attrNameLst>
                                          <p:attrName>ppt_y</p:attrName>
                                        </p:attrNameLst>
                                      </p:cBhvr>
                                      <p:tavLst>
                                        <p:tav tm="0">
                                          <p:val>
                                            <p:strVal val="#ppt_y-.1"/>
                                          </p:val>
                                        </p:tav>
                                        <p:tav tm="100000">
                                          <p:val>
                                            <p:strVal val="#ppt_y"/>
                                          </p:val>
                                        </p:tav>
                                      </p:tavLst>
                                    </p:anim>
                                  </p:childTnLst>
                                </p:cTn>
                              </p:par>
                              <p:par>
                                <p:cTn id="488" presetID="47" presetClass="entr" presetSubtype="0" fill="hold" grpId="6" nodeType="withEffect">
                                  <p:stCondLst>
                                    <p:cond delay="0"/>
                                  </p:stCondLst>
                                  <p:childTnLst>
                                    <p:set>
                                      <p:cBhvr>
                                        <p:cTn id="489" dur="1" fill="hold">
                                          <p:stCondLst>
                                            <p:cond delay="0"/>
                                          </p:stCondLst>
                                        </p:cTn>
                                        <p:tgtEl>
                                          <p:spTgt spid="87057"/>
                                        </p:tgtEl>
                                        <p:attrNameLst>
                                          <p:attrName>style.visibility</p:attrName>
                                        </p:attrNameLst>
                                      </p:cBhvr>
                                      <p:to>
                                        <p:strVal val="visible"/>
                                      </p:to>
                                    </p:set>
                                    <p:animEffect transition="in" filter="fade">
                                      <p:cBhvr>
                                        <p:cTn id="490" dur="500"/>
                                        <p:tgtEl>
                                          <p:spTgt spid="87057"/>
                                        </p:tgtEl>
                                      </p:cBhvr>
                                    </p:animEffect>
                                    <p:anim calcmode="lin" valueType="num">
                                      <p:cBhvr>
                                        <p:cTn id="491" dur="500" fill="hold"/>
                                        <p:tgtEl>
                                          <p:spTgt spid="87057"/>
                                        </p:tgtEl>
                                        <p:attrNameLst>
                                          <p:attrName>ppt_x</p:attrName>
                                        </p:attrNameLst>
                                      </p:cBhvr>
                                      <p:tavLst>
                                        <p:tav tm="0">
                                          <p:val>
                                            <p:strVal val="#ppt_x"/>
                                          </p:val>
                                        </p:tav>
                                        <p:tav tm="100000">
                                          <p:val>
                                            <p:strVal val="#ppt_x"/>
                                          </p:val>
                                        </p:tav>
                                      </p:tavLst>
                                    </p:anim>
                                    <p:anim calcmode="lin" valueType="num">
                                      <p:cBhvr>
                                        <p:cTn id="492" dur="500" fill="hold"/>
                                        <p:tgtEl>
                                          <p:spTgt spid="87057"/>
                                        </p:tgtEl>
                                        <p:attrNameLst>
                                          <p:attrName>ppt_y</p:attrName>
                                        </p:attrNameLst>
                                      </p:cBhvr>
                                      <p:tavLst>
                                        <p:tav tm="0">
                                          <p:val>
                                            <p:strVal val="#ppt_y-.1"/>
                                          </p:val>
                                        </p:tav>
                                        <p:tav tm="100000">
                                          <p:val>
                                            <p:strVal val="#ppt_y"/>
                                          </p:val>
                                        </p:tav>
                                      </p:tavLst>
                                    </p:anim>
                                  </p:childTnLst>
                                </p:cTn>
                              </p:par>
                              <p:par>
                                <p:cTn id="493" presetID="47" presetClass="entr" presetSubtype="0" fill="hold" grpId="6" nodeType="withEffect">
                                  <p:stCondLst>
                                    <p:cond delay="0"/>
                                  </p:stCondLst>
                                  <p:childTnLst>
                                    <p:set>
                                      <p:cBhvr>
                                        <p:cTn id="494" dur="1" fill="hold">
                                          <p:stCondLst>
                                            <p:cond delay="0"/>
                                          </p:stCondLst>
                                        </p:cTn>
                                        <p:tgtEl>
                                          <p:spTgt spid="87058"/>
                                        </p:tgtEl>
                                        <p:attrNameLst>
                                          <p:attrName>style.visibility</p:attrName>
                                        </p:attrNameLst>
                                      </p:cBhvr>
                                      <p:to>
                                        <p:strVal val="visible"/>
                                      </p:to>
                                    </p:set>
                                    <p:animEffect transition="in" filter="fade">
                                      <p:cBhvr>
                                        <p:cTn id="495" dur="500"/>
                                        <p:tgtEl>
                                          <p:spTgt spid="87058"/>
                                        </p:tgtEl>
                                      </p:cBhvr>
                                    </p:animEffect>
                                    <p:anim calcmode="lin" valueType="num">
                                      <p:cBhvr>
                                        <p:cTn id="496" dur="500" fill="hold"/>
                                        <p:tgtEl>
                                          <p:spTgt spid="87058"/>
                                        </p:tgtEl>
                                        <p:attrNameLst>
                                          <p:attrName>ppt_x</p:attrName>
                                        </p:attrNameLst>
                                      </p:cBhvr>
                                      <p:tavLst>
                                        <p:tav tm="0">
                                          <p:val>
                                            <p:strVal val="#ppt_x"/>
                                          </p:val>
                                        </p:tav>
                                        <p:tav tm="100000">
                                          <p:val>
                                            <p:strVal val="#ppt_x"/>
                                          </p:val>
                                        </p:tav>
                                      </p:tavLst>
                                    </p:anim>
                                    <p:anim calcmode="lin" valueType="num">
                                      <p:cBhvr>
                                        <p:cTn id="497" dur="500" fill="hold"/>
                                        <p:tgtEl>
                                          <p:spTgt spid="87058"/>
                                        </p:tgtEl>
                                        <p:attrNameLst>
                                          <p:attrName>ppt_y</p:attrName>
                                        </p:attrNameLst>
                                      </p:cBhvr>
                                      <p:tavLst>
                                        <p:tav tm="0">
                                          <p:val>
                                            <p:strVal val="#ppt_y-.1"/>
                                          </p:val>
                                        </p:tav>
                                        <p:tav tm="100000">
                                          <p:val>
                                            <p:strVal val="#ppt_y"/>
                                          </p:val>
                                        </p:tav>
                                      </p:tavLst>
                                    </p:anim>
                                  </p:childTnLst>
                                </p:cTn>
                              </p:par>
                              <p:par>
                                <p:cTn id="498" presetID="47" presetClass="entr" presetSubtype="0" fill="hold" grpId="6" nodeType="withEffect">
                                  <p:stCondLst>
                                    <p:cond delay="0"/>
                                  </p:stCondLst>
                                  <p:childTnLst>
                                    <p:set>
                                      <p:cBhvr>
                                        <p:cTn id="499" dur="1" fill="hold">
                                          <p:stCondLst>
                                            <p:cond delay="0"/>
                                          </p:stCondLst>
                                        </p:cTn>
                                        <p:tgtEl>
                                          <p:spTgt spid="87059"/>
                                        </p:tgtEl>
                                        <p:attrNameLst>
                                          <p:attrName>style.visibility</p:attrName>
                                        </p:attrNameLst>
                                      </p:cBhvr>
                                      <p:to>
                                        <p:strVal val="visible"/>
                                      </p:to>
                                    </p:set>
                                    <p:animEffect transition="in" filter="fade">
                                      <p:cBhvr>
                                        <p:cTn id="500" dur="500"/>
                                        <p:tgtEl>
                                          <p:spTgt spid="87059"/>
                                        </p:tgtEl>
                                      </p:cBhvr>
                                    </p:animEffect>
                                    <p:anim calcmode="lin" valueType="num">
                                      <p:cBhvr>
                                        <p:cTn id="501" dur="500" fill="hold"/>
                                        <p:tgtEl>
                                          <p:spTgt spid="87059"/>
                                        </p:tgtEl>
                                        <p:attrNameLst>
                                          <p:attrName>ppt_x</p:attrName>
                                        </p:attrNameLst>
                                      </p:cBhvr>
                                      <p:tavLst>
                                        <p:tav tm="0">
                                          <p:val>
                                            <p:strVal val="#ppt_x"/>
                                          </p:val>
                                        </p:tav>
                                        <p:tav tm="100000">
                                          <p:val>
                                            <p:strVal val="#ppt_x"/>
                                          </p:val>
                                        </p:tav>
                                      </p:tavLst>
                                    </p:anim>
                                    <p:anim calcmode="lin" valueType="num">
                                      <p:cBhvr>
                                        <p:cTn id="502" dur="500" fill="hold"/>
                                        <p:tgtEl>
                                          <p:spTgt spid="87059"/>
                                        </p:tgtEl>
                                        <p:attrNameLst>
                                          <p:attrName>ppt_y</p:attrName>
                                        </p:attrNameLst>
                                      </p:cBhvr>
                                      <p:tavLst>
                                        <p:tav tm="0">
                                          <p:val>
                                            <p:strVal val="#ppt_y-.1"/>
                                          </p:val>
                                        </p:tav>
                                        <p:tav tm="100000">
                                          <p:val>
                                            <p:strVal val="#ppt_y"/>
                                          </p:val>
                                        </p:tav>
                                      </p:tavLst>
                                    </p:anim>
                                  </p:childTnLst>
                                </p:cTn>
                              </p:par>
                              <p:par>
                                <p:cTn id="503" presetID="47" presetClass="entr" presetSubtype="0" fill="hold" grpId="4" nodeType="withEffect">
                                  <p:stCondLst>
                                    <p:cond delay="0"/>
                                  </p:stCondLst>
                                  <p:childTnLst>
                                    <p:set>
                                      <p:cBhvr>
                                        <p:cTn id="504" dur="1" fill="hold">
                                          <p:stCondLst>
                                            <p:cond delay="0"/>
                                          </p:stCondLst>
                                        </p:cTn>
                                        <p:tgtEl>
                                          <p:spTgt spid="87060"/>
                                        </p:tgtEl>
                                        <p:attrNameLst>
                                          <p:attrName>style.visibility</p:attrName>
                                        </p:attrNameLst>
                                      </p:cBhvr>
                                      <p:to>
                                        <p:strVal val="visible"/>
                                      </p:to>
                                    </p:set>
                                    <p:animEffect transition="in" filter="fade">
                                      <p:cBhvr>
                                        <p:cTn id="505" dur="500"/>
                                        <p:tgtEl>
                                          <p:spTgt spid="87060"/>
                                        </p:tgtEl>
                                      </p:cBhvr>
                                    </p:animEffect>
                                    <p:anim calcmode="lin" valueType="num">
                                      <p:cBhvr>
                                        <p:cTn id="506" dur="500" fill="hold"/>
                                        <p:tgtEl>
                                          <p:spTgt spid="87060"/>
                                        </p:tgtEl>
                                        <p:attrNameLst>
                                          <p:attrName>ppt_x</p:attrName>
                                        </p:attrNameLst>
                                      </p:cBhvr>
                                      <p:tavLst>
                                        <p:tav tm="0">
                                          <p:val>
                                            <p:strVal val="#ppt_x"/>
                                          </p:val>
                                        </p:tav>
                                        <p:tav tm="100000">
                                          <p:val>
                                            <p:strVal val="#ppt_x"/>
                                          </p:val>
                                        </p:tav>
                                      </p:tavLst>
                                    </p:anim>
                                    <p:anim calcmode="lin" valueType="num">
                                      <p:cBhvr>
                                        <p:cTn id="507" dur="500" fill="hold"/>
                                        <p:tgtEl>
                                          <p:spTgt spid="87060"/>
                                        </p:tgtEl>
                                        <p:attrNameLst>
                                          <p:attrName>ppt_y</p:attrName>
                                        </p:attrNameLst>
                                      </p:cBhvr>
                                      <p:tavLst>
                                        <p:tav tm="0">
                                          <p:val>
                                            <p:strVal val="#ppt_y-.1"/>
                                          </p:val>
                                        </p:tav>
                                        <p:tav tm="100000">
                                          <p:val>
                                            <p:strVal val="#ppt_y"/>
                                          </p:val>
                                        </p:tav>
                                      </p:tavLst>
                                    </p:anim>
                                  </p:childTnLst>
                                </p:cTn>
                              </p:par>
                              <p:par>
                                <p:cTn id="508" presetID="47" presetClass="entr" presetSubtype="0" fill="hold" grpId="6" nodeType="withEffect">
                                  <p:stCondLst>
                                    <p:cond delay="0"/>
                                  </p:stCondLst>
                                  <p:childTnLst>
                                    <p:set>
                                      <p:cBhvr>
                                        <p:cTn id="509" dur="1" fill="hold">
                                          <p:stCondLst>
                                            <p:cond delay="0"/>
                                          </p:stCondLst>
                                        </p:cTn>
                                        <p:tgtEl>
                                          <p:spTgt spid="87047"/>
                                        </p:tgtEl>
                                        <p:attrNameLst>
                                          <p:attrName>style.visibility</p:attrName>
                                        </p:attrNameLst>
                                      </p:cBhvr>
                                      <p:to>
                                        <p:strVal val="visible"/>
                                      </p:to>
                                    </p:set>
                                    <p:animEffect transition="in" filter="fade">
                                      <p:cBhvr>
                                        <p:cTn id="510" dur="500"/>
                                        <p:tgtEl>
                                          <p:spTgt spid="87047"/>
                                        </p:tgtEl>
                                      </p:cBhvr>
                                    </p:animEffect>
                                    <p:anim calcmode="lin" valueType="num">
                                      <p:cBhvr>
                                        <p:cTn id="511" dur="500" fill="hold"/>
                                        <p:tgtEl>
                                          <p:spTgt spid="87047"/>
                                        </p:tgtEl>
                                        <p:attrNameLst>
                                          <p:attrName>ppt_x</p:attrName>
                                        </p:attrNameLst>
                                      </p:cBhvr>
                                      <p:tavLst>
                                        <p:tav tm="0">
                                          <p:val>
                                            <p:strVal val="#ppt_x"/>
                                          </p:val>
                                        </p:tav>
                                        <p:tav tm="100000">
                                          <p:val>
                                            <p:strVal val="#ppt_x"/>
                                          </p:val>
                                        </p:tav>
                                      </p:tavLst>
                                    </p:anim>
                                    <p:anim calcmode="lin" valueType="num">
                                      <p:cBhvr>
                                        <p:cTn id="512" dur="500" fill="hold"/>
                                        <p:tgtEl>
                                          <p:spTgt spid="87047"/>
                                        </p:tgtEl>
                                        <p:attrNameLst>
                                          <p:attrName>ppt_y</p:attrName>
                                        </p:attrNameLst>
                                      </p:cBhvr>
                                      <p:tavLst>
                                        <p:tav tm="0">
                                          <p:val>
                                            <p:strVal val="#ppt_y-.1"/>
                                          </p:val>
                                        </p:tav>
                                        <p:tav tm="100000">
                                          <p:val>
                                            <p:strVal val="#ppt_y"/>
                                          </p:val>
                                        </p:tav>
                                      </p:tavLst>
                                    </p:anim>
                                  </p:childTnLst>
                                </p:cTn>
                              </p:par>
                              <p:par>
                                <p:cTn id="513" presetID="6" presetClass="emph" presetSubtype="0" fill="hold" grpId="21" nodeType="withEffect">
                                  <p:stCondLst>
                                    <p:cond delay="0"/>
                                  </p:stCondLst>
                                  <p:childTnLst>
                                    <p:animScale>
                                      <p:cBhvr>
                                        <p:cTn id="514" dur="500" fill="hold"/>
                                        <p:tgtEl>
                                          <p:spTgt spid="87053"/>
                                        </p:tgtEl>
                                      </p:cBhvr>
                                      <p:by x="50000" y="50000"/>
                                    </p:animScale>
                                  </p:childTnLst>
                                </p:cTn>
                              </p:par>
                              <p:par>
                                <p:cTn id="515" presetID="35" presetClass="path" presetSubtype="0" accel="50000" decel="50000" fill="hold" grpId="22" nodeType="withEffect">
                                  <p:stCondLst>
                                    <p:cond delay="0"/>
                                  </p:stCondLst>
                                  <p:childTnLst>
                                    <p:animMotion origin="layout" path="M 3.33333E-6 1.0197E-6 L -0.31667 0.08482 " pathEditMode="relative" rAng="0" ptsTypes="AA">
                                      <p:cBhvr>
                                        <p:cTn id="516" dur="500" spd="-100000" fill="hold"/>
                                        <p:tgtEl>
                                          <p:spTgt spid="87053"/>
                                        </p:tgtEl>
                                        <p:attrNameLst>
                                          <p:attrName>ppt_x</p:attrName>
                                          <p:attrName>ppt_y</p:attrName>
                                        </p:attrNameLst>
                                      </p:cBhvr>
                                      <p:rCtr x="-158" y="42"/>
                                    </p:animMotion>
                                  </p:childTnLst>
                                </p:cTn>
                              </p:par>
                            </p:childTnLst>
                          </p:cTn>
                        </p:par>
                      </p:childTnLst>
                    </p:cTn>
                  </p:par>
                </p:childTnLst>
              </p:cTn>
              <p:nextCondLst>
                <p:cond evt="onClick" delay="0">
                  <p:tgtEl>
                    <p:spTgt spid="87053"/>
                  </p:tgtEl>
                </p:cond>
              </p:nextCondLst>
            </p:seq>
            <p:seq concurrent="1" nextAc="seek">
              <p:cTn id="517" restart="whenNotActive" fill="hold" evtFilter="cancelBubble" nodeType="interactiveSeq">
                <p:stCondLst>
                  <p:cond evt="onClick" delay="0">
                    <p:tgtEl>
                      <p:spTgt spid="87056"/>
                    </p:tgtEl>
                  </p:cond>
                </p:stCondLst>
                <p:endSync evt="end" delay="0">
                  <p:rtn val="all"/>
                </p:endSync>
                <p:childTnLst>
                  <p:par>
                    <p:cTn id="518" fill="hold" nodeType="clickPar">
                      <p:stCondLst>
                        <p:cond delay="0"/>
                      </p:stCondLst>
                      <p:childTnLst>
                        <p:par>
                          <p:cTn id="519" fill="hold" nodeType="withGroup">
                            <p:stCondLst>
                              <p:cond delay="0"/>
                            </p:stCondLst>
                            <p:childTnLst>
                              <p:par>
                                <p:cTn id="520" presetID="2" presetClass="exit" presetSubtype="8" fill="hold" grpId="7" nodeType="clickEffect">
                                  <p:stCondLst>
                                    <p:cond delay="0"/>
                                  </p:stCondLst>
                                  <p:childTnLst>
                                    <p:anim calcmode="lin" valueType="num">
                                      <p:cBhvr additive="base">
                                        <p:cTn id="521" dur="500"/>
                                        <p:tgtEl>
                                          <p:spTgt spid="87063"/>
                                        </p:tgtEl>
                                        <p:attrNameLst>
                                          <p:attrName>ppt_x</p:attrName>
                                        </p:attrNameLst>
                                      </p:cBhvr>
                                      <p:tavLst>
                                        <p:tav tm="0">
                                          <p:val>
                                            <p:strVal val="ppt_x"/>
                                          </p:val>
                                        </p:tav>
                                        <p:tav tm="100000">
                                          <p:val>
                                            <p:strVal val="0-ppt_w/2"/>
                                          </p:val>
                                        </p:tav>
                                      </p:tavLst>
                                    </p:anim>
                                    <p:anim calcmode="lin" valueType="num">
                                      <p:cBhvr additive="base">
                                        <p:cTn id="522" dur="500"/>
                                        <p:tgtEl>
                                          <p:spTgt spid="87063"/>
                                        </p:tgtEl>
                                        <p:attrNameLst>
                                          <p:attrName>ppt_y</p:attrName>
                                        </p:attrNameLst>
                                      </p:cBhvr>
                                      <p:tavLst>
                                        <p:tav tm="0">
                                          <p:val>
                                            <p:strVal val="ppt_y"/>
                                          </p:val>
                                        </p:tav>
                                        <p:tav tm="100000">
                                          <p:val>
                                            <p:strVal val="ppt_y"/>
                                          </p:val>
                                        </p:tav>
                                      </p:tavLst>
                                    </p:anim>
                                    <p:set>
                                      <p:cBhvr>
                                        <p:cTn id="523" dur="1" fill="hold">
                                          <p:stCondLst>
                                            <p:cond delay="499"/>
                                          </p:stCondLst>
                                        </p:cTn>
                                        <p:tgtEl>
                                          <p:spTgt spid="87063"/>
                                        </p:tgtEl>
                                        <p:attrNameLst>
                                          <p:attrName>style.visibility</p:attrName>
                                        </p:attrNameLst>
                                      </p:cBhvr>
                                      <p:to>
                                        <p:strVal val="hidden"/>
                                      </p:to>
                                    </p:set>
                                  </p:childTnLst>
                                </p:cTn>
                              </p:par>
                              <p:par>
                                <p:cTn id="524" presetID="2" presetClass="exit" presetSubtype="8" fill="hold" grpId="7" nodeType="withEffect">
                                  <p:stCondLst>
                                    <p:cond delay="0"/>
                                  </p:stCondLst>
                                  <p:childTnLst>
                                    <p:anim calcmode="lin" valueType="num">
                                      <p:cBhvr additive="base">
                                        <p:cTn id="525" dur="500"/>
                                        <p:tgtEl>
                                          <p:spTgt spid="87048"/>
                                        </p:tgtEl>
                                        <p:attrNameLst>
                                          <p:attrName>ppt_x</p:attrName>
                                        </p:attrNameLst>
                                      </p:cBhvr>
                                      <p:tavLst>
                                        <p:tav tm="0">
                                          <p:val>
                                            <p:strVal val="ppt_x"/>
                                          </p:val>
                                        </p:tav>
                                        <p:tav tm="100000">
                                          <p:val>
                                            <p:strVal val="0-ppt_w/2"/>
                                          </p:val>
                                        </p:tav>
                                      </p:tavLst>
                                    </p:anim>
                                    <p:anim calcmode="lin" valueType="num">
                                      <p:cBhvr additive="base">
                                        <p:cTn id="526" dur="500"/>
                                        <p:tgtEl>
                                          <p:spTgt spid="87048"/>
                                        </p:tgtEl>
                                        <p:attrNameLst>
                                          <p:attrName>ppt_y</p:attrName>
                                        </p:attrNameLst>
                                      </p:cBhvr>
                                      <p:tavLst>
                                        <p:tav tm="0">
                                          <p:val>
                                            <p:strVal val="ppt_y"/>
                                          </p:val>
                                        </p:tav>
                                        <p:tav tm="100000">
                                          <p:val>
                                            <p:strVal val="ppt_y"/>
                                          </p:val>
                                        </p:tav>
                                      </p:tavLst>
                                    </p:anim>
                                    <p:set>
                                      <p:cBhvr>
                                        <p:cTn id="527" dur="1" fill="hold">
                                          <p:stCondLst>
                                            <p:cond delay="499"/>
                                          </p:stCondLst>
                                        </p:cTn>
                                        <p:tgtEl>
                                          <p:spTgt spid="87048"/>
                                        </p:tgtEl>
                                        <p:attrNameLst>
                                          <p:attrName>style.visibility</p:attrName>
                                        </p:attrNameLst>
                                      </p:cBhvr>
                                      <p:to>
                                        <p:strVal val="hidden"/>
                                      </p:to>
                                    </p:set>
                                  </p:childTnLst>
                                </p:cTn>
                              </p:par>
                              <p:par>
                                <p:cTn id="528" presetID="2" presetClass="exit" presetSubtype="8" fill="hold" grpId="7" nodeType="withEffect">
                                  <p:stCondLst>
                                    <p:cond delay="0"/>
                                  </p:stCondLst>
                                  <p:childTnLst>
                                    <p:anim calcmode="lin" valueType="num">
                                      <p:cBhvr additive="base">
                                        <p:cTn id="529" dur="500"/>
                                        <p:tgtEl>
                                          <p:spTgt spid="87046"/>
                                        </p:tgtEl>
                                        <p:attrNameLst>
                                          <p:attrName>ppt_x</p:attrName>
                                        </p:attrNameLst>
                                      </p:cBhvr>
                                      <p:tavLst>
                                        <p:tav tm="0">
                                          <p:val>
                                            <p:strVal val="ppt_x"/>
                                          </p:val>
                                        </p:tav>
                                        <p:tav tm="100000">
                                          <p:val>
                                            <p:strVal val="0-ppt_w/2"/>
                                          </p:val>
                                        </p:tav>
                                      </p:tavLst>
                                    </p:anim>
                                    <p:anim calcmode="lin" valueType="num">
                                      <p:cBhvr additive="base">
                                        <p:cTn id="530" dur="500"/>
                                        <p:tgtEl>
                                          <p:spTgt spid="87046"/>
                                        </p:tgtEl>
                                        <p:attrNameLst>
                                          <p:attrName>ppt_y</p:attrName>
                                        </p:attrNameLst>
                                      </p:cBhvr>
                                      <p:tavLst>
                                        <p:tav tm="0">
                                          <p:val>
                                            <p:strVal val="ppt_y"/>
                                          </p:val>
                                        </p:tav>
                                        <p:tav tm="100000">
                                          <p:val>
                                            <p:strVal val="ppt_y"/>
                                          </p:val>
                                        </p:tav>
                                      </p:tavLst>
                                    </p:anim>
                                    <p:set>
                                      <p:cBhvr>
                                        <p:cTn id="531" dur="1" fill="hold">
                                          <p:stCondLst>
                                            <p:cond delay="499"/>
                                          </p:stCondLst>
                                        </p:cTn>
                                        <p:tgtEl>
                                          <p:spTgt spid="87046"/>
                                        </p:tgtEl>
                                        <p:attrNameLst>
                                          <p:attrName>style.visibility</p:attrName>
                                        </p:attrNameLst>
                                      </p:cBhvr>
                                      <p:to>
                                        <p:strVal val="hidden"/>
                                      </p:to>
                                    </p:set>
                                  </p:childTnLst>
                                </p:cTn>
                              </p:par>
                              <p:par>
                                <p:cTn id="532" presetID="2" presetClass="exit" presetSubtype="8" fill="hold" grpId="7" nodeType="withEffect">
                                  <p:stCondLst>
                                    <p:cond delay="0"/>
                                  </p:stCondLst>
                                  <p:childTnLst>
                                    <p:anim calcmode="lin" valueType="num">
                                      <p:cBhvr additive="base">
                                        <p:cTn id="533" dur="500"/>
                                        <p:tgtEl>
                                          <p:spTgt spid="87049"/>
                                        </p:tgtEl>
                                        <p:attrNameLst>
                                          <p:attrName>ppt_x</p:attrName>
                                        </p:attrNameLst>
                                      </p:cBhvr>
                                      <p:tavLst>
                                        <p:tav tm="0">
                                          <p:val>
                                            <p:strVal val="ppt_x"/>
                                          </p:val>
                                        </p:tav>
                                        <p:tav tm="100000">
                                          <p:val>
                                            <p:strVal val="0-ppt_w/2"/>
                                          </p:val>
                                        </p:tav>
                                      </p:tavLst>
                                    </p:anim>
                                    <p:anim calcmode="lin" valueType="num">
                                      <p:cBhvr additive="base">
                                        <p:cTn id="534" dur="500"/>
                                        <p:tgtEl>
                                          <p:spTgt spid="87049"/>
                                        </p:tgtEl>
                                        <p:attrNameLst>
                                          <p:attrName>ppt_y</p:attrName>
                                        </p:attrNameLst>
                                      </p:cBhvr>
                                      <p:tavLst>
                                        <p:tav tm="0">
                                          <p:val>
                                            <p:strVal val="ppt_y"/>
                                          </p:val>
                                        </p:tav>
                                        <p:tav tm="100000">
                                          <p:val>
                                            <p:strVal val="ppt_y"/>
                                          </p:val>
                                        </p:tav>
                                      </p:tavLst>
                                    </p:anim>
                                    <p:set>
                                      <p:cBhvr>
                                        <p:cTn id="535" dur="1" fill="hold">
                                          <p:stCondLst>
                                            <p:cond delay="499"/>
                                          </p:stCondLst>
                                        </p:cTn>
                                        <p:tgtEl>
                                          <p:spTgt spid="87049"/>
                                        </p:tgtEl>
                                        <p:attrNameLst>
                                          <p:attrName>style.visibility</p:attrName>
                                        </p:attrNameLst>
                                      </p:cBhvr>
                                      <p:to>
                                        <p:strVal val="hidden"/>
                                      </p:to>
                                    </p:set>
                                  </p:childTnLst>
                                </p:cTn>
                              </p:par>
                              <p:par>
                                <p:cTn id="536" presetID="2" presetClass="exit" presetSubtype="8" fill="hold" grpId="7" nodeType="withEffect">
                                  <p:stCondLst>
                                    <p:cond delay="0"/>
                                  </p:stCondLst>
                                  <p:childTnLst>
                                    <p:anim calcmode="lin" valueType="num">
                                      <p:cBhvr additive="base">
                                        <p:cTn id="537" dur="500"/>
                                        <p:tgtEl>
                                          <p:spTgt spid="87050"/>
                                        </p:tgtEl>
                                        <p:attrNameLst>
                                          <p:attrName>ppt_x</p:attrName>
                                        </p:attrNameLst>
                                      </p:cBhvr>
                                      <p:tavLst>
                                        <p:tav tm="0">
                                          <p:val>
                                            <p:strVal val="ppt_x"/>
                                          </p:val>
                                        </p:tav>
                                        <p:tav tm="100000">
                                          <p:val>
                                            <p:strVal val="0-ppt_w/2"/>
                                          </p:val>
                                        </p:tav>
                                      </p:tavLst>
                                    </p:anim>
                                    <p:anim calcmode="lin" valueType="num">
                                      <p:cBhvr additive="base">
                                        <p:cTn id="538" dur="500"/>
                                        <p:tgtEl>
                                          <p:spTgt spid="87050"/>
                                        </p:tgtEl>
                                        <p:attrNameLst>
                                          <p:attrName>ppt_y</p:attrName>
                                        </p:attrNameLst>
                                      </p:cBhvr>
                                      <p:tavLst>
                                        <p:tav tm="0">
                                          <p:val>
                                            <p:strVal val="ppt_y"/>
                                          </p:val>
                                        </p:tav>
                                        <p:tav tm="100000">
                                          <p:val>
                                            <p:strVal val="ppt_y"/>
                                          </p:val>
                                        </p:tav>
                                      </p:tavLst>
                                    </p:anim>
                                    <p:set>
                                      <p:cBhvr>
                                        <p:cTn id="539" dur="1" fill="hold">
                                          <p:stCondLst>
                                            <p:cond delay="499"/>
                                          </p:stCondLst>
                                        </p:cTn>
                                        <p:tgtEl>
                                          <p:spTgt spid="87050"/>
                                        </p:tgtEl>
                                        <p:attrNameLst>
                                          <p:attrName>style.visibility</p:attrName>
                                        </p:attrNameLst>
                                      </p:cBhvr>
                                      <p:to>
                                        <p:strVal val="hidden"/>
                                      </p:to>
                                    </p:set>
                                  </p:childTnLst>
                                </p:cTn>
                              </p:par>
                              <p:par>
                                <p:cTn id="540" presetID="2" presetClass="exit" presetSubtype="8" fill="hold" grpId="7" nodeType="withEffect">
                                  <p:stCondLst>
                                    <p:cond delay="0"/>
                                  </p:stCondLst>
                                  <p:childTnLst>
                                    <p:anim calcmode="lin" valueType="num">
                                      <p:cBhvr additive="base">
                                        <p:cTn id="541" dur="500"/>
                                        <p:tgtEl>
                                          <p:spTgt spid="87051"/>
                                        </p:tgtEl>
                                        <p:attrNameLst>
                                          <p:attrName>ppt_x</p:attrName>
                                        </p:attrNameLst>
                                      </p:cBhvr>
                                      <p:tavLst>
                                        <p:tav tm="0">
                                          <p:val>
                                            <p:strVal val="ppt_x"/>
                                          </p:val>
                                        </p:tav>
                                        <p:tav tm="100000">
                                          <p:val>
                                            <p:strVal val="0-ppt_w/2"/>
                                          </p:val>
                                        </p:tav>
                                      </p:tavLst>
                                    </p:anim>
                                    <p:anim calcmode="lin" valueType="num">
                                      <p:cBhvr additive="base">
                                        <p:cTn id="542" dur="500"/>
                                        <p:tgtEl>
                                          <p:spTgt spid="87051"/>
                                        </p:tgtEl>
                                        <p:attrNameLst>
                                          <p:attrName>ppt_y</p:attrName>
                                        </p:attrNameLst>
                                      </p:cBhvr>
                                      <p:tavLst>
                                        <p:tav tm="0">
                                          <p:val>
                                            <p:strVal val="ppt_y"/>
                                          </p:val>
                                        </p:tav>
                                        <p:tav tm="100000">
                                          <p:val>
                                            <p:strVal val="ppt_y"/>
                                          </p:val>
                                        </p:tav>
                                      </p:tavLst>
                                    </p:anim>
                                    <p:set>
                                      <p:cBhvr>
                                        <p:cTn id="543" dur="1" fill="hold">
                                          <p:stCondLst>
                                            <p:cond delay="499"/>
                                          </p:stCondLst>
                                        </p:cTn>
                                        <p:tgtEl>
                                          <p:spTgt spid="87051"/>
                                        </p:tgtEl>
                                        <p:attrNameLst>
                                          <p:attrName>style.visibility</p:attrName>
                                        </p:attrNameLst>
                                      </p:cBhvr>
                                      <p:to>
                                        <p:strVal val="hidden"/>
                                      </p:to>
                                    </p:set>
                                  </p:childTnLst>
                                </p:cTn>
                              </p:par>
                              <p:par>
                                <p:cTn id="544" presetID="2" presetClass="exit" presetSubtype="8" fill="hold" grpId="5" nodeType="withEffect">
                                  <p:stCondLst>
                                    <p:cond delay="0"/>
                                  </p:stCondLst>
                                  <p:childTnLst>
                                    <p:anim calcmode="lin" valueType="num">
                                      <p:cBhvr additive="base">
                                        <p:cTn id="545" dur="500"/>
                                        <p:tgtEl>
                                          <p:spTgt spid="87052"/>
                                        </p:tgtEl>
                                        <p:attrNameLst>
                                          <p:attrName>ppt_x</p:attrName>
                                        </p:attrNameLst>
                                      </p:cBhvr>
                                      <p:tavLst>
                                        <p:tav tm="0">
                                          <p:val>
                                            <p:strVal val="ppt_x"/>
                                          </p:val>
                                        </p:tav>
                                        <p:tav tm="100000">
                                          <p:val>
                                            <p:strVal val="0-ppt_w/2"/>
                                          </p:val>
                                        </p:tav>
                                      </p:tavLst>
                                    </p:anim>
                                    <p:anim calcmode="lin" valueType="num">
                                      <p:cBhvr additive="base">
                                        <p:cTn id="546" dur="500"/>
                                        <p:tgtEl>
                                          <p:spTgt spid="87052"/>
                                        </p:tgtEl>
                                        <p:attrNameLst>
                                          <p:attrName>ppt_y</p:attrName>
                                        </p:attrNameLst>
                                      </p:cBhvr>
                                      <p:tavLst>
                                        <p:tav tm="0">
                                          <p:val>
                                            <p:strVal val="ppt_y"/>
                                          </p:val>
                                        </p:tav>
                                        <p:tav tm="100000">
                                          <p:val>
                                            <p:strVal val="ppt_y"/>
                                          </p:val>
                                        </p:tav>
                                      </p:tavLst>
                                    </p:anim>
                                    <p:set>
                                      <p:cBhvr>
                                        <p:cTn id="547" dur="1" fill="hold">
                                          <p:stCondLst>
                                            <p:cond delay="499"/>
                                          </p:stCondLst>
                                        </p:cTn>
                                        <p:tgtEl>
                                          <p:spTgt spid="87052"/>
                                        </p:tgtEl>
                                        <p:attrNameLst>
                                          <p:attrName>style.visibility</p:attrName>
                                        </p:attrNameLst>
                                      </p:cBhvr>
                                      <p:to>
                                        <p:strVal val="hidden"/>
                                      </p:to>
                                    </p:set>
                                  </p:childTnLst>
                                </p:cTn>
                              </p:par>
                              <p:par>
                                <p:cTn id="548" presetID="2" presetClass="exit" presetSubtype="8" fill="hold" grpId="5" nodeType="withEffect">
                                  <p:stCondLst>
                                    <p:cond delay="0"/>
                                  </p:stCondLst>
                                  <p:childTnLst>
                                    <p:anim calcmode="lin" valueType="num">
                                      <p:cBhvr additive="base">
                                        <p:cTn id="549" dur="500"/>
                                        <p:tgtEl>
                                          <p:spTgt spid="87053"/>
                                        </p:tgtEl>
                                        <p:attrNameLst>
                                          <p:attrName>ppt_x</p:attrName>
                                        </p:attrNameLst>
                                      </p:cBhvr>
                                      <p:tavLst>
                                        <p:tav tm="0">
                                          <p:val>
                                            <p:strVal val="ppt_x"/>
                                          </p:val>
                                        </p:tav>
                                        <p:tav tm="100000">
                                          <p:val>
                                            <p:strVal val="0-ppt_w/2"/>
                                          </p:val>
                                        </p:tav>
                                      </p:tavLst>
                                    </p:anim>
                                    <p:anim calcmode="lin" valueType="num">
                                      <p:cBhvr additive="base">
                                        <p:cTn id="550" dur="500"/>
                                        <p:tgtEl>
                                          <p:spTgt spid="87053"/>
                                        </p:tgtEl>
                                        <p:attrNameLst>
                                          <p:attrName>ppt_y</p:attrName>
                                        </p:attrNameLst>
                                      </p:cBhvr>
                                      <p:tavLst>
                                        <p:tav tm="0">
                                          <p:val>
                                            <p:strVal val="ppt_y"/>
                                          </p:val>
                                        </p:tav>
                                        <p:tav tm="100000">
                                          <p:val>
                                            <p:strVal val="ppt_y"/>
                                          </p:val>
                                        </p:tav>
                                      </p:tavLst>
                                    </p:anim>
                                    <p:set>
                                      <p:cBhvr>
                                        <p:cTn id="551" dur="1" fill="hold">
                                          <p:stCondLst>
                                            <p:cond delay="499"/>
                                          </p:stCondLst>
                                        </p:cTn>
                                        <p:tgtEl>
                                          <p:spTgt spid="87053"/>
                                        </p:tgtEl>
                                        <p:attrNameLst>
                                          <p:attrName>style.visibility</p:attrName>
                                        </p:attrNameLst>
                                      </p:cBhvr>
                                      <p:to>
                                        <p:strVal val="hidden"/>
                                      </p:to>
                                    </p:set>
                                  </p:childTnLst>
                                </p:cTn>
                              </p:par>
                              <p:par>
                                <p:cTn id="552" presetID="2" presetClass="exit" presetSubtype="8" fill="hold" grpId="7" nodeType="withEffect">
                                  <p:stCondLst>
                                    <p:cond delay="0"/>
                                  </p:stCondLst>
                                  <p:childTnLst>
                                    <p:anim calcmode="lin" valueType="num">
                                      <p:cBhvr additive="base">
                                        <p:cTn id="553" dur="500"/>
                                        <p:tgtEl>
                                          <p:spTgt spid="87054"/>
                                        </p:tgtEl>
                                        <p:attrNameLst>
                                          <p:attrName>ppt_x</p:attrName>
                                        </p:attrNameLst>
                                      </p:cBhvr>
                                      <p:tavLst>
                                        <p:tav tm="0">
                                          <p:val>
                                            <p:strVal val="ppt_x"/>
                                          </p:val>
                                        </p:tav>
                                        <p:tav tm="100000">
                                          <p:val>
                                            <p:strVal val="0-ppt_w/2"/>
                                          </p:val>
                                        </p:tav>
                                      </p:tavLst>
                                    </p:anim>
                                    <p:anim calcmode="lin" valueType="num">
                                      <p:cBhvr additive="base">
                                        <p:cTn id="554" dur="500"/>
                                        <p:tgtEl>
                                          <p:spTgt spid="87054"/>
                                        </p:tgtEl>
                                        <p:attrNameLst>
                                          <p:attrName>ppt_y</p:attrName>
                                        </p:attrNameLst>
                                      </p:cBhvr>
                                      <p:tavLst>
                                        <p:tav tm="0">
                                          <p:val>
                                            <p:strVal val="ppt_y"/>
                                          </p:val>
                                        </p:tav>
                                        <p:tav tm="100000">
                                          <p:val>
                                            <p:strVal val="ppt_y"/>
                                          </p:val>
                                        </p:tav>
                                      </p:tavLst>
                                    </p:anim>
                                    <p:set>
                                      <p:cBhvr>
                                        <p:cTn id="555" dur="1" fill="hold">
                                          <p:stCondLst>
                                            <p:cond delay="499"/>
                                          </p:stCondLst>
                                        </p:cTn>
                                        <p:tgtEl>
                                          <p:spTgt spid="87054"/>
                                        </p:tgtEl>
                                        <p:attrNameLst>
                                          <p:attrName>style.visibility</p:attrName>
                                        </p:attrNameLst>
                                      </p:cBhvr>
                                      <p:to>
                                        <p:strVal val="hidden"/>
                                      </p:to>
                                    </p:set>
                                  </p:childTnLst>
                                </p:cTn>
                              </p:par>
                              <p:par>
                                <p:cTn id="556" presetID="2" presetClass="exit" presetSubtype="8" fill="hold" grpId="7" nodeType="withEffect">
                                  <p:stCondLst>
                                    <p:cond delay="0"/>
                                  </p:stCondLst>
                                  <p:childTnLst>
                                    <p:anim calcmode="lin" valueType="num">
                                      <p:cBhvr additive="base">
                                        <p:cTn id="557" dur="500"/>
                                        <p:tgtEl>
                                          <p:spTgt spid="87055"/>
                                        </p:tgtEl>
                                        <p:attrNameLst>
                                          <p:attrName>ppt_x</p:attrName>
                                        </p:attrNameLst>
                                      </p:cBhvr>
                                      <p:tavLst>
                                        <p:tav tm="0">
                                          <p:val>
                                            <p:strVal val="ppt_x"/>
                                          </p:val>
                                        </p:tav>
                                        <p:tav tm="100000">
                                          <p:val>
                                            <p:strVal val="0-ppt_w/2"/>
                                          </p:val>
                                        </p:tav>
                                      </p:tavLst>
                                    </p:anim>
                                    <p:anim calcmode="lin" valueType="num">
                                      <p:cBhvr additive="base">
                                        <p:cTn id="558" dur="500"/>
                                        <p:tgtEl>
                                          <p:spTgt spid="87055"/>
                                        </p:tgtEl>
                                        <p:attrNameLst>
                                          <p:attrName>ppt_y</p:attrName>
                                        </p:attrNameLst>
                                      </p:cBhvr>
                                      <p:tavLst>
                                        <p:tav tm="0">
                                          <p:val>
                                            <p:strVal val="ppt_y"/>
                                          </p:val>
                                        </p:tav>
                                        <p:tav tm="100000">
                                          <p:val>
                                            <p:strVal val="ppt_y"/>
                                          </p:val>
                                        </p:tav>
                                      </p:tavLst>
                                    </p:anim>
                                    <p:set>
                                      <p:cBhvr>
                                        <p:cTn id="559" dur="1" fill="hold">
                                          <p:stCondLst>
                                            <p:cond delay="499"/>
                                          </p:stCondLst>
                                        </p:cTn>
                                        <p:tgtEl>
                                          <p:spTgt spid="87055"/>
                                        </p:tgtEl>
                                        <p:attrNameLst>
                                          <p:attrName>style.visibility</p:attrName>
                                        </p:attrNameLst>
                                      </p:cBhvr>
                                      <p:to>
                                        <p:strVal val="hidden"/>
                                      </p:to>
                                    </p:set>
                                  </p:childTnLst>
                                </p:cTn>
                              </p:par>
                              <p:par>
                                <p:cTn id="560" presetID="2" presetClass="exit" presetSubtype="8" fill="hold" grpId="7" nodeType="withEffect">
                                  <p:stCondLst>
                                    <p:cond delay="0"/>
                                  </p:stCondLst>
                                  <p:childTnLst>
                                    <p:anim calcmode="lin" valueType="num">
                                      <p:cBhvr additive="base">
                                        <p:cTn id="561" dur="500"/>
                                        <p:tgtEl>
                                          <p:spTgt spid="87057"/>
                                        </p:tgtEl>
                                        <p:attrNameLst>
                                          <p:attrName>ppt_x</p:attrName>
                                        </p:attrNameLst>
                                      </p:cBhvr>
                                      <p:tavLst>
                                        <p:tav tm="0">
                                          <p:val>
                                            <p:strVal val="ppt_x"/>
                                          </p:val>
                                        </p:tav>
                                        <p:tav tm="100000">
                                          <p:val>
                                            <p:strVal val="0-ppt_w/2"/>
                                          </p:val>
                                        </p:tav>
                                      </p:tavLst>
                                    </p:anim>
                                    <p:anim calcmode="lin" valueType="num">
                                      <p:cBhvr additive="base">
                                        <p:cTn id="562" dur="500"/>
                                        <p:tgtEl>
                                          <p:spTgt spid="87057"/>
                                        </p:tgtEl>
                                        <p:attrNameLst>
                                          <p:attrName>ppt_y</p:attrName>
                                        </p:attrNameLst>
                                      </p:cBhvr>
                                      <p:tavLst>
                                        <p:tav tm="0">
                                          <p:val>
                                            <p:strVal val="ppt_y"/>
                                          </p:val>
                                        </p:tav>
                                        <p:tav tm="100000">
                                          <p:val>
                                            <p:strVal val="ppt_y"/>
                                          </p:val>
                                        </p:tav>
                                      </p:tavLst>
                                    </p:anim>
                                    <p:set>
                                      <p:cBhvr>
                                        <p:cTn id="563" dur="1" fill="hold">
                                          <p:stCondLst>
                                            <p:cond delay="499"/>
                                          </p:stCondLst>
                                        </p:cTn>
                                        <p:tgtEl>
                                          <p:spTgt spid="87057"/>
                                        </p:tgtEl>
                                        <p:attrNameLst>
                                          <p:attrName>style.visibility</p:attrName>
                                        </p:attrNameLst>
                                      </p:cBhvr>
                                      <p:to>
                                        <p:strVal val="hidden"/>
                                      </p:to>
                                    </p:set>
                                  </p:childTnLst>
                                </p:cTn>
                              </p:par>
                              <p:par>
                                <p:cTn id="564" presetID="2" presetClass="exit" presetSubtype="8" fill="hold" grpId="7" nodeType="withEffect">
                                  <p:stCondLst>
                                    <p:cond delay="0"/>
                                  </p:stCondLst>
                                  <p:childTnLst>
                                    <p:anim calcmode="lin" valueType="num">
                                      <p:cBhvr additive="base">
                                        <p:cTn id="565" dur="500"/>
                                        <p:tgtEl>
                                          <p:spTgt spid="87058"/>
                                        </p:tgtEl>
                                        <p:attrNameLst>
                                          <p:attrName>ppt_x</p:attrName>
                                        </p:attrNameLst>
                                      </p:cBhvr>
                                      <p:tavLst>
                                        <p:tav tm="0">
                                          <p:val>
                                            <p:strVal val="ppt_x"/>
                                          </p:val>
                                        </p:tav>
                                        <p:tav tm="100000">
                                          <p:val>
                                            <p:strVal val="0-ppt_w/2"/>
                                          </p:val>
                                        </p:tav>
                                      </p:tavLst>
                                    </p:anim>
                                    <p:anim calcmode="lin" valueType="num">
                                      <p:cBhvr additive="base">
                                        <p:cTn id="566" dur="500"/>
                                        <p:tgtEl>
                                          <p:spTgt spid="87058"/>
                                        </p:tgtEl>
                                        <p:attrNameLst>
                                          <p:attrName>ppt_y</p:attrName>
                                        </p:attrNameLst>
                                      </p:cBhvr>
                                      <p:tavLst>
                                        <p:tav tm="0">
                                          <p:val>
                                            <p:strVal val="ppt_y"/>
                                          </p:val>
                                        </p:tav>
                                        <p:tav tm="100000">
                                          <p:val>
                                            <p:strVal val="ppt_y"/>
                                          </p:val>
                                        </p:tav>
                                      </p:tavLst>
                                    </p:anim>
                                    <p:set>
                                      <p:cBhvr>
                                        <p:cTn id="567" dur="1" fill="hold">
                                          <p:stCondLst>
                                            <p:cond delay="499"/>
                                          </p:stCondLst>
                                        </p:cTn>
                                        <p:tgtEl>
                                          <p:spTgt spid="87058"/>
                                        </p:tgtEl>
                                        <p:attrNameLst>
                                          <p:attrName>style.visibility</p:attrName>
                                        </p:attrNameLst>
                                      </p:cBhvr>
                                      <p:to>
                                        <p:strVal val="hidden"/>
                                      </p:to>
                                    </p:set>
                                  </p:childTnLst>
                                </p:cTn>
                              </p:par>
                              <p:par>
                                <p:cTn id="568" presetID="2" presetClass="exit" presetSubtype="8" fill="hold" grpId="7" nodeType="withEffect">
                                  <p:stCondLst>
                                    <p:cond delay="0"/>
                                  </p:stCondLst>
                                  <p:childTnLst>
                                    <p:anim calcmode="lin" valueType="num">
                                      <p:cBhvr additive="base">
                                        <p:cTn id="569" dur="500"/>
                                        <p:tgtEl>
                                          <p:spTgt spid="87059"/>
                                        </p:tgtEl>
                                        <p:attrNameLst>
                                          <p:attrName>ppt_x</p:attrName>
                                        </p:attrNameLst>
                                      </p:cBhvr>
                                      <p:tavLst>
                                        <p:tav tm="0">
                                          <p:val>
                                            <p:strVal val="ppt_x"/>
                                          </p:val>
                                        </p:tav>
                                        <p:tav tm="100000">
                                          <p:val>
                                            <p:strVal val="0-ppt_w/2"/>
                                          </p:val>
                                        </p:tav>
                                      </p:tavLst>
                                    </p:anim>
                                    <p:anim calcmode="lin" valueType="num">
                                      <p:cBhvr additive="base">
                                        <p:cTn id="570" dur="500"/>
                                        <p:tgtEl>
                                          <p:spTgt spid="87059"/>
                                        </p:tgtEl>
                                        <p:attrNameLst>
                                          <p:attrName>ppt_y</p:attrName>
                                        </p:attrNameLst>
                                      </p:cBhvr>
                                      <p:tavLst>
                                        <p:tav tm="0">
                                          <p:val>
                                            <p:strVal val="ppt_y"/>
                                          </p:val>
                                        </p:tav>
                                        <p:tav tm="100000">
                                          <p:val>
                                            <p:strVal val="ppt_y"/>
                                          </p:val>
                                        </p:tav>
                                      </p:tavLst>
                                    </p:anim>
                                    <p:set>
                                      <p:cBhvr>
                                        <p:cTn id="571" dur="1" fill="hold">
                                          <p:stCondLst>
                                            <p:cond delay="499"/>
                                          </p:stCondLst>
                                        </p:cTn>
                                        <p:tgtEl>
                                          <p:spTgt spid="87059"/>
                                        </p:tgtEl>
                                        <p:attrNameLst>
                                          <p:attrName>style.visibility</p:attrName>
                                        </p:attrNameLst>
                                      </p:cBhvr>
                                      <p:to>
                                        <p:strVal val="hidden"/>
                                      </p:to>
                                    </p:set>
                                  </p:childTnLst>
                                </p:cTn>
                              </p:par>
                              <p:par>
                                <p:cTn id="572" presetID="2" presetClass="exit" presetSubtype="8" fill="hold" grpId="5" nodeType="withEffect">
                                  <p:stCondLst>
                                    <p:cond delay="0"/>
                                  </p:stCondLst>
                                  <p:childTnLst>
                                    <p:anim calcmode="lin" valueType="num">
                                      <p:cBhvr additive="base">
                                        <p:cTn id="573" dur="500"/>
                                        <p:tgtEl>
                                          <p:spTgt spid="87060"/>
                                        </p:tgtEl>
                                        <p:attrNameLst>
                                          <p:attrName>ppt_x</p:attrName>
                                        </p:attrNameLst>
                                      </p:cBhvr>
                                      <p:tavLst>
                                        <p:tav tm="0">
                                          <p:val>
                                            <p:strVal val="ppt_x"/>
                                          </p:val>
                                        </p:tav>
                                        <p:tav tm="100000">
                                          <p:val>
                                            <p:strVal val="0-ppt_w/2"/>
                                          </p:val>
                                        </p:tav>
                                      </p:tavLst>
                                    </p:anim>
                                    <p:anim calcmode="lin" valueType="num">
                                      <p:cBhvr additive="base">
                                        <p:cTn id="574" dur="500"/>
                                        <p:tgtEl>
                                          <p:spTgt spid="87060"/>
                                        </p:tgtEl>
                                        <p:attrNameLst>
                                          <p:attrName>ppt_y</p:attrName>
                                        </p:attrNameLst>
                                      </p:cBhvr>
                                      <p:tavLst>
                                        <p:tav tm="0">
                                          <p:val>
                                            <p:strVal val="ppt_y"/>
                                          </p:val>
                                        </p:tav>
                                        <p:tav tm="100000">
                                          <p:val>
                                            <p:strVal val="ppt_y"/>
                                          </p:val>
                                        </p:tav>
                                      </p:tavLst>
                                    </p:anim>
                                    <p:set>
                                      <p:cBhvr>
                                        <p:cTn id="575" dur="1" fill="hold">
                                          <p:stCondLst>
                                            <p:cond delay="499"/>
                                          </p:stCondLst>
                                        </p:cTn>
                                        <p:tgtEl>
                                          <p:spTgt spid="87060"/>
                                        </p:tgtEl>
                                        <p:attrNameLst>
                                          <p:attrName>style.visibility</p:attrName>
                                        </p:attrNameLst>
                                      </p:cBhvr>
                                      <p:to>
                                        <p:strVal val="hidden"/>
                                      </p:to>
                                    </p:set>
                                  </p:childTnLst>
                                </p:cTn>
                              </p:par>
                              <p:par>
                                <p:cTn id="576" presetID="2" presetClass="exit" presetSubtype="8" fill="hold" grpId="7" nodeType="withEffect">
                                  <p:stCondLst>
                                    <p:cond delay="0"/>
                                  </p:stCondLst>
                                  <p:childTnLst>
                                    <p:anim calcmode="lin" valueType="num">
                                      <p:cBhvr additive="base">
                                        <p:cTn id="577" dur="500"/>
                                        <p:tgtEl>
                                          <p:spTgt spid="87047"/>
                                        </p:tgtEl>
                                        <p:attrNameLst>
                                          <p:attrName>ppt_x</p:attrName>
                                        </p:attrNameLst>
                                      </p:cBhvr>
                                      <p:tavLst>
                                        <p:tav tm="0">
                                          <p:val>
                                            <p:strVal val="ppt_x"/>
                                          </p:val>
                                        </p:tav>
                                        <p:tav tm="100000">
                                          <p:val>
                                            <p:strVal val="0-ppt_w/2"/>
                                          </p:val>
                                        </p:tav>
                                      </p:tavLst>
                                    </p:anim>
                                    <p:anim calcmode="lin" valueType="num">
                                      <p:cBhvr additive="base">
                                        <p:cTn id="578" dur="500"/>
                                        <p:tgtEl>
                                          <p:spTgt spid="87047"/>
                                        </p:tgtEl>
                                        <p:attrNameLst>
                                          <p:attrName>ppt_y</p:attrName>
                                        </p:attrNameLst>
                                      </p:cBhvr>
                                      <p:tavLst>
                                        <p:tav tm="0">
                                          <p:val>
                                            <p:strVal val="ppt_y"/>
                                          </p:val>
                                        </p:tav>
                                        <p:tav tm="100000">
                                          <p:val>
                                            <p:strVal val="ppt_y"/>
                                          </p:val>
                                        </p:tav>
                                      </p:tavLst>
                                    </p:anim>
                                    <p:set>
                                      <p:cBhvr>
                                        <p:cTn id="579" dur="1" fill="hold">
                                          <p:stCondLst>
                                            <p:cond delay="499"/>
                                          </p:stCondLst>
                                        </p:cTn>
                                        <p:tgtEl>
                                          <p:spTgt spid="87047"/>
                                        </p:tgtEl>
                                        <p:attrNameLst>
                                          <p:attrName>style.visibility</p:attrName>
                                        </p:attrNameLst>
                                      </p:cBhvr>
                                      <p:to>
                                        <p:strVal val="hidden"/>
                                      </p:to>
                                    </p:set>
                                  </p:childTnLst>
                                </p:cTn>
                              </p:par>
                              <p:par>
                                <p:cTn id="580" presetID="6" presetClass="emph" presetSubtype="0" fill="hold" grpId="19" nodeType="withEffect">
                                  <p:stCondLst>
                                    <p:cond delay="0"/>
                                  </p:stCondLst>
                                  <p:childTnLst>
                                    <p:animScale>
                                      <p:cBhvr>
                                        <p:cTn id="581" dur="500" fill="hold"/>
                                        <p:tgtEl>
                                          <p:spTgt spid="87056"/>
                                        </p:tgtEl>
                                      </p:cBhvr>
                                      <p:by x="200000" y="200000"/>
                                    </p:animScale>
                                  </p:childTnLst>
                                </p:cTn>
                              </p:par>
                              <p:par>
                                <p:cTn id="582" presetID="35" presetClass="path" presetSubtype="0" accel="50000" decel="50000" fill="hold" grpId="20" nodeType="withEffect">
                                  <p:stCondLst>
                                    <p:cond delay="0"/>
                                  </p:stCondLst>
                                  <p:childTnLst>
                                    <p:animMotion origin="layout" path="M 3.33333E-6 -3.73117E-6 L -0.31667 -0.11448 " pathEditMode="relative" rAng="0" ptsTypes="AA">
                                      <p:cBhvr>
                                        <p:cTn id="583" dur="500" fill="hold"/>
                                        <p:tgtEl>
                                          <p:spTgt spid="87056"/>
                                        </p:tgtEl>
                                        <p:attrNameLst>
                                          <p:attrName>ppt_x</p:attrName>
                                          <p:attrName>ppt_y</p:attrName>
                                        </p:attrNameLst>
                                      </p:cBhvr>
                                      <p:rCtr x="-158" y="-57"/>
                                    </p:animMotion>
                                  </p:childTnLst>
                                </p:cTn>
                              </p:par>
                            </p:childTnLst>
                          </p:cTn>
                        </p:par>
                      </p:childTnLst>
                    </p:cTn>
                  </p:par>
                  <p:par>
                    <p:cTn id="584" fill="hold" nodeType="clickPar">
                      <p:stCondLst>
                        <p:cond delay="indefinite"/>
                      </p:stCondLst>
                      <p:childTnLst>
                        <p:par>
                          <p:cTn id="585" fill="hold" nodeType="withGroup">
                            <p:stCondLst>
                              <p:cond delay="0"/>
                            </p:stCondLst>
                            <p:childTnLst>
                              <p:par>
                                <p:cTn id="586" presetID="2" presetClass="entr" presetSubtype="8" fill="hold" grpId="8" nodeType="clickEffect">
                                  <p:stCondLst>
                                    <p:cond delay="0"/>
                                  </p:stCondLst>
                                  <p:childTnLst>
                                    <p:set>
                                      <p:cBhvr>
                                        <p:cTn id="587" dur="1" fill="hold">
                                          <p:stCondLst>
                                            <p:cond delay="0"/>
                                          </p:stCondLst>
                                        </p:cTn>
                                        <p:tgtEl>
                                          <p:spTgt spid="87063"/>
                                        </p:tgtEl>
                                        <p:attrNameLst>
                                          <p:attrName>style.visibility</p:attrName>
                                        </p:attrNameLst>
                                      </p:cBhvr>
                                      <p:to>
                                        <p:strVal val="visible"/>
                                      </p:to>
                                    </p:set>
                                    <p:anim calcmode="lin" valueType="num">
                                      <p:cBhvr additive="base">
                                        <p:cTn id="588" dur="500" fill="hold"/>
                                        <p:tgtEl>
                                          <p:spTgt spid="87063"/>
                                        </p:tgtEl>
                                        <p:attrNameLst>
                                          <p:attrName>ppt_x</p:attrName>
                                        </p:attrNameLst>
                                      </p:cBhvr>
                                      <p:tavLst>
                                        <p:tav tm="0">
                                          <p:val>
                                            <p:strVal val="0-#ppt_w/2"/>
                                          </p:val>
                                        </p:tav>
                                        <p:tav tm="100000">
                                          <p:val>
                                            <p:strVal val="#ppt_x"/>
                                          </p:val>
                                        </p:tav>
                                      </p:tavLst>
                                    </p:anim>
                                    <p:anim calcmode="lin" valueType="num">
                                      <p:cBhvr additive="base">
                                        <p:cTn id="589" dur="500" fill="hold"/>
                                        <p:tgtEl>
                                          <p:spTgt spid="87063"/>
                                        </p:tgtEl>
                                        <p:attrNameLst>
                                          <p:attrName>ppt_y</p:attrName>
                                        </p:attrNameLst>
                                      </p:cBhvr>
                                      <p:tavLst>
                                        <p:tav tm="0">
                                          <p:val>
                                            <p:strVal val="#ppt_y"/>
                                          </p:val>
                                        </p:tav>
                                        <p:tav tm="100000">
                                          <p:val>
                                            <p:strVal val="#ppt_y"/>
                                          </p:val>
                                        </p:tav>
                                      </p:tavLst>
                                    </p:anim>
                                  </p:childTnLst>
                                </p:cTn>
                              </p:par>
                              <p:par>
                                <p:cTn id="590" presetID="2" presetClass="entr" presetSubtype="8" fill="hold" grpId="8" nodeType="withEffect">
                                  <p:stCondLst>
                                    <p:cond delay="0"/>
                                  </p:stCondLst>
                                  <p:childTnLst>
                                    <p:set>
                                      <p:cBhvr>
                                        <p:cTn id="591" dur="1" fill="hold">
                                          <p:stCondLst>
                                            <p:cond delay="0"/>
                                          </p:stCondLst>
                                        </p:cTn>
                                        <p:tgtEl>
                                          <p:spTgt spid="87048"/>
                                        </p:tgtEl>
                                        <p:attrNameLst>
                                          <p:attrName>style.visibility</p:attrName>
                                        </p:attrNameLst>
                                      </p:cBhvr>
                                      <p:to>
                                        <p:strVal val="visible"/>
                                      </p:to>
                                    </p:set>
                                    <p:anim calcmode="lin" valueType="num">
                                      <p:cBhvr additive="base">
                                        <p:cTn id="592" dur="500" fill="hold"/>
                                        <p:tgtEl>
                                          <p:spTgt spid="87048"/>
                                        </p:tgtEl>
                                        <p:attrNameLst>
                                          <p:attrName>ppt_x</p:attrName>
                                        </p:attrNameLst>
                                      </p:cBhvr>
                                      <p:tavLst>
                                        <p:tav tm="0">
                                          <p:val>
                                            <p:strVal val="0-#ppt_w/2"/>
                                          </p:val>
                                        </p:tav>
                                        <p:tav tm="100000">
                                          <p:val>
                                            <p:strVal val="#ppt_x"/>
                                          </p:val>
                                        </p:tav>
                                      </p:tavLst>
                                    </p:anim>
                                    <p:anim calcmode="lin" valueType="num">
                                      <p:cBhvr additive="base">
                                        <p:cTn id="593" dur="500" fill="hold"/>
                                        <p:tgtEl>
                                          <p:spTgt spid="87048"/>
                                        </p:tgtEl>
                                        <p:attrNameLst>
                                          <p:attrName>ppt_y</p:attrName>
                                        </p:attrNameLst>
                                      </p:cBhvr>
                                      <p:tavLst>
                                        <p:tav tm="0">
                                          <p:val>
                                            <p:strVal val="#ppt_y"/>
                                          </p:val>
                                        </p:tav>
                                        <p:tav tm="100000">
                                          <p:val>
                                            <p:strVal val="#ppt_y"/>
                                          </p:val>
                                        </p:tav>
                                      </p:tavLst>
                                    </p:anim>
                                  </p:childTnLst>
                                </p:cTn>
                              </p:par>
                              <p:par>
                                <p:cTn id="594" presetID="2" presetClass="entr" presetSubtype="8" fill="hold" grpId="8" nodeType="withEffect">
                                  <p:stCondLst>
                                    <p:cond delay="0"/>
                                  </p:stCondLst>
                                  <p:childTnLst>
                                    <p:set>
                                      <p:cBhvr>
                                        <p:cTn id="595" dur="1" fill="hold">
                                          <p:stCondLst>
                                            <p:cond delay="0"/>
                                          </p:stCondLst>
                                        </p:cTn>
                                        <p:tgtEl>
                                          <p:spTgt spid="87046"/>
                                        </p:tgtEl>
                                        <p:attrNameLst>
                                          <p:attrName>style.visibility</p:attrName>
                                        </p:attrNameLst>
                                      </p:cBhvr>
                                      <p:to>
                                        <p:strVal val="visible"/>
                                      </p:to>
                                    </p:set>
                                    <p:anim calcmode="lin" valueType="num">
                                      <p:cBhvr additive="base">
                                        <p:cTn id="596" dur="500" fill="hold"/>
                                        <p:tgtEl>
                                          <p:spTgt spid="87046"/>
                                        </p:tgtEl>
                                        <p:attrNameLst>
                                          <p:attrName>ppt_x</p:attrName>
                                        </p:attrNameLst>
                                      </p:cBhvr>
                                      <p:tavLst>
                                        <p:tav tm="0">
                                          <p:val>
                                            <p:strVal val="0-#ppt_w/2"/>
                                          </p:val>
                                        </p:tav>
                                        <p:tav tm="100000">
                                          <p:val>
                                            <p:strVal val="#ppt_x"/>
                                          </p:val>
                                        </p:tav>
                                      </p:tavLst>
                                    </p:anim>
                                    <p:anim calcmode="lin" valueType="num">
                                      <p:cBhvr additive="base">
                                        <p:cTn id="597" dur="500" fill="hold"/>
                                        <p:tgtEl>
                                          <p:spTgt spid="87046"/>
                                        </p:tgtEl>
                                        <p:attrNameLst>
                                          <p:attrName>ppt_y</p:attrName>
                                        </p:attrNameLst>
                                      </p:cBhvr>
                                      <p:tavLst>
                                        <p:tav tm="0">
                                          <p:val>
                                            <p:strVal val="#ppt_y"/>
                                          </p:val>
                                        </p:tav>
                                        <p:tav tm="100000">
                                          <p:val>
                                            <p:strVal val="#ppt_y"/>
                                          </p:val>
                                        </p:tav>
                                      </p:tavLst>
                                    </p:anim>
                                  </p:childTnLst>
                                </p:cTn>
                              </p:par>
                              <p:par>
                                <p:cTn id="598" presetID="2" presetClass="entr" presetSubtype="8" fill="hold" grpId="8" nodeType="withEffect">
                                  <p:stCondLst>
                                    <p:cond delay="0"/>
                                  </p:stCondLst>
                                  <p:childTnLst>
                                    <p:set>
                                      <p:cBhvr>
                                        <p:cTn id="599" dur="1" fill="hold">
                                          <p:stCondLst>
                                            <p:cond delay="0"/>
                                          </p:stCondLst>
                                        </p:cTn>
                                        <p:tgtEl>
                                          <p:spTgt spid="87049"/>
                                        </p:tgtEl>
                                        <p:attrNameLst>
                                          <p:attrName>style.visibility</p:attrName>
                                        </p:attrNameLst>
                                      </p:cBhvr>
                                      <p:to>
                                        <p:strVal val="visible"/>
                                      </p:to>
                                    </p:set>
                                    <p:anim calcmode="lin" valueType="num">
                                      <p:cBhvr additive="base">
                                        <p:cTn id="600" dur="500" fill="hold"/>
                                        <p:tgtEl>
                                          <p:spTgt spid="87049"/>
                                        </p:tgtEl>
                                        <p:attrNameLst>
                                          <p:attrName>ppt_x</p:attrName>
                                        </p:attrNameLst>
                                      </p:cBhvr>
                                      <p:tavLst>
                                        <p:tav tm="0">
                                          <p:val>
                                            <p:strVal val="0-#ppt_w/2"/>
                                          </p:val>
                                        </p:tav>
                                        <p:tav tm="100000">
                                          <p:val>
                                            <p:strVal val="#ppt_x"/>
                                          </p:val>
                                        </p:tav>
                                      </p:tavLst>
                                    </p:anim>
                                    <p:anim calcmode="lin" valueType="num">
                                      <p:cBhvr additive="base">
                                        <p:cTn id="601" dur="500" fill="hold"/>
                                        <p:tgtEl>
                                          <p:spTgt spid="87049"/>
                                        </p:tgtEl>
                                        <p:attrNameLst>
                                          <p:attrName>ppt_y</p:attrName>
                                        </p:attrNameLst>
                                      </p:cBhvr>
                                      <p:tavLst>
                                        <p:tav tm="0">
                                          <p:val>
                                            <p:strVal val="#ppt_y"/>
                                          </p:val>
                                        </p:tav>
                                        <p:tav tm="100000">
                                          <p:val>
                                            <p:strVal val="#ppt_y"/>
                                          </p:val>
                                        </p:tav>
                                      </p:tavLst>
                                    </p:anim>
                                  </p:childTnLst>
                                </p:cTn>
                              </p:par>
                              <p:par>
                                <p:cTn id="602" presetID="2" presetClass="entr" presetSubtype="8" fill="hold" grpId="8" nodeType="withEffect">
                                  <p:stCondLst>
                                    <p:cond delay="0"/>
                                  </p:stCondLst>
                                  <p:childTnLst>
                                    <p:set>
                                      <p:cBhvr>
                                        <p:cTn id="603" dur="1" fill="hold">
                                          <p:stCondLst>
                                            <p:cond delay="0"/>
                                          </p:stCondLst>
                                        </p:cTn>
                                        <p:tgtEl>
                                          <p:spTgt spid="87050"/>
                                        </p:tgtEl>
                                        <p:attrNameLst>
                                          <p:attrName>style.visibility</p:attrName>
                                        </p:attrNameLst>
                                      </p:cBhvr>
                                      <p:to>
                                        <p:strVal val="visible"/>
                                      </p:to>
                                    </p:set>
                                    <p:anim calcmode="lin" valueType="num">
                                      <p:cBhvr additive="base">
                                        <p:cTn id="604" dur="500" fill="hold"/>
                                        <p:tgtEl>
                                          <p:spTgt spid="87050"/>
                                        </p:tgtEl>
                                        <p:attrNameLst>
                                          <p:attrName>ppt_x</p:attrName>
                                        </p:attrNameLst>
                                      </p:cBhvr>
                                      <p:tavLst>
                                        <p:tav tm="0">
                                          <p:val>
                                            <p:strVal val="0-#ppt_w/2"/>
                                          </p:val>
                                        </p:tav>
                                        <p:tav tm="100000">
                                          <p:val>
                                            <p:strVal val="#ppt_x"/>
                                          </p:val>
                                        </p:tav>
                                      </p:tavLst>
                                    </p:anim>
                                    <p:anim calcmode="lin" valueType="num">
                                      <p:cBhvr additive="base">
                                        <p:cTn id="605" dur="500" fill="hold"/>
                                        <p:tgtEl>
                                          <p:spTgt spid="87050"/>
                                        </p:tgtEl>
                                        <p:attrNameLst>
                                          <p:attrName>ppt_y</p:attrName>
                                        </p:attrNameLst>
                                      </p:cBhvr>
                                      <p:tavLst>
                                        <p:tav tm="0">
                                          <p:val>
                                            <p:strVal val="#ppt_y"/>
                                          </p:val>
                                        </p:tav>
                                        <p:tav tm="100000">
                                          <p:val>
                                            <p:strVal val="#ppt_y"/>
                                          </p:val>
                                        </p:tav>
                                      </p:tavLst>
                                    </p:anim>
                                  </p:childTnLst>
                                </p:cTn>
                              </p:par>
                              <p:par>
                                <p:cTn id="606" presetID="2" presetClass="entr" presetSubtype="8" fill="hold" grpId="8" nodeType="withEffect">
                                  <p:stCondLst>
                                    <p:cond delay="0"/>
                                  </p:stCondLst>
                                  <p:childTnLst>
                                    <p:set>
                                      <p:cBhvr>
                                        <p:cTn id="607" dur="1" fill="hold">
                                          <p:stCondLst>
                                            <p:cond delay="0"/>
                                          </p:stCondLst>
                                        </p:cTn>
                                        <p:tgtEl>
                                          <p:spTgt spid="87051"/>
                                        </p:tgtEl>
                                        <p:attrNameLst>
                                          <p:attrName>style.visibility</p:attrName>
                                        </p:attrNameLst>
                                      </p:cBhvr>
                                      <p:to>
                                        <p:strVal val="visible"/>
                                      </p:to>
                                    </p:set>
                                    <p:anim calcmode="lin" valueType="num">
                                      <p:cBhvr additive="base">
                                        <p:cTn id="608" dur="500" fill="hold"/>
                                        <p:tgtEl>
                                          <p:spTgt spid="87051"/>
                                        </p:tgtEl>
                                        <p:attrNameLst>
                                          <p:attrName>ppt_x</p:attrName>
                                        </p:attrNameLst>
                                      </p:cBhvr>
                                      <p:tavLst>
                                        <p:tav tm="0">
                                          <p:val>
                                            <p:strVal val="0-#ppt_w/2"/>
                                          </p:val>
                                        </p:tav>
                                        <p:tav tm="100000">
                                          <p:val>
                                            <p:strVal val="#ppt_x"/>
                                          </p:val>
                                        </p:tav>
                                      </p:tavLst>
                                    </p:anim>
                                    <p:anim calcmode="lin" valueType="num">
                                      <p:cBhvr additive="base">
                                        <p:cTn id="609" dur="500" fill="hold"/>
                                        <p:tgtEl>
                                          <p:spTgt spid="87051"/>
                                        </p:tgtEl>
                                        <p:attrNameLst>
                                          <p:attrName>ppt_y</p:attrName>
                                        </p:attrNameLst>
                                      </p:cBhvr>
                                      <p:tavLst>
                                        <p:tav tm="0">
                                          <p:val>
                                            <p:strVal val="#ppt_y"/>
                                          </p:val>
                                        </p:tav>
                                        <p:tav tm="100000">
                                          <p:val>
                                            <p:strVal val="#ppt_y"/>
                                          </p:val>
                                        </p:tav>
                                      </p:tavLst>
                                    </p:anim>
                                  </p:childTnLst>
                                </p:cTn>
                              </p:par>
                              <p:par>
                                <p:cTn id="610" presetID="2" presetClass="entr" presetSubtype="8" fill="hold" grpId="6" nodeType="withEffect">
                                  <p:stCondLst>
                                    <p:cond delay="0"/>
                                  </p:stCondLst>
                                  <p:childTnLst>
                                    <p:set>
                                      <p:cBhvr>
                                        <p:cTn id="611" dur="1" fill="hold">
                                          <p:stCondLst>
                                            <p:cond delay="0"/>
                                          </p:stCondLst>
                                        </p:cTn>
                                        <p:tgtEl>
                                          <p:spTgt spid="87052"/>
                                        </p:tgtEl>
                                        <p:attrNameLst>
                                          <p:attrName>style.visibility</p:attrName>
                                        </p:attrNameLst>
                                      </p:cBhvr>
                                      <p:to>
                                        <p:strVal val="visible"/>
                                      </p:to>
                                    </p:set>
                                    <p:anim calcmode="lin" valueType="num">
                                      <p:cBhvr additive="base">
                                        <p:cTn id="612" dur="500" fill="hold"/>
                                        <p:tgtEl>
                                          <p:spTgt spid="87052"/>
                                        </p:tgtEl>
                                        <p:attrNameLst>
                                          <p:attrName>ppt_x</p:attrName>
                                        </p:attrNameLst>
                                      </p:cBhvr>
                                      <p:tavLst>
                                        <p:tav tm="0">
                                          <p:val>
                                            <p:strVal val="0-#ppt_w/2"/>
                                          </p:val>
                                        </p:tav>
                                        <p:tav tm="100000">
                                          <p:val>
                                            <p:strVal val="#ppt_x"/>
                                          </p:val>
                                        </p:tav>
                                      </p:tavLst>
                                    </p:anim>
                                    <p:anim calcmode="lin" valueType="num">
                                      <p:cBhvr additive="base">
                                        <p:cTn id="613" dur="500" fill="hold"/>
                                        <p:tgtEl>
                                          <p:spTgt spid="87052"/>
                                        </p:tgtEl>
                                        <p:attrNameLst>
                                          <p:attrName>ppt_y</p:attrName>
                                        </p:attrNameLst>
                                      </p:cBhvr>
                                      <p:tavLst>
                                        <p:tav tm="0">
                                          <p:val>
                                            <p:strVal val="#ppt_y"/>
                                          </p:val>
                                        </p:tav>
                                        <p:tav tm="100000">
                                          <p:val>
                                            <p:strVal val="#ppt_y"/>
                                          </p:val>
                                        </p:tav>
                                      </p:tavLst>
                                    </p:anim>
                                  </p:childTnLst>
                                </p:cTn>
                              </p:par>
                              <p:par>
                                <p:cTn id="614" presetID="2" presetClass="entr" presetSubtype="8" fill="hold" grpId="6" nodeType="withEffect">
                                  <p:stCondLst>
                                    <p:cond delay="0"/>
                                  </p:stCondLst>
                                  <p:childTnLst>
                                    <p:set>
                                      <p:cBhvr>
                                        <p:cTn id="615" dur="1" fill="hold">
                                          <p:stCondLst>
                                            <p:cond delay="0"/>
                                          </p:stCondLst>
                                        </p:cTn>
                                        <p:tgtEl>
                                          <p:spTgt spid="87053"/>
                                        </p:tgtEl>
                                        <p:attrNameLst>
                                          <p:attrName>style.visibility</p:attrName>
                                        </p:attrNameLst>
                                      </p:cBhvr>
                                      <p:to>
                                        <p:strVal val="visible"/>
                                      </p:to>
                                    </p:set>
                                    <p:anim calcmode="lin" valueType="num">
                                      <p:cBhvr additive="base">
                                        <p:cTn id="616" dur="500" fill="hold"/>
                                        <p:tgtEl>
                                          <p:spTgt spid="87053"/>
                                        </p:tgtEl>
                                        <p:attrNameLst>
                                          <p:attrName>ppt_x</p:attrName>
                                        </p:attrNameLst>
                                      </p:cBhvr>
                                      <p:tavLst>
                                        <p:tav tm="0">
                                          <p:val>
                                            <p:strVal val="0-#ppt_w/2"/>
                                          </p:val>
                                        </p:tav>
                                        <p:tav tm="100000">
                                          <p:val>
                                            <p:strVal val="#ppt_x"/>
                                          </p:val>
                                        </p:tav>
                                      </p:tavLst>
                                    </p:anim>
                                    <p:anim calcmode="lin" valueType="num">
                                      <p:cBhvr additive="base">
                                        <p:cTn id="617" dur="500" fill="hold"/>
                                        <p:tgtEl>
                                          <p:spTgt spid="87053"/>
                                        </p:tgtEl>
                                        <p:attrNameLst>
                                          <p:attrName>ppt_y</p:attrName>
                                        </p:attrNameLst>
                                      </p:cBhvr>
                                      <p:tavLst>
                                        <p:tav tm="0">
                                          <p:val>
                                            <p:strVal val="#ppt_y"/>
                                          </p:val>
                                        </p:tav>
                                        <p:tav tm="100000">
                                          <p:val>
                                            <p:strVal val="#ppt_y"/>
                                          </p:val>
                                        </p:tav>
                                      </p:tavLst>
                                    </p:anim>
                                  </p:childTnLst>
                                </p:cTn>
                              </p:par>
                              <p:par>
                                <p:cTn id="618" presetID="2" presetClass="entr" presetSubtype="8" fill="hold" grpId="8" nodeType="withEffect">
                                  <p:stCondLst>
                                    <p:cond delay="0"/>
                                  </p:stCondLst>
                                  <p:childTnLst>
                                    <p:set>
                                      <p:cBhvr>
                                        <p:cTn id="619" dur="1" fill="hold">
                                          <p:stCondLst>
                                            <p:cond delay="0"/>
                                          </p:stCondLst>
                                        </p:cTn>
                                        <p:tgtEl>
                                          <p:spTgt spid="87054"/>
                                        </p:tgtEl>
                                        <p:attrNameLst>
                                          <p:attrName>style.visibility</p:attrName>
                                        </p:attrNameLst>
                                      </p:cBhvr>
                                      <p:to>
                                        <p:strVal val="visible"/>
                                      </p:to>
                                    </p:set>
                                    <p:anim calcmode="lin" valueType="num">
                                      <p:cBhvr additive="base">
                                        <p:cTn id="620" dur="500" fill="hold"/>
                                        <p:tgtEl>
                                          <p:spTgt spid="87054"/>
                                        </p:tgtEl>
                                        <p:attrNameLst>
                                          <p:attrName>ppt_x</p:attrName>
                                        </p:attrNameLst>
                                      </p:cBhvr>
                                      <p:tavLst>
                                        <p:tav tm="0">
                                          <p:val>
                                            <p:strVal val="0-#ppt_w/2"/>
                                          </p:val>
                                        </p:tav>
                                        <p:tav tm="100000">
                                          <p:val>
                                            <p:strVal val="#ppt_x"/>
                                          </p:val>
                                        </p:tav>
                                      </p:tavLst>
                                    </p:anim>
                                    <p:anim calcmode="lin" valueType="num">
                                      <p:cBhvr additive="base">
                                        <p:cTn id="621" dur="500" fill="hold"/>
                                        <p:tgtEl>
                                          <p:spTgt spid="87054"/>
                                        </p:tgtEl>
                                        <p:attrNameLst>
                                          <p:attrName>ppt_y</p:attrName>
                                        </p:attrNameLst>
                                      </p:cBhvr>
                                      <p:tavLst>
                                        <p:tav tm="0">
                                          <p:val>
                                            <p:strVal val="#ppt_y"/>
                                          </p:val>
                                        </p:tav>
                                        <p:tav tm="100000">
                                          <p:val>
                                            <p:strVal val="#ppt_y"/>
                                          </p:val>
                                        </p:tav>
                                      </p:tavLst>
                                    </p:anim>
                                  </p:childTnLst>
                                </p:cTn>
                              </p:par>
                              <p:par>
                                <p:cTn id="622" presetID="2" presetClass="entr" presetSubtype="8" fill="hold" grpId="8" nodeType="withEffect">
                                  <p:stCondLst>
                                    <p:cond delay="0"/>
                                  </p:stCondLst>
                                  <p:childTnLst>
                                    <p:set>
                                      <p:cBhvr>
                                        <p:cTn id="623" dur="1" fill="hold">
                                          <p:stCondLst>
                                            <p:cond delay="0"/>
                                          </p:stCondLst>
                                        </p:cTn>
                                        <p:tgtEl>
                                          <p:spTgt spid="87055"/>
                                        </p:tgtEl>
                                        <p:attrNameLst>
                                          <p:attrName>style.visibility</p:attrName>
                                        </p:attrNameLst>
                                      </p:cBhvr>
                                      <p:to>
                                        <p:strVal val="visible"/>
                                      </p:to>
                                    </p:set>
                                    <p:anim calcmode="lin" valueType="num">
                                      <p:cBhvr additive="base">
                                        <p:cTn id="624" dur="500" fill="hold"/>
                                        <p:tgtEl>
                                          <p:spTgt spid="87055"/>
                                        </p:tgtEl>
                                        <p:attrNameLst>
                                          <p:attrName>ppt_x</p:attrName>
                                        </p:attrNameLst>
                                      </p:cBhvr>
                                      <p:tavLst>
                                        <p:tav tm="0">
                                          <p:val>
                                            <p:strVal val="0-#ppt_w/2"/>
                                          </p:val>
                                        </p:tav>
                                        <p:tav tm="100000">
                                          <p:val>
                                            <p:strVal val="#ppt_x"/>
                                          </p:val>
                                        </p:tav>
                                      </p:tavLst>
                                    </p:anim>
                                    <p:anim calcmode="lin" valueType="num">
                                      <p:cBhvr additive="base">
                                        <p:cTn id="625" dur="500" fill="hold"/>
                                        <p:tgtEl>
                                          <p:spTgt spid="87055"/>
                                        </p:tgtEl>
                                        <p:attrNameLst>
                                          <p:attrName>ppt_y</p:attrName>
                                        </p:attrNameLst>
                                      </p:cBhvr>
                                      <p:tavLst>
                                        <p:tav tm="0">
                                          <p:val>
                                            <p:strVal val="#ppt_y"/>
                                          </p:val>
                                        </p:tav>
                                        <p:tav tm="100000">
                                          <p:val>
                                            <p:strVal val="#ppt_y"/>
                                          </p:val>
                                        </p:tav>
                                      </p:tavLst>
                                    </p:anim>
                                  </p:childTnLst>
                                </p:cTn>
                              </p:par>
                              <p:par>
                                <p:cTn id="626" presetID="2" presetClass="entr" presetSubtype="8" fill="hold" grpId="8" nodeType="withEffect">
                                  <p:stCondLst>
                                    <p:cond delay="0"/>
                                  </p:stCondLst>
                                  <p:childTnLst>
                                    <p:set>
                                      <p:cBhvr>
                                        <p:cTn id="627" dur="1" fill="hold">
                                          <p:stCondLst>
                                            <p:cond delay="0"/>
                                          </p:stCondLst>
                                        </p:cTn>
                                        <p:tgtEl>
                                          <p:spTgt spid="87057"/>
                                        </p:tgtEl>
                                        <p:attrNameLst>
                                          <p:attrName>style.visibility</p:attrName>
                                        </p:attrNameLst>
                                      </p:cBhvr>
                                      <p:to>
                                        <p:strVal val="visible"/>
                                      </p:to>
                                    </p:set>
                                    <p:anim calcmode="lin" valueType="num">
                                      <p:cBhvr additive="base">
                                        <p:cTn id="628" dur="500" fill="hold"/>
                                        <p:tgtEl>
                                          <p:spTgt spid="87057"/>
                                        </p:tgtEl>
                                        <p:attrNameLst>
                                          <p:attrName>ppt_x</p:attrName>
                                        </p:attrNameLst>
                                      </p:cBhvr>
                                      <p:tavLst>
                                        <p:tav tm="0">
                                          <p:val>
                                            <p:strVal val="0-#ppt_w/2"/>
                                          </p:val>
                                        </p:tav>
                                        <p:tav tm="100000">
                                          <p:val>
                                            <p:strVal val="#ppt_x"/>
                                          </p:val>
                                        </p:tav>
                                      </p:tavLst>
                                    </p:anim>
                                    <p:anim calcmode="lin" valueType="num">
                                      <p:cBhvr additive="base">
                                        <p:cTn id="629" dur="500" fill="hold"/>
                                        <p:tgtEl>
                                          <p:spTgt spid="87057"/>
                                        </p:tgtEl>
                                        <p:attrNameLst>
                                          <p:attrName>ppt_y</p:attrName>
                                        </p:attrNameLst>
                                      </p:cBhvr>
                                      <p:tavLst>
                                        <p:tav tm="0">
                                          <p:val>
                                            <p:strVal val="#ppt_y"/>
                                          </p:val>
                                        </p:tav>
                                        <p:tav tm="100000">
                                          <p:val>
                                            <p:strVal val="#ppt_y"/>
                                          </p:val>
                                        </p:tav>
                                      </p:tavLst>
                                    </p:anim>
                                  </p:childTnLst>
                                </p:cTn>
                              </p:par>
                              <p:par>
                                <p:cTn id="630" presetID="2" presetClass="entr" presetSubtype="8" fill="hold" grpId="8" nodeType="withEffect">
                                  <p:stCondLst>
                                    <p:cond delay="0"/>
                                  </p:stCondLst>
                                  <p:childTnLst>
                                    <p:set>
                                      <p:cBhvr>
                                        <p:cTn id="631" dur="1" fill="hold">
                                          <p:stCondLst>
                                            <p:cond delay="0"/>
                                          </p:stCondLst>
                                        </p:cTn>
                                        <p:tgtEl>
                                          <p:spTgt spid="87058"/>
                                        </p:tgtEl>
                                        <p:attrNameLst>
                                          <p:attrName>style.visibility</p:attrName>
                                        </p:attrNameLst>
                                      </p:cBhvr>
                                      <p:to>
                                        <p:strVal val="visible"/>
                                      </p:to>
                                    </p:set>
                                    <p:anim calcmode="lin" valueType="num">
                                      <p:cBhvr additive="base">
                                        <p:cTn id="632" dur="500" fill="hold"/>
                                        <p:tgtEl>
                                          <p:spTgt spid="87058"/>
                                        </p:tgtEl>
                                        <p:attrNameLst>
                                          <p:attrName>ppt_x</p:attrName>
                                        </p:attrNameLst>
                                      </p:cBhvr>
                                      <p:tavLst>
                                        <p:tav tm="0">
                                          <p:val>
                                            <p:strVal val="0-#ppt_w/2"/>
                                          </p:val>
                                        </p:tav>
                                        <p:tav tm="100000">
                                          <p:val>
                                            <p:strVal val="#ppt_x"/>
                                          </p:val>
                                        </p:tav>
                                      </p:tavLst>
                                    </p:anim>
                                    <p:anim calcmode="lin" valueType="num">
                                      <p:cBhvr additive="base">
                                        <p:cTn id="633" dur="500" fill="hold"/>
                                        <p:tgtEl>
                                          <p:spTgt spid="87058"/>
                                        </p:tgtEl>
                                        <p:attrNameLst>
                                          <p:attrName>ppt_y</p:attrName>
                                        </p:attrNameLst>
                                      </p:cBhvr>
                                      <p:tavLst>
                                        <p:tav tm="0">
                                          <p:val>
                                            <p:strVal val="#ppt_y"/>
                                          </p:val>
                                        </p:tav>
                                        <p:tav tm="100000">
                                          <p:val>
                                            <p:strVal val="#ppt_y"/>
                                          </p:val>
                                        </p:tav>
                                      </p:tavLst>
                                    </p:anim>
                                  </p:childTnLst>
                                </p:cTn>
                              </p:par>
                              <p:par>
                                <p:cTn id="634" presetID="2" presetClass="entr" presetSubtype="8" fill="hold" grpId="8" nodeType="withEffect">
                                  <p:stCondLst>
                                    <p:cond delay="0"/>
                                  </p:stCondLst>
                                  <p:childTnLst>
                                    <p:set>
                                      <p:cBhvr>
                                        <p:cTn id="635" dur="1" fill="hold">
                                          <p:stCondLst>
                                            <p:cond delay="0"/>
                                          </p:stCondLst>
                                        </p:cTn>
                                        <p:tgtEl>
                                          <p:spTgt spid="87059"/>
                                        </p:tgtEl>
                                        <p:attrNameLst>
                                          <p:attrName>style.visibility</p:attrName>
                                        </p:attrNameLst>
                                      </p:cBhvr>
                                      <p:to>
                                        <p:strVal val="visible"/>
                                      </p:to>
                                    </p:set>
                                    <p:anim calcmode="lin" valueType="num">
                                      <p:cBhvr additive="base">
                                        <p:cTn id="636" dur="500" fill="hold"/>
                                        <p:tgtEl>
                                          <p:spTgt spid="87059"/>
                                        </p:tgtEl>
                                        <p:attrNameLst>
                                          <p:attrName>ppt_x</p:attrName>
                                        </p:attrNameLst>
                                      </p:cBhvr>
                                      <p:tavLst>
                                        <p:tav tm="0">
                                          <p:val>
                                            <p:strVal val="0-#ppt_w/2"/>
                                          </p:val>
                                        </p:tav>
                                        <p:tav tm="100000">
                                          <p:val>
                                            <p:strVal val="#ppt_x"/>
                                          </p:val>
                                        </p:tav>
                                      </p:tavLst>
                                    </p:anim>
                                    <p:anim calcmode="lin" valueType="num">
                                      <p:cBhvr additive="base">
                                        <p:cTn id="637" dur="500" fill="hold"/>
                                        <p:tgtEl>
                                          <p:spTgt spid="87059"/>
                                        </p:tgtEl>
                                        <p:attrNameLst>
                                          <p:attrName>ppt_y</p:attrName>
                                        </p:attrNameLst>
                                      </p:cBhvr>
                                      <p:tavLst>
                                        <p:tav tm="0">
                                          <p:val>
                                            <p:strVal val="#ppt_y"/>
                                          </p:val>
                                        </p:tav>
                                        <p:tav tm="100000">
                                          <p:val>
                                            <p:strVal val="#ppt_y"/>
                                          </p:val>
                                        </p:tav>
                                      </p:tavLst>
                                    </p:anim>
                                  </p:childTnLst>
                                </p:cTn>
                              </p:par>
                              <p:par>
                                <p:cTn id="638" presetID="2" presetClass="entr" presetSubtype="8" fill="hold" grpId="6" nodeType="withEffect">
                                  <p:stCondLst>
                                    <p:cond delay="0"/>
                                  </p:stCondLst>
                                  <p:childTnLst>
                                    <p:set>
                                      <p:cBhvr>
                                        <p:cTn id="639" dur="1" fill="hold">
                                          <p:stCondLst>
                                            <p:cond delay="0"/>
                                          </p:stCondLst>
                                        </p:cTn>
                                        <p:tgtEl>
                                          <p:spTgt spid="87060"/>
                                        </p:tgtEl>
                                        <p:attrNameLst>
                                          <p:attrName>style.visibility</p:attrName>
                                        </p:attrNameLst>
                                      </p:cBhvr>
                                      <p:to>
                                        <p:strVal val="visible"/>
                                      </p:to>
                                    </p:set>
                                    <p:anim calcmode="lin" valueType="num">
                                      <p:cBhvr additive="base">
                                        <p:cTn id="640" dur="500" fill="hold"/>
                                        <p:tgtEl>
                                          <p:spTgt spid="87060"/>
                                        </p:tgtEl>
                                        <p:attrNameLst>
                                          <p:attrName>ppt_x</p:attrName>
                                        </p:attrNameLst>
                                      </p:cBhvr>
                                      <p:tavLst>
                                        <p:tav tm="0">
                                          <p:val>
                                            <p:strVal val="0-#ppt_w/2"/>
                                          </p:val>
                                        </p:tav>
                                        <p:tav tm="100000">
                                          <p:val>
                                            <p:strVal val="#ppt_x"/>
                                          </p:val>
                                        </p:tav>
                                      </p:tavLst>
                                    </p:anim>
                                    <p:anim calcmode="lin" valueType="num">
                                      <p:cBhvr additive="base">
                                        <p:cTn id="641" dur="500" fill="hold"/>
                                        <p:tgtEl>
                                          <p:spTgt spid="87060"/>
                                        </p:tgtEl>
                                        <p:attrNameLst>
                                          <p:attrName>ppt_y</p:attrName>
                                        </p:attrNameLst>
                                      </p:cBhvr>
                                      <p:tavLst>
                                        <p:tav tm="0">
                                          <p:val>
                                            <p:strVal val="#ppt_y"/>
                                          </p:val>
                                        </p:tav>
                                        <p:tav tm="100000">
                                          <p:val>
                                            <p:strVal val="#ppt_y"/>
                                          </p:val>
                                        </p:tav>
                                      </p:tavLst>
                                    </p:anim>
                                  </p:childTnLst>
                                </p:cTn>
                              </p:par>
                              <p:par>
                                <p:cTn id="642" presetID="2" presetClass="entr" presetSubtype="8" fill="hold" grpId="8" nodeType="withEffect">
                                  <p:stCondLst>
                                    <p:cond delay="0"/>
                                  </p:stCondLst>
                                  <p:childTnLst>
                                    <p:set>
                                      <p:cBhvr>
                                        <p:cTn id="643" dur="1" fill="hold">
                                          <p:stCondLst>
                                            <p:cond delay="0"/>
                                          </p:stCondLst>
                                        </p:cTn>
                                        <p:tgtEl>
                                          <p:spTgt spid="87047"/>
                                        </p:tgtEl>
                                        <p:attrNameLst>
                                          <p:attrName>style.visibility</p:attrName>
                                        </p:attrNameLst>
                                      </p:cBhvr>
                                      <p:to>
                                        <p:strVal val="visible"/>
                                      </p:to>
                                    </p:set>
                                    <p:anim calcmode="lin" valueType="num">
                                      <p:cBhvr additive="base">
                                        <p:cTn id="644" dur="500" fill="hold"/>
                                        <p:tgtEl>
                                          <p:spTgt spid="87047"/>
                                        </p:tgtEl>
                                        <p:attrNameLst>
                                          <p:attrName>ppt_x</p:attrName>
                                        </p:attrNameLst>
                                      </p:cBhvr>
                                      <p:tavLst>
                                        <p:tav tm="0">
                                          <p:val>
                                            <p:strVal val="0-#ppt_w/2"/>
                                          </p:val>
                                        </p:tav>
                                        <p:tav tm="100000">
                                          <p:val>
                                            <p:strVal val="#ppt_x"/>
                                          </p:val>
                                        </p:tav>
                                      </p:tavLst>
                                    </p:anim>
                                    <p:anim calcmode="lin" valueType="num">
                                      <p:cBhvr additive="base">
                                        <p:cTn id="645" dur="500" fill="hold"/>
                                        <p:tgtEl>
                                          <p:spTgt spid="87047"/>
                                        </p:tgtEl>
                                        <p:attrNameLst>
                                          <p:attrName>ppt_y</p:attrName>
                                        </p:attrNameLst>
                                      </p:cBhvr>
                                      <p:tavLst>
                                        <p:tav tm="0">
                                          <p:val>
                                            <p:strVal val="#ppt_y"/>
                                          </p:val>
                                        </p:tav>
                                        <p:tav tm="100000">
                                          <p:val>
                                            <p:strVal val="#ppt_y"/>
                                          </p:val>
                                        </p:tav>
                                      </p:tavLst>
                                    </p:anim>
                                  </p:childTnLst>
                                </p:cTn>
                              </p:par>
                              <p:par>
                                <p:cTn id="646" presetID="6" presetClass="emph" presetSubtype="0" fill="hold" grpId="21" nodeType="withEffect">
                                  <p:stCondLst>
                                    <p:cond delay="0"/>
                                  </p:stCondLst>
                                  <p:childTnLst>
                                    <p:animScale>
                                      <p:cBhvr>
                                        <p:cTn id="647" dur="500" fill="hold"/>
                                        <p:tgtEl>
                                          <p:spTgt spid="87056"/>
                                        </p:tgtEl>
                                      </p:cBhvr>
                                      <p:by x="50000" y="50000"/>
                                    </p:animScale>
                                  </p:childTnLst>
                                </p:cTn>
                              </p:par>
                              <p:par>
                                <p:cTn id="648" presetID="35" presetClass="path" presetSubtype="0" accel="50000" decel="50000" fill="hold" grpId="22" nodeType="withEffect">
                                  <p:stCondLst>
                                    <p:cond delay="0"/>
                                  </p:stCondLst>
                                  <p:childTnLst>
                                    <p:animMotion origin="layout" path="M 3.33333E-6 -3.73117E-6 L -0.31667 -0.11448 " pathEditMode="relative" rAng="0" ptsTypes="AA">
                                      <p:cBhvr>
                                        <p:cTn id="649" dur="500" spd="-100000" fill="hold"/>
                                        <p:tgtEl>
                                          <p:spTgt spid="87056"/>
                                        </p:tgtEl>
                                        <p:attrNameLst>
                                          <p:attrName>ppt_x</p:attrName>
                                          <p:attrName>ppt_y</p:attrName>
                                        </p:attrNameLst>
                                      </p:cBhvr>
                                      <p:rCtr x="-158" y="-57"/>
                                    </p:animMotion>
                                  </p:childTnLst>
                                </p:cTn>
                              </p:par>
                            </p:childTnLst>
                          </p:cTn>
                        </p:par>
                      </p:childTnLst>
                    </p:cTn>
                  </p:par>
                </p:childTnLst>
              </p:cTn>
              <p:nextCondLst>
                <p:cond evt="onClick" delay="0">
                  <p:tgtEl>
                    <p:spTgt spid="87056"/>
                  </p:tgtEl>
                </p:cond>
              </p:nextCondLst>
            </p:seq>
            <p:seq concurrent="1" nextAc="seek">
              <p:cTn id="650" restart="whenNotActive" fill="hold" evtFilter="cancelBubble" nodeType="interactiveSeq">
                <p:stCondLst>
                  <p:cond evt="onClick" delay="0">
                    <p:tgtEl>
                      <p:spTgt spid="87054"/>
                    </p:tgtEl>
                  </p:cond>
                </p:stCondLst>
                <p:endSync evt="end" delay="0">
                  <p:rtn val="all"/>
                </p:endSync>
                <p:childTnLst>
                  <p:par>
                    <p:cTn id="651" fill="hold" nodeType="clickPar">
                      <p:stCondLst>
                        <p:cond delay="0"/>
                      </p:stCondLst>
                      <p:childTnLst>
                        <p:par>
                          <p:cTn id="652" fill="hold" nodeType="withGroup">
                            <p:stCondLst>
                              <p:cond delay="0"/>
                            </p:stCondLst>
                            <p:childTnLst>
                              <p:par>
                                <p:cTn id="653" presetID="7" presetClass="exit" presetSubtype="4" fill="hold" grpId="9" nodeType="clickEffect">
                                  <p:stCondLst>
                                    <p:cond delay="0"/>
                                  </p:stCondLst>
                                  <p:childTnLst>
                                    <p:anim calcmode="lin" valueType="num">
                                      <p:cBhvr additive="base">
                                        <p:cTn id="654" dur="500"/>
                                        <p:tgtEl>
                                          <p:spTgt spid="87063"/>
                                        </p:tgtEl>
                                        <p:attrNameLst>
                                          <p:attrName>ppt_x</p:attrName>
                                        </p:attrNameLst>
                                      </p:cBhvr>
                                      <p:tavLst>
                                        <p:tav tm="0">
                                          <p:val>
                                            <p:strVal val="ppt_x"/>
                                          </p:val>
                                        </p:tav>
                                        <p:tav tm="100000">
                                          <p:val>
                                            <p:strVal val="ppt_x"/>
                                          </p:val>
                                        </p:tav>
                                      </p:tavLst>
                                    </p:anim>
                                    <p:anim calcmode="lin" valueType="num">
                                      <p:cBhvr additive="base">
                                        <p:cTn id="655" dur="500"/>
                                        <p:tgtEl>
                                          <p:spTgt spid="87063"/>
                                        </p:tgtEl>
                                        <p:attrNameLst>
                                          <p:attrName>ppt_y</p:attrName>
                                        </p:attrNameLst>
                                      </p:cBhvr>
                                      <p:tavLst>
                                        <p:tav tm="0">
                                          <p:val>
                                            <p:strVal val="ppt_y"/>
                                          </p:val>
                                        </p:tav>
                                        <p:tav tm="100000">
                                          <p:val>
                                            <p:strVal val="1+ppt_h/2"/>
                                          </p:val>
                                        </p:tav>
                                      </p:tavLst>
                                    </p:anim>
                                    <p:set>
                                      <p:cBhvr>
                                        <p:cTn id="656" dur="1" fill="hold">
                                          <p:stCondLst>
                                            <p:cond delay="499"/>
                                          </p:stCondLst>
                                        </p:cTn>
                                        <p:tgtEl>
                                          <p:spTgt spid="87063"/>
                                        </p:tgtEl>
                                        <p:attrNameLst>
                                          <p:attrName>style.visibility</p:attrName>
                                        </p:attrNameLst>
                                      </p:cBhvr>
                                      <p:to>
                                        <p:strVal val="hidden"/>
                                      </p:to>
                                    </p:set>
                                  </p:childTnLst>
                                </p:cTn>
                              </p:par>
                              <p:par>
                                <p:cTn id="657" presetID="7" presetClass="exit" presetSubtype="4" fill="hold" grpId="9" nodeType="withEffect">
                                  <p:stCondLst>
                                    <p:cond delay="0"/>
                                  </p:stCondLst>
                                  <p:childTnLst>
                                    <p:anim calcmode="lin" valueType="num">
                                      <p:cBhvr additive="base">
                                        <p:cTn id="658" dur="500"/>
                                        <p:tgtEl>
                                          <p:spTgt spid="87048"/>
                                        </p:tgtEl>
                                        <p:attrNameLst>
                                          <p:attrName>ppt_x</p:attrName>
                                        </p:attrNameLst>
                                      </p:cBhvr>
                                      <p:tavLst>
                                        <p:tav tm="0">
                                          <p:val>
                                            <p:strVal val="ppt_x"/>
                                          </p:val>
                                        </p:tav>
                                        <p:tav tm="100000">
                                          <p:val>
                                            <p:strVal val="ppt_x"/>
                                          </p:val>
                                        </p:tav>
                                      </p:tavLst>
                                    </p:anim>
                                    <p:anim calcmode="lin" valueType="num">
                                      <p:cBhvr additive="base">
                                        <p:cTn id="659" dur="500"/>
                                        <p:tgtEl>
                                          <p:spTgt spid="87048"/>
                                        </p:tgtEl>
                                        <p:attrNameLst>
                                          <p:attrName>ppt_y</p:attrName>
                                        </p:attrNameLst>
                                      </p:cBhvr>
                                      <p:tavLst>
                                        <p:tav tm="0">
                                          <p:val>
                                            <p:strVal val="ppt_y"/>
                                          </p:val>
                                        </p:tav>
                                        <p:tav tm="100000">
                                          <p:val>
                                            <p:strVal val="1+ppt_h/2"/>
                                          </p:val>
                                        </p:tav>
                                      </p:tavLst>
                                    </p:anim>
                                    <p:set>
                                      <p:cBhvr>
                                        <p:cTn id="660" dur="1" fill="hold">
                                          <p:stCondLst>
                                            <p:cond delay="499"/>
                                          </p:stCondLst>
                                        </p:cTn>
                                        <p:tgtEl>
                                          <p:spTgt spid="87048"/>
                                        </p:tgtEl>
                                        <p:attrNameLst>
                                          <p:attrName>style.visibility</p:attrName>
                                        </p:attrNameLst>
                                      </p:cBhvr>
                                      <p:to>
                                        <p:strVal val="hidden"/>
                                      </p:to>
                                    </p:set>
                                  </p:childTnLst>
                                </p:cTn>
                              </p:par>
                              <p:par>
                                <p:cTn id="661" presetID="7" presetClass="exit" presetSubtype="4" fill="hold" grpId="9" nodeType="withEffect">
                                  <p:stCondLst>
                                    <p:cond delay="0"/>
                                  </p:stCondLst>
                                  <p:childTnLst>
                                    <p:anim calcmode="lin" valueType="num">
                                      <p:cBhvr additive="base">
                                        <p:cTn id="662" dur="500"/>
                                        <p:tgtEl>
                                          <p:spTgt spid="87046"/>
                                        </p:tgtEl>
                                        <p:attrNameLst>
                                          <p:attrName>ppt_x</p:attrName>
                                        </p:attrNameLst>
                                      </p:cBhvr>
                                      <p:tavLst>
                                        <p:tav tm="0">
                                          <p:val>
                                            <p:strVal val="ppt_x"/>
                                          </p:val>
                                        </p:tav>
                                        <p:tav tm="100000">
                                          <p:val>
                                            <p:strVal val="ppt_x"/>
                                          </p:val>
                                        </p:tav>
                                      </p:tavLst>
                                    </p:anim>
                                    <p:anim calcmode="lin" valueType="num">
                                      <p:cBhvr additive="base">
                                        <p:cTn id="663" dur="500"/>
                                        <p:tgtEl>
                                          <p:spTgt spid="87046"/>
                                        </p:tgtEl>
                                        <p:attrNameLst>
                                          <p:attrName>ppt_y</p:attrName>
                                        </p:attrNameLst>
                                      </p:cBhvr>
                                      <p:tavLst>
                                        <p:tav tm="0">
                                          <p:val>
                                            <p:strVal val="ppt_y"/>
                                          </p:val>
                                        </p:tav>
                                        <p:tav tm="100000">
                                          <p:val>
                                            <p:strVal val="1+ppt_h/2"/>
                                          </p:val>
                                        </p:tav>
                                      </p:tavLst>
                                    </p:anim>
                                    <p:set>
                                      <p:cBhvr>
                                        <p:cTn id="664" dur="1" fill="hold">
                                          <p:stCondLst>
                                            <p:cond delay="499"/>
                                          </p:stCondLst>
                                        </p:cTn>
                                        <p:tgtEl>
                                          <p:spTgt spid="87046"/>
                                        </p:tgtEl>
                                        <p:attrNameLst>
                                          <p:attrName>style.visibility</p:attrName>
                                        </p:attrNameLst>
                                      </p:cBhvr>
                                      <p:to>
                                        <p:strVal val="hidden"/>
                                      </p:to>
                                    </p:set>
                                  </p:childTnLst>
                                </p:cTn>
                              </p:par>
                              <p:par>
                                <p:cTn id="665" presetID="7" presetClass="exit" presetSubtype="4" fill="hold" grpId="9" nodeType="withEffect">
                                  <p:stCondLst>
                                    <p:cond delay="0"/>
                                  </p:stCondLst>
                                  <p:childTnLst>
                                    <p:anim calcmode="lin" valueType="num">
                                      <p:cBhvr additive="base">
                                        <p:cTn id="666" dur="500"/>
                                        <p:tgtEl>
                                          <p:spTgt spid="87049"/>
                                        </p:tgtEl>
                                        <p:attrNameLst>
                                          <p:attrName>ppt_x</p:attrName>
                                        </p:attrNameLst>
                                      </p:cBhvr>
                                      <p:tavLst>
                                        <p:tav tm="0">
                                          <p:val>
                                            <p:strVal val="ppt_x"/>
                                          </p:val>
                                        </p:tav>
                                        <p:tav tm="100000">
                                          <p:val>
                                            <p:strVal val="ppt_x"/>
                                          </p:val>
                                        </p:tav>
                                      </p:tavLst>
                                    </p:anim>
                                    <p:anim calcmode="lin" valueType="num">
                                      <p:cBhvr additive="base">
                                        <p:cTn id="667" dur="500"/>
                                        <p:tgtEl>
                                          <p:spTgt spid="87049"/>
                                        </p:tgtEl>
                                        <p:attrNameLst>
                                          <p:attrName>ppt_y</p:attrName>
                                        </p:attrNameLst>
                                      </p:cBhvr>
                                      <p:tavLst>
                                        <p:tav tm="0">
                                          <p:val>
                                            <p:strVal val="ppt_y"/>
                                          </p:val>
                                        </p:tav>
                                        <p:tav tm="100000">
                                          <p:val>
                                            <p:strVal val="1+ppt_h/2"/>
                                          </p:val>
                                        </p:tav>
                                      </p:tavLst>
                                    </p:anim>
                                    <p:set>
                                      <p:cBhvr>
                                        <p:cTn id="668" dur="1" fill="hold">
                                          <p:stCondLst>
                                            <p:cond delay="499"/>
                                          </p:stCondLst>
                                        </p:cTn>
                                        <p:tgtEl>
                                          <p:spTgt spid="87049"/>
                                        </p:tgtEl>
                                        <p:attrNameLst>
                                          <p:attrName>style.visibility</p:attrName>
                                        </p:attrNameLst>
                                      </p:cBhvr>
                                      <p:to>
                                        <p:strVal val="hidden"/>
                                      </p:to>
                                    </p:set>
                                  </p:childTnLst>
                                </p:cTn>
                              </p:par>
                              <p:par>
                                <p:cTn id="669" presetID="7" presetClass="exit" presetSubtype="4" fill="hold" grpId="9" nodeType="withEffect">
                                  <p:stCondLst>
                                    <p:cond delay="0"/>
                                  </p:stCondLst>
                                  <p:childTnLst>
                                    <p:anim calcmode="lin" valueType="num">
                                      <p:cBhvr additive="base">
                                        <p:cTn id="670" dur="500"/>
                                        <p:tgtEl>
                                          <p:spTgt spid="87050"/>
                                        </p:tgtEl>
                                        <p:attrNameLst>
                                          <p:attrName>ppt_x</p:attrName>
                                        </p:attrNameLst>
                                      </p:cBhvr>
                                      <p:tavLst>
                                        <p:tav tm="0">
                                          <p:val>
                                            <p:strVal val="ppt_x"/>
                                          </p:val>
                                        </p:tav>
                                        <p:tav tm="100000">
                                          <p:val>
                                            <p:strVal val="ppt_x"/>
                                          </p:val>
                                        </p:tav>
                                      </p:tavLst>
                                    </p:anim>
                                    <p:anim calcmode="lin" valueType="num">
                                      <p:cBhvr additive="base">
                                        <p:cTn id="671" dur="500"/>
                                        <p:tgtEl>
                                          <p:spTgt spid="87050"/>
                                        </p:tgtEl>
                                        <p:attrNameLst>
                                          <p:attrName>ppt_y</p:attrName>
                                        </p:attrNameLst>
                                      </p:cBhvr>
                                      <p:tavLst>
                                        <p:tav tm="0">
                                          <p:val>
                                            <p:strVal val="ppt_y"/>
                                          </p:val>
                                        </p:tav>
                                        <p:tav tm="100000">
                                          <p:val>
                                            <p:strVal val="1+ppt_h/2"/>
                                          </p:val>
                                        </p:tav>
                                      </p:tavLst>
                                    </p:anim>
                                    <p:set>
                                      <p:cBhvr>
                                        <p:cTn id="672" dur="1" fill="hold">
                                          <p:stCondLst>
                                            <p:cond delay="499"/>
                                          </p:stCondLst>
                                        </p:cTn>
                                        <p:tgtEl>
                                          <p:spTgt spid="87050"/>
                                        </p:tgtEl>
                                        <p:attrNameLst>
                                          <p:attrName>style.visibility</p:attrName>
                                        </p:attrNameLst>
                                      </p:cBhvr>
                                      <p:to>
                                        <p:strVal val="hidden"/>
                                      </p:to>
                                    </p:set>
                                  </p:childTnLst>
                                </p:cTn>
                              </p:par>
                              <p:par>
                                <p:cTn id="673" presetID="7" presetClass="exit" presetSubtype="4" fill="hold" grpId="9" nodeType="withEffect">
                                  <p:stCondLst>
                                    <p:cond delay="0"/>
                                  </p:stCondLst>
                                  <p:childTnLst>
                                    <p:anim calcmode="lin" valueType="num">
                                      <p:cBhvr additive="base">
                                        <p:cTn id="674" dur="500"/>
                                        <p:tgtEl>
                                          <p:spTgt spid="87051"/>
                                        </p:tgtEl>
                                        <p:attrNameLst>
                                          <p:attrName>ppt_x</p:attrName>
                                        </p:attrNameLst>
                                      </p:cBhvr>
                                      <p:tavLst>
                                        <p:tav tm="0">
                                          <p:val>
                                            <p:strVal val="ppt_x"/>
                                          </p:val>
                                        </p:tav>
                                        <p:tav tm="100000">
                                          <p:val>
                                            <p:strVal val="ppt_x"/>
                                          </p:val>
                                        </p:tav>
                                      </p:tavLst>
                                    </p:anim>
                                    <p:anim calcmode="lin" valueType="num">
                                      <p:cBhvr additive="base">
                                        <p:cTn id="675" dur="500"/>
                                        <p:tgtEl>
                                          <p:spTgt spid="87051"/>
                                        </p:tgtEl>
                                        <p:attrNameLst>
                                          <p:attrName>ppt_y</p:attrName>
                                        </p:attrNameLst>
                                      </p:cBhvr>
                                      <p:tavLst>
                                        <p:tav tm="0">
                                          <p:val>
                                            <p:strVal val="ppt_y"/>
                                          </p:val>
                                        </p:tav>
                                        <p:tav tm="100000">
                                          <p:val>
                                            <p:strVal val="1+ppt_h/2"/>
                                          </p:val>
                                        </p:tav>
                                      </p:tavLst>
                                    </p:anim>
                                    <p:set>
                                      <p:cBhvr>
                                        <p:cTn id="676" dur="1" fill="hold">
                                          <p:stCondLst>
                                            <p:cond delay="499"/>
                                          </p:stCondLst>
                                        </p:cTn>
                                        <p:tgtEl>
                                          <p:spTgt spid="87051"/>
                                        </p:tgtEl>
                                        <p:attrNameLst>
                                          <p:attrName>style.visibility</p:attrName>
                                        </p:attrNameLst>
                                      </p:cBhvr>
                                      <p:to>
                                        <p:strVal val="hidden"/>
                                      </p:to>
                                    </p:set>
                                  </p:childTnLst>
                                </p:cTn>
                              </p:par>
                              <p:par>
                                <p:cTn id="677" presetID="7" presetClass="exit" presetSubtype="4" fill="hold" grpId="7" nodeType="withEffect">
                                  <p:stCondLst>
                                    <p:cond delay="0"/>
                                  </p:stCondLst>
                                  <p:childTnLst>
                                    <p:anim calcmode="lin" valueType="num">
                                      <p:cBhvr additive="base">
                                        <p:cTn id="678" dur="500"/>
                                        <p:tgtEl>
                                          <p:spTgt spid="87052"/>
                                        </p:tgtEl>
                                        <p:attrNameLst>
                                          <p:attrName>ppt_x</p:attrName>
                                        </p:attrNameLst>
                                      </p:cBhvr>
                                      <p:tavLst>
                                        <p:tav tm="0">
                                          <p:val>
                                            <p:strVal val="ppt_x"/>
                                          </p:val>
                                        </p:tav>
                                        <p:tav tm="100000">
                                          <p:val>
                                            <p:strVal val="ppt_x"/>
                                          </p:val>
                                        </p:tav>
                                      </p:tavLst>
                                    </p:anim>
                                    <p:anim calcmode="lin" valueType="num">
                                      <p:cBhvr additive="base">
                                        <p:cTn id="679" dur="500"/>
                                        <p:tgtEl>
                                          <p:spTgt spid="87052"/>
                                        </p:tgtEl>
                                        <p:attrNameLst>
                                          <p:attrName>ppt_y</p:attrName>
                                        </p:attrNameLst>
                                      </p:cBhvr>
                                      <p:tavLst>
                                        <p:tav tm="0">
                                          <p:val>
                                            <p:strVal val="ppt_y"/>
                                          </p:val>
                                        </p:tav>
                                        <p:tav tm="100000">
                                          <p:val>
                                            <p:strVal val="1+ppt_h/2"/>
                                          </p:val>
                                        </p:tav>
                                      </p:tavLst>
                                    </p:anim>
                                    <p:set>
                                      <p:cBhvr>
                                        <p:cTn id="680" dur="1" fill="hold">
                                          <p:stCondLst>
                                            <p:cond delay="499"/>
                                          </p:stCondLst>
                                        </p:cTn>
                                        <p:tgtEl>
                                          <p:spTgt spid="87052"/>
                                        </p:tgtEl>
                                        <p:attrNameLst>
                                          <p:attrName>style.visibility</p:attrName>
                                        </p:attrNameLst>
                                      </p:cBhvr>
                                      <p:to>
                                        <p:strVal val="hidden"/>
                                      </p:to>
                                    </p:set>
                                  </p:childTnLst>
                                </p:cTn>
                              </p:par>
                              <p:par>
                                <p:cTn id="681" presetID="7" presetClass="exit" presetSubtype="4" fill="hold" grpId="7" nodeType="withEffect">
                                  <p:stCondLst>
                                    <p:cond delay="0"/>
                                  </p:stCondLst>
                                  <p:childTnLst>
                                    <p:anim calcmode="lin" valueType="num">
                                      <p:cBhvr additive="base">
                                        <p:cTn id="682" dur="500"/>
                                        <p:tgtEl>
                                          <p:spTgt spid="87053"/>
                                        </p:tgtEl>
                                        <p:attrNameLst>
                                          <p:attrName>ppt_x</p:attrName>
                                        </p:attrNameLst>
                                      </p:cBhvr>
                                      <p:tavLst>
                                        <p:tav tm="0">
                                          <p:val>
                                            <p:strVal val="ppt_x"/>
                                          </p:val>
                                        </p:tav>
                                        <p:tav tm="100000">
                                          <p:val>
                                            <p:strVal val="ppt_x"/>
                                          </p:val>
                                        </p:tav>
                                      </p:tavLst>
                                    </p:anim>
                                    <p:anim calcmode="lin" valueType="num">
                                      <p:cBhvr additive="base">
                                        <p:cTn id="683" dur="500"/>
                                        <p:tgtEl>
                                          <p:spTgt spid="87053"/>
                                        </p:tgtEl>
                                        <p:attrNameLst>
                                          <p:attrName>ppt_y</p:attrName>
                                        </p:attrNameLst>
                                      </p:cBhvr>
                                      <p:tavLst>
                                        <p:tav tm="0">
                                          <p:val>
                                            <p:strVal val="ppt_y"/>
                                          </p:val>
                                        </p:tav>
                                        <p:tav tm="100000">
                                          <p:val>
                                            <p:strVal val="1+ppt_h/2"/>
                                          </p:val>
                                        </p:tav>
                                      </p:tavLst>
                                    </p:anim>
                                    <p:set>
                                      <p:cBhvr>
                                        <p:cTn id="684" dur="1" fill="hold">
                                          <p:stCondLst>
                                            <p:cond delay="499"/>
                                          </p:stCondLst>
                                        </p:cTn>
                                        <p:tgtEl>
                                          <p:spTgt spid="87053"/>
                                        </p:tgtEl>
                                        <p:attrNameLst>
                                          <p:attrName>style.visibility</p:attrName>
                                        </p:attrNameLst>
                                      </p:cBhvr>
                                      <p:to>
                                        <p:strVal val="hidden"/>
                                      </p:to>
                                    </p:set>
                                  </p:childTnLst>
                                </p:cTn>
                              </p:par>
                              <p:par>
                                <p:cTn id="685" presetID="7" presetClass="exit" presetSubtype="4" fill="hold" grpId="9" nodeType="withEffect">
                                  <p:stCondLst>
                                    <p:cond delay="0"/>
                                  </p:stCondLst>
                                  <p:childTnLst>
                                    <p:anim calcmode="lin" valueType="num">
                                      <p:cBhvr additive="base">
                                        <p:cTn id="686" dur="500"/>
                                        <p:tgtEl>
                                          <p:spTgt spid="87055"/>
                                        </p:tgtEl>
                                        <p:attrNameLst>
                                          <p:attrName>ppt_x</p:attrName>
                                        </p:attrNameLst>
                                      </p:cBhvr>
                                      <p:tavLst>
                                        <p:tav tm="0">
                                          <p:val>
                                            <p:strVal val="ppt_x"/>
                                          </p:val>
                                        </p:tav>
                                        <p:tav tm="100000">
                                          <p:val>
                                            <p:strVal val="ppt_x"/>
                                          </p:val>
                                        </p:tav>
                                      </p:tavLst>
                                    </p:anim>
                                    <p:anim calcmode="lin" valueType="num">
                                      <p:cBhvr additive="base">
                                        <p:cTn id="687" dur="500"/>
                                        <p:tgtEl>
                                          <p:spTgt spid="87055"/>
                                        </p:tgtEl>
                                        <p:attrNameLst>
                                          <p:attrName>ppt_y</p:attrName>
                                        </p:attrNameLst>
                                      </p:cBhvr>
                                      <p:tavLst>
                                        <p:tav tm="0">
                                          <p:val>
                                            <p:strVal val="ppt_y"/>
                                          </p:val>
                                        </p:tav>
                                        <p:tav tm="100000">
                                          <p:val>
                                            <p:strVal val="1+ppt_h/2"/>
                                          </p:val>
                                        </p:tav>
                                      </p:tavLst>
                                    </p:anim>
                                    <p:set>
                                      <p:cBhvr>
                                        <p:cTn id="688" dur="1" fill="hold">
                                          <p:stCondLst>
                                            <p:cond delay="499"/>
                                          </p:stCondLst>
                                        </p:cTn>
                                        <p:tgtEl>
                                          <p:spTgt spid="87055"/>
                                        </p:tgtEl>
                                        <p:attrNameLst>
                                          <p:attrName>style.visibility</p:attrName>
                                        </p:attrNameLst>
                                      </p:cBhvr>
                                      <p:to>
                                        <p:strVal val="hidden"/>
                                      </p:to>
                                    </p:set>
                                  </p:childTnLst>
                                </p:cTn>
                              </p:par>
                              <p:par>
                                <p:cTn id="689" presetID="7" presetClass="exit" presetSubtype="4" fill="hold" grpId="7" nodeType="withEffect">
                                  <p:stCondLst>
                                    <p:cond delay="0"/>
                                  </p:stCondLst>
                                  <p:childTnLst>
                                    <p:anim calcmode="lin" valueType="num">
                                      <p:cBhvr additive="base">
                                        <p:cTn id="690" dur="500"/>
                                        <p:tgtEl>
                                          <p:spTgt spid="87056"/>
                                        </p:tgtEl>
                                        <p:attrNameLst>
                                          <p:attrName>ppt_x</p:attrName>
                                        </p:attrNameLst>
                                      </p:cBhvr>
                                      <p:tavLst>
                                        <p:tav tm="0">
                                          <p:val>
                                            <p:strVal val="ppt_x"/>
                                          </p:val>
                                        </p:tav>
                                        <p:tav tm="100000">
                                          <p:val>
                                            <p:strVal val="ppt_x"/>
                                          </p:val>
                                        </p:tav>
                                      </p:tavLst>
                                    </p:anim>
                                    <p:anim calcmode="lin" valueType="num">
                                      <p:cBhvr additive="base">
                                        <p:cTn id="691" dur="500"/>
                                        <p:tgtEl>
                                          <p:spTgt spid="87056"/>
                                        </p:tgtEl>
                                        <p:attrNameLst>
                                          <p:attrName>ppt_y</p:attrName>
                                        </p:attrNameLst>
                                      </p:cBhvr>
                                      <p:tavLst>
                                        <p:tav tm="0">
                                          <p:val>
                                            <p:strVal val="ppt_y"/>
                                          </p:val>
                                        </p:tav>
                                        <p:tav tm="100000">
                                          <p:val>
                                            <p:strVal val="1+ppt_h/2"/>
                                          </p:val>
                                        </p:tav>
                                      </p:tavLst>
                                    </p:anim>
                                    <p:set>
                                      <p:cBhvr>
                                        <p:cTn id="692" dur="1" fill="hold">
                                          <p:stCondLst>
                                            <p:cond delay="499"/>
                                          </p:stCondLst>
                                        </p:cTn>
                                        <p:tgtEl>
                                          <p:spTgt spid="87056"/>
                                        </p:tgtEl>
                                        <p:attrNameLst>
                                          <p:attrName>style.visibility</p:attrName>
                                        </p:attrNameLst>
                                      </p:cBhvr>
                                      <p:to>
                                        <p:strVal val="hidden"/>
                                      </p:to>
                                    </p:set>
                                  </p:childTnLst>
                                </p:cTn>
                              </p:par>
                              <p:par>
                                <p:cTn id="693" presetID="7" presetClass="exit" presetSubtype="4" fill="hold" grpId="9" nodeType="withEffect">
                                  <p:stCondLst>
                                    <p:cond delay="0"/>
                                  </p:stCondLst>
                                  <p:childTnLst>
                                    <p:anim calcmode="lin" valueType="num">
                                      <p:cBhvr additive="base">
                                        <p:cTn id="694" dur="500"/>
                                        <p:tgtEl>
                                          <p:spTgt spid="87057"/>
                                        </p:tgtEl>
                                        <p:attrNameLst>
                                          <p:attrName>ppt_x</p:attrName>
                                        </p:attrNameLst>
                                      </p:cBhvr>
                                      <p:tavLst>
                                        <p:tav tm="0">
                                          <p:val>
                                            <p:strVal val="ppt_x"/>
                                          </p:val>
                                        </p:tav>
                                        <p:tav tm="100000">
                                          <p:val>
                                            <p:strVal val="ppt_x"/>
                                          </p:val>
                                        </p:tav>
                                      </p:tavLst>
                                    </p:anim>
                                    <p:anim calcmode="lin" valueType="num">
                                      <p:cBhvr additive="base">
                                        <p:cTn id="695" dur="500"/>
                                        <p:tgtEl>
                                          <p:spTgt spid="87057"/>
                                        </p:tgtEl>
                                        <p:attrNameLst>
                                          <p:attrName>ppt_y</p:attrName>
                                        </p:attrNameLst>
                                      </p:cBhvr>
                                      <p:tavLst>
                                        <p:tav tm="0">
                                          <p:val>
                                            <p:strVal val="ppt_y"/>
                                          </p:val>
                                        </p:tav>
                                        <p:tav tm="100000">
                                          <p:val>
                                            <p:strVal val="1+ppt_h/2"/>
                                          </p:val>
                                        </p:tav>
                                      </p:tavLst>
                                    </p:anim>
                                    <p:set>
                                      <p:cBhvr>
                                        <p:cTn id="696" dur="1" fill="hold">
                                          <p:stCondLst>
                                            <p:cond delay="499"/>
                                          </p:stCondLst>
                                        </p:cTn>
                                        <p:tgtEl>
                                          <p:spTgt spid="87057"/>
                                        </p:tgtEl>
                                        <p:attrNameLst>
                                          <p:attrName>style.visibility</p:attrName>
                                        </p:attrNameLst>
                                      </p:cBhvr>
                                      <p:to>
                                        <p:strVal val="hidden"/>
                                      </p:to>
                                    </p:set>
                                  </p:childTnLst>
                                </p:cTn>
                              </p:par>
                              <p:par>
                                <p:cTn id="697" presetID="7" presetClass="exit" presetSubtype="4" fill="hold" grpId="9" nodeType="withEffect">
                                  <p:stCondLst>
                                    <p:cond delay="0"/>
                                  </p:stCondLst>
                                  <p:childTnLst>
                                    <p:anim calcmode="lin" valueType="num">
                                      <p:cBhvr additive="base">
                                        <p:cTn id="698" dur="500"/>
                                        <p:tgtEl>
                                          <p:spTgt spid="87058"/>
                                        </p:tgtEl>
                                        <p:attrNameLst>
                                          <p:attrName>ppt_x</p:attrName>
                                        </p:attrNameLst>
                                      </p:cBhvr>
                                      <p:tavLst>
                                        <p:tav tm="0">
                                          <p:val>
                                            <p:strVal val="ppt_x"/>
                                          </p:val>
                                        </p:tav>
                                        <p:tav tm="100000">
                                          <p:val>
                                            <p:strVal val="ppt_x"/>
                                          </p:val>
                                        </p:tav>
                                      </p:tavLst>
                                    </p:anim>
                                    <p:anim calcmode="lin" valueType="num">
                                      <p:cBhvr additive="base">
                                        <p:cTn id="699" dur="500"/>
                                        <p:tgtEl>
                                          <p:spTgt spid="87058"/>
                                        </p:tgtEl>
                                        <p:attrNameLst>
                                          <p:attrName>ppt_y</p:attrName>
                                        </p:attrNameLst>
                                      </p:cBhvr>
                                      <p:tavLst>
                                        <p:tav tm="0">
                                          <p:val>
                                            <p:strVal val="ppt_y"/>
                                          </p:val>
                                        </p:tav>
                                        <p:tav tm="100000">
                                          <p:val>
                                            <p:strVal val="1+ppt_h/2"/>
                                          </p:val>
                                        </p:tav>
                                      </p:tavLst>
                                    </p:anim>
                                    <p:set>
                                      <p:cBhvr>
                                        <p:cTn id="700" dur="1" fill="hold">
                                          <p:stCondLst>
                                            <p:cond delay="499"/>
                                          </p:stCondLst>
                                        </p:cTn>
                                        <p:tgtEl>
                                          <p:spTgt spid="87058"/>
                                        </p:tgtEl>
                                        <p:attrNameLst>
                                          <p:attrName>style.visibility</p:attrName>
                                        </p:attrNameLst>
                                      </p:cBhvr>
                                      <p:to>
                                        <p:strVal val="hidden"/>
                                      </p:to>
                                    </p:set>
                                  </p:childTnLst>
                                </p:cTn>
                              </p:par>
                              <p:par>
                                <p:cTn id="701" presetID="7" presetClass="exit" presetSubtype="4" fill="hold" grpId="9" nodeType="withEffect">
                                  <p:stCondLst>
                                    <p:cond delay="0"/>
                                  </p:stCondLst>
                                  <p:childTnLst>
                                    <p:anim calcmode="lin" valueType="num">
                                      <p:cBhvr additive="base">
                                        <p:cTn id="702" dur="500"/>
                                        <p:tgtEl>
                                          <p:spTgt spid="87059"/>
                                        </p:tgtEl>
                                        <p:attrNameLst>
                                          <p:attrName>ppt_x</p:attrName>
                                        </p:attrNameLst>
                                      </p:cBhvr>
                                      <p:tavLst>
                                        <p:tav tm="0">
                                          <p:val>
                                            <p:strVal val="ppt_x"/>
                                          </p:val>
                                        </p:tav>
                                        <p:tav tm="100000">
                                          <p:val>
                                            <p:strVal val="ppt_x"/>
                                          </p:val>
                                        </p:tav>
                                      </p:tavLst>
                                    </p:anim>
                                    <p:anim calcmode="lin" valueType="num">
                                      <p:cBhvr additive="base">
                                        <p:cTn id="703" dur="500"/>
                                        <p:tgtEl>
                                          <p:spTgt spid="87059"/>
                                        </p:tgtEl>
                                        <p:attrNameLst>
                                          <p:attrName>ppt_y</p:attrName>
                                        </p:attrNameLst>
                                      </p:cBhvr>
                                      <p:tavLst>
                                        <p:tav tm="0">
                                          <p:val>
                                            <p:strVal val="ppt_y"/>
                                          </p:val>
                                        </p:tav>
                                        <p:tav tm="100000">
                                          <p:val>
                                            <p:strVal val="1+ppt_h/2"/>
                                          </p:val>
                                        </p:tav>
                                      </p:tavLst>
                                    </p:anim>
                                    <p:set>
                                      <p:cBhvr>
                                        <p:cTn id="704" dur="1" fill="hold">
                                          <p:stCondLst>
                                            <p:cond delay="499"/>
                                          </p:stCondLst>
                                        </p:cTn>
                                        <p:tgtEl>
                                          <p:spTgt spid="87059"/>
                                        </p:tgtEl>
                                        <p:attrNameLst>
                                          <p:attrName>style.visibility</p:attrName>
                                        </p:attrNameLst>
                                      </p:cBhvr>
                                      <p:to>
                                        <p:strVal val="hidden"/>
                                      </p:to>
                                    </p:set>
                                  </p:childTnLst>
                                </p:cTn>
                              </p:par>
                              <p:par>
                                <p:cTn id="705" presetID="7" presetClass="exit" presetSubtype="4" fill="hold" grpId="7" nodeType="withEffect">
                                  <p:stCondLst>
                                    <p:cond delay="0"/>
                                  </p:stCondLst>
                                  <p:childTnLst>
                                    <p:anim calcmode="lin" valueType="num">
                                      <p:cBhvr additive="base">
                                        <p:cTn id="706" dur="500"/>
                                        <p:tgtEl>
                                          <p:spTgt spid="87060"/>
                                        </p:tgtEl>
                                        <p:attrNameLst>
                                          <p:attrName>ppt_x</p:attrName>
                                        </p:attrNameLst>
                                      </p:cBhvr>
                                      <p:tavLst>
                                        <p:tav tm="0">
                                          <p:val>
                                            <p:strVal val="ppt_x"/>
                                          </p:val>
                                        </p:tav>
                                        <p:tav tm="100000">
                                          <p:val>
                                            <p:strVal val="ppt_x"/>
                                          </p:val>
                                        </p:tav>
                                      </p:tavLst>
                                    </p:anim>
                                    <p:anim calcmode="lin" valueType="num">
                                      <p:cBhvr additive="base">
                                        <p:cTn id="707" dur="500"/>
                                        <p:tgtEl>
                                          <p:spTgt spid="87060"/>
                                        </p:tgtEl>
                                        <p:attrNameLst>
                                          <p:attrName>ppt_y</p:attrName>
                                        </p:attrNameLst>
                                      </p:cBhvr>
                                      <p:tavLst>
                                        <p:tav tm="0">
                                          <p:val>
                                            <p:strVal val="ppt_y"/>
                                          </p:val>
                                        </p:tav>
                                        <p:tav tm="100000">
                                          <p:val>
                                            <p:strVal val="1+ppt_h/2"/>
                                          </p:val>
                                        </p:tav>
                                      </p:tavLst>
                                    </p:anim>
                                    <p:set>
                                      <p:cBhvr>
                                        <p:cTn id="708" dur="1" fill="hold">
                                          <p:stCondLst>
                                            <p:cond delay="499"/>
                                          </p:stCondLst>
                                        </p:cTn>
                                        <p:tgtEl>
                                          <p:spTgt spid="87060"/>
                                        </p:tgtEl>
                                        <p:attrNameLst>
                                          <p:attrName>style.visibility</p:attrName>
                                        </p:attrNameLst>
                                      </p:cBhvr>
                                      <p:to>
                                        <p:strVal val="hidden"/>
                                      </p:to>
                                    </p:set>
                                  </p:childTnLst>
                                </p:cTn>
                              </p:par>
                              <p:par>
                                <p:cTn id="709" presetID="7" presetClass="exit" presetSubtype="4" fill="hold" grpId="9" nodeType="withEffect">
                                  <p:stCondLst>
                                    <p:cond delay="0"/>
                                  </p:stCondLst>
                                  <p:childTnLst>
                                    <p:anim calcmode="lin" valueType="num">
                                      <p:cBhvr additive="base">
                                        <p:cTn id="710" dur="500"/>
                                        <p:tgtEl>
                                          <p:spTgt spid="87047"/>
                                        </p:tgtEl>
                                        <p:attrNameLst>
                                          <p:attrName>ppt_x</p:attrName>
                                        </p:attrNameLst>
                                      </p:cBhvr>
                                      <p:tavLst>
                                        <p:tav tm="0">
                                          <p:val>
                                            <p:strVal val="ppt_x"/>
                                          </p:val>
                                        </p:tav>
                                        <p:tav tm="100000">
                                          <p:val>
                                            <p:strVal val="ppt_x"/>
                                          </p:val>
                                        </p:tav>
                                      </p:tavLst>
                                    </p:anim>
                                    <p:anim calcmode="lin" valueType="num">
                                      <p:cBhvr additive="base">
                                        <p:cTn id="711" dur="500"/>
                                        <p:tgtEl>
                                          <p:spTgt spid="87047"/>
                                        </p:tgtEl>
                                        <p:attrNameLst>
                                          <p:attrName>ppt_y</p:attrName>
                                        </p:attrNameLst>
                                      </p:cBhvr>
                                      <p:tavLst>
                                        <p:tav tm="0">
                                          <p:val>
                                            <p:strVal val="ppt_y"/>
                                          </p:val>
                                        </p:tav>
                                        <p:tav tm="100000">
                                          <p:val>
                                            <p:strVal val="1+ppt_h/2"/>
                                          </p:val>
                                        </p:tav>
                                      </p:tavLst>
                                    </p:anim>
                                    <p:set>
                                      <p:cBhvr>
                                        <p:cTn id="712" dur="1" fill="hold">
                                          <p:stCondLst>
                                            <p:cond delay="499"/>
                                          </p:stCondLst>
                                        </p:cTn>
                                        <p:tgtEl>
                                          <p:spTgt spid="87047"/>
                                        </p:tgtEl>
                                        <p:attrNameLst>
                                          <p:attrName>style.visibility</p:attrName>
                                        </p:attrNameLst>
                                      </p:cBhvr>
                                      <p:to>
                                        <p:strVal val="hidden"/>
                                      </p:to>
                                    </p:set>
                                  </p:childTnLst>
                                </p:cTn>
                              </p:par>
                              <p:par>
                                <p:cTn id="713" presetID="6" presetClass="emph" presetSubtype="0" fill="hold" grpId="19" nodeType="withEffect">
                                  <p:stCondLst>
                                    <p:cond delay="0"/>
                                  </p:stCondLst>
                                  <p:childTnLst>
                                    <p:animScale>
                                      <p:cBhvr>
                                        <p:cTn id="714" dur="500" fill="hold"/>
                                        <p:tgtEl>
                                          <p:spTgt spid="87054"/>
                                        </p:tgtEl>
                                      </p:cBhvr>
                                      <p:by x="200000" y="200000"/>
                                    </p:animScale>
                                  </p:childTnLst>
                                </p:cTn>
                              </p:par>
                              <p:par>
                                <p:cTn id="715" presetID="35" presetClass="path" presetSubtype="0" accel="50000" decel="50000" fill="hold" grpId="20" nodeType="withEffect">
                                  <p:stCondLst>
                                    <p:cond delay="0"/>
                                  </p:stCondLst>
                                  <p:childTnLst>
                                    <p:animMotion origin="layout" path="M 3.33333E-6 -4.93627E-6 L -0.31667 -0.3504 " pathEditMode="relative" rAng="0" ptsTypes="AA">
                                      <p:cBhvr>
                                        <p:cTn id="716" dur="500" fill="hold"/>
                                        <p:tgtEl>
                                          <p:spTgt spid="87054"/>
                                        </p:tgtEl>
                                        <p:attrNameLst>
                                          <p:attrName>ppt_x</p:attrName>
                                          <p:attrName>ppt_y</p:attrName>
                                        </p:attrNameLst>
                                      </p:cBhvr>
                                      <p:rCtr x="-158" y="-175"/>
                                    </p:animMotion>
                                  </p:childTnLst>
                                </p:cTn>
                              </p:par>
                            </p:childTnLst>
                          </p:cTn>
                        </p:par>
                      </p:childTnLst>
                    </p:cTn>
                  </p:par>
                  <p:par>
                    <p:cTn id="717" fill="hold" nodeType="clickPar">
                      <p:stCondLst>
                        <p:cond delay="indefinite"/>
                      </p:stCondLst>
                      <p:childTnLst>
                        <p:par>
                          <p:cTn id="718" fill="hold" nodeType="withGroup">
                            <p:stCondLst>
                              <p:cond delay="0"/>
                            </p:stCondLst>
                            <p:childTnLst>
                              <p:par>
                                <p:cTn id="719" presetID="7" presetClass="entr" presetSubtype="4" fill="hold" grpId="10" nodeType="clickEffect">
                                  <p:stCondLst>
                                    <p:cond delay="0"/>
                                  </p:stCondLst>
                                  <p:childTnLst>
                                    <p:set>
                                      <p:cBhvr>
                                        <p:cTn id="720" dur="1" fill="hold">
                                          <p:stCondLst>
                                            <p:cond delay="0"/>
                                          </p:stCondLst>
                                        </p:cTn>
                                        <p:tgtEl>
                                          <p:spTgt spid="87063"/>
                                        </p:tgtEl>
                                        <p:attrNameLst>
                                          <p:attrName>style.visibility</p:attrName>
                                        </p:attrNameLst>
                                      </p:cBhvr>
                                      <p:to>
                                        <p:strVal val="visible"/>
                                      </p:to>
                                    </p:set>
                                    <p:anim calcmode="lin" valueType="num">
                                      <p:cBhvr additive="base">
                                        <p:cTn id="721" dur="500" fill="hold"/>
                                        <p:tgtEl>
                                          <p:spTgt spid="87063"/>
                                        </p:tgtEl>
                                        <p:attrNameLst>
                                          <p:attrName>ppt_x</p:attrName>
                                        </p:attrNameLst>
                                      </p:cBhvr>
                                      <p:tavLst>
                                        <p:tav tm="0">
                                          <p:val>
                                            <p:strVal val="#ppt_x"/>
                                          </p:val>
                                        </p:tav>
                                        <p:tav tm="100000">
                                          <p:val>
                                            <p:strVal val="#ppt_x"/>
                                          </p:val>
                                        </p:tav>
                                      </p:tavLst>
                                    </p:anim>
                                    <p:anim calcmode="lin" valueType="num">
                                      <p:cBhvr additive="base">
                                        <p:cTn id="722" dur="500" fill="hold"/>
                                        <p:tgtEl>
                                          <p:spTgt spid="87063"/>
                                        </p:tgtEl>
                                        <p:attrNameLst>
                                          <p:attrName>ppt_y</p:attrName>
                                        </p:attrNameLst>
                                      </p:cBhvr>
                                      <p:tavLst>
                                        <p:tav tm="0">
                                          <p:val>
                                            <p:strVal val="1+#ppt_h/2"/>
                                          </p:val>
                                        </p:tav>
                                        <p:tav tm="100000">
                                          <p:val>
                                            <p:strVal val="#ppt_y"/>
                                          </p:val>
                                        </p:tav>
                                      </p:tavLst>
                                    </p:anim>
                                  </p:childTnLst>
                                </p:cTn>
                              </p:par>
                              <p:par>
                                <p:cTn id="723" presetID="7" presetClass="entr" presetSubtype="4" fill="hold" grpId="10" nodeType="withEffect">
                                  <p:stCondLst>
                                    <p:cond delay="0"/>
                                  </p:stCondLst>
                                  <p:childTnLst>
                                    <p:set>
                                      <p:cBhvr>
                                        <p:cTn id="724" dur="1" fill="hold">
                                          <p:stCondLst>
                                            <p:cond delay="0"/>
                                          </p:stCondLst>
                                        </p:cTn>
                                        <p:tgtEl>
                                          <p:spTgt spid="87048"/>
                                        </p:tgtEl>
                                        <p:attrNameLst>
                                          <p:attrName>style.visibility</p:attrName>
                                        </p:attrNameLst>
                                      </p:cBhvr>
                                      <p:to>
                                        <p:strVal val="visible"/>
                                      </p:to>
                                    </p:set>
                                    <p:anim calcmode="lin" valueType="num">
                                      <p:cBhvr additive="base">
                                        <p:cTn id="725" dur="500" fill="hold"/>
                                        <p:tgtEl>
                                          <p:spTgt spid="87048"/>
                                        </p:tgtEl>
                                        <p:attrNameLst>
                                          <p:attrName>ppt_x</p:attrName>
                                        </p:attrNameLst>
                                      </p:cBhvr>
                                      <p:tavLst>
                                        <p:tav tm="0">
                                          <p:val>
                                            <p:strVal val="#ppt_x"/>
                                          </p:val>
                                        </p:tav>
                                        <p:tav tm="100000">
                                          <p:val>
                                            <p:strVal val="#ppt_x"/>
                                          </p:val>
                                        </p:tav>
                                      </p:tavLst>
                                    </p:anim>
                                    <p:anim calcmode="lin" valueType="num">
                                      <p:cBhvr additive="base">
                                        <p:cTn id="726" dur="500" fill="hold"/>
                                        <p:tgtEl>
                                          <p:spTgt spid="87048"/>
                                        </p:tgtEl>
                                        <p:attrNameLst>
                                          <p:attrName>ppt_y</p:attrName>
                                        </p:attrNameLst>
                                      </p:cBhvr>
                                      <p:tavLst>
                                        <p:tav tm="0">
                                          <p:val>
                                            <p:strVal val="1+#ppt_h/2"/>
                                          </p:val>
                                        </p:tav>
                                        <p:tav tm="100000">
                                          <p:val>
                                            <p:strVal val="#ppt_y"/>
                                          </p:val>
                                        </p:tav>
                                      </p:tavLst>
                                    </p:anim>
                                  </p:childTnLst>
                                </p:cTn>
                              </p:par>
                              <p:par>
                                <p:cTn id="727" presetID="7" presetClass="entr" presetSubtype="4" fill="hold" grpId="10" nodeType="withEffect">
                                  <p:stCondLst>
                                    <p:cond delay="0"/>
                                  </p:stCondLst>
                                  <p:childTnLst>
                                    <p:set>
                                      <p:cBhvr>
                                        <p:cTn id="728" dur="1" fill="hold">
                                          <p:stCondLst>
                                            <p:cond delay="0"/>
                                          </p:stCondLst>
                                        </p:cTn>
                                        <p:tgtEl>
                                          <p:spTgt spid="87046"/>
                                        </p:tgtEl>
                                        <p:attrNameLst>
                                          <p:attrName>style.visibility</p:attrName>
                                        </p:attrNameLst>
                                      </p:cBhvr>
                                      <p:to>
                                        <p:strVal val="visible"/>
                                      </p:to>
                                    </p:set>
                                    <p:anim calcmode="lin" valueType="num">
                                      <p:cBhvr additive="base">
                                        <p:cTn id="729" dur="500" fill="hold"/>
                                        <p:tgtEl>
                                          <p:spTgt spid="87046"/>
                                        </p:tgtEl>
                                        <p:attrNameLst>
                                          <p:attrName>ppt_x</p:attrName>
                                        </p:attrNameLst>
                                      </p:cBhvr>
                                      <p:tavLst>
                                        <p:tav tm="0">
                                          <p:val>
                                            <p:strVal val="#ppt_x"/>
                                          </p:val>
                                        </p:tav>
                                        <p:tav tm="100000">
                                          <p:val>
                                            <p:strVal val="#ppt_x"/>
                                          </p:val>
                                        </p:tav>
                                      </p:tavLst>
                                    </p:anim>
                                    <p:anim calcmode="lin" valueType="num">
                                      <p:cBhvr additive="base">
                                        <p:cTn id="730" dur="500" fill="hold"/>
                                        <p:tgtEl>
                                          <p:spTgt spid="87046"/>
                                        </p:tgtEl>
                                        <p:attrNameLst>
                                          <p:attrName>ppt_y</p:attrName>
                                        </p:attrNameLst>
                                      </p:cBhvr>
                                      <p:tavLst>
                                        <p:tav tm="0">
                                          <p:val>
                                            <p:strVal val="1+#ppt_h/2"/>
                                          </p:val>
                                        </p:tav>
                                        <p:tav tm="100000">
                                          <p:val>
                                            <p:strVal val="#ppt_y"/>
                                          </p:val>
                                        </p:tav>
                                      </p:tavLst>
                                    </p:anim>
                                  </p:childTnLst>
                                </p:cTn>
                              </p:par>
                              <p:par>
                                <p:cTn id="731" presetID="7" presetClass="entr" presetSubtype="4" fill="hold" grpId="10" nodeType="withEffect">
                                  <p:stCondLst>
                                    <p:cond delay="0"/>
                                  </p:stCondLst>
                                  <p:childTnLst>
                                    <p:set>
                                      <p:cBhvr>
                                        <p:cTn id="732" dur="1" fill="hold">
                                          <p:stCondLst>
                                            <p:cond delay="0"/>
                                          </p:stCondLst>
                                        </p:cTn>
                                        <p:tgtEl>
                                          <p:spTgt spid="87049"/>
                                        </p:tgtEl>
                                        <p:attrNameLst>
                                          <p:attrName>style.visibility</p:attrName>
                                        </p:attrNameLst>
                                      </p:cBhvr>
                                      <p:to>
                                        <p:strVal val="visible"/>
                                      </p:to>
                                    </p:set>
                                    <p:anim calcmode="lin" valueType="num">
                                      <p:cBhvr additive="base">
                                        <p:cTn id="733" dur="500" fill="hold"/>
                                        <p:tgtEl>
                                          <p:spTgt spid="87049"/>
                                        </p:tgtEl>
                                        <p:attrNameLst>
                                          <p:attrName>ppt_x</p:attrName>
                                        </p:attrNameLst>
                                      </p:cBhvr>
                                      <p:tavLst>
                                        <p:tav tm="0">
                                          <p:val>
                                            <p:strVal val="#ppt_x"/>
                                          </p:val>
                                        </p:tav>
                                        <p:tav tm="100000">
                                          <p:val>
                                            <p:strVal val="#ppt_x"/>
                                          </p:val>
                                        </p:tav>
                                      </p:tavLst>
                                    </p:anim>
                                    <p:anim calcmode="lin" valueType="num">
                                      <p:cBhvr additive="base">
                                        <p:cTn id="734" dur="500" fill="hold"/>
                                        <p:tgtEl>
                                          <p:spTgt spid="87049"/>
                                        </p:tgtEl>
                                        <p:attrNameLst>
                                          <p:attrName>ppt_y</p:attrName>
                                        </p:attrNameLst>
                                      </p:cBhvr>
                                      <p:tavLst>
                                        <p:tav tm="0">
                                          <p:val>
                                            <p:strVal val="1+#ppt_h/2"/>
                                          </p:val>
                                        </p:tav>
                                        <p:tav tm="100000">
                                          <p:val>
                                            <p:strVal val="#ppt_y"/>
                                          </p:val>
                                        </p:tav>
                                      </p:tavLst>
                                    </p:anim>
                                  </p:childTnLst>
                                </p:cTn>
                              </p:par>
                              <p:par>
                                <p:cTn id="735" presetID="7" presetClass="entr" presetSubtype="4" fill="hold" grpId="10" nodeType="withEffect">
                                  <p:stCondLst>
                                    <p:cond delay="0"/>
                                  </p:stCondLst>
                                  <p:childTnLst>
                                    <p:set>
                                      <p:cBhvr>
                                        <p:cTn id="736" dur="1" fill="hold">
                                          <p:stCondLst>
                                            <p:cond delay="0"/>
                                          </p:stCondLst>
                                        </p:cTn>
                                        <p:tgtEl>
                                          <p:spTgt spid="87050"/>
                                        </p:tgtEl>
                                        <p:attrNameLst>
                                          <p:attrName>style.visibility</p:attrName>
                                        </p:attrNameLst>
                                      </p:cBhvr>
                                      <p:to>
                                        <p:strVal val="visible"/>
                                      </p:to>
                                    </p:set>
                                    <p:anim calcmode="lin" valueType="num">
                                      <p:cBhvr additive="base">
                                        <p:cTn id="737" dur="500" fill="hold"/>
                                        <p:tgtEl>
                                          <p:spTgt spid="87050"/>
                                        </p:tgtEl>
                                        <p:attrNameLst>
                                          <p:attrName>ppt_x</p:attrName>
                                        </p:attrNameLst>
                                      </p:cBhvr>
                                      <p:tavLst>
                                        <p:tav tm="0">
                                          <p:val>
                                            <p:strVal val="#ppt_x"/>
                                          </p:val>
                                        </p:tav>
                                        <p:tav tm="100000">
                                          <p:val>
                                            <p:strVal val="#ppt_x"/>
                                          </p:val>
                                        </p:tav>
                                      </p:tavLst>
                                    </p:anim>
                                    <p:anim calcmode="lin" valueType="num">
                                      <p:cBhvr additive="base">
                                        <p:cTn id="738" dur="500" fill="hold"/>
                                        <p:tgtEl>
                                          <p:spTgt spid="87050"/>
                                        </p:tgtEl>
                                        <p:attrNameLst>
                                          <p:attrName>ppt_y</p:attrName>
                                        </p:attrNameLst>
                                      </p:cBhvr>
                                      <p:tavLst>
                                        <p:tav tm="0">
                                          <p:val>
                                            <p:strVal val="1+#ppt_h/2"/>
                                          </p:val>
                                        </p:tav>
                                        <p:tav tm="100000">
                                          <p:val>
                                            <p:strVal val="#ppt_y"/>
                                          </p:val>
                                        </p:tav>
                                      </p:tavLst>
                                    </p:anim>
                                  </p:childTnLst>
                                </p:cTn>
                              </p:par>
                              <p:par>
                                <p:cTn id="739" presetID="7" presetClass="entr" presetSubtype="4" fill="hold" grpId="10" nodeType="withEffect">
                                  <p:stCondLst>
                                    <p:cond delay="0"/>
                                  </p:stCondLst>
                                  <p:childTnLst>
                                    <p:set>
                                      <p:cBhvr>
                                        <p:cTn id="740" dur="1" fill="hold">
                                          <p:stCondLst>
                                            <p:cond delay="0"/>
                                          </p:stCondLst>
                                        </p:cTn>
                                        <p:tgtEl>
                                          <p:spTgt spid="87051"/>
                                        </p:tgtEl>
                                        <p:attrNameLst>
                                          <p:attrName>style.visibility</p:attrName>
                                        </p:attrNameLst>
                                      </p:cBhvr>
                                      <p:to>
                                        <p:strVal val="visible"/>
                                      </p:to>
                                    </p:set>
                                    <p:anim calcmode="lin" valueType="num">
                                      <p:cBhvr additive="base">
                                        <p:cTn id="741" dur="500" fill="hold"/>
                                        <p:tgtEl>
                                          <p:spTgt spid="87051"/>
                                        </p:tgtEl>
                                        <p:attrNameLst>
                                          <p:attrName>ppt_x</p:attrName>
                                        </p:attrNameLst>
                                      </p:cBhvr>
                                      <p:tavLst>
                                        <p:tav tm="0">
                                          <p:val>
                                            <p:strVal val="#ppt_x"/>
                                          </p:val>
                                        </p:tav>
                                        <p:tav tm="100000">
                                          <p:val>
                                            <p:strVal val="#ppt_x"/>
                                          </p:val>
                                        </p:tav>
                                      </p:tavLst>
                                    </p:anim>
                                    <p:anim calcmode="lin" valueType="num">
                                      <p:cBhvr additive="base">
                                        <p:cTn id="742" dur="500" fill="hold"/>
                                        <p:tgtEl>
                                          <p:spTgt spid="87051"/>
                                        </p:tgtEl>
                                        <p:attrNameLst>
                                          <p:attrName>ppt_y</p:attrName>
                                        </p:attrNameLst>
                                      </p:cBhvr>
                                      <p:tavLst>
                                        <p:tav tm="0">
                                          <p:val>
                                            <p:strVal val="1+#ppt_h/2"/>
                                          </p:val>
                                        </p:tav>
                                        <p:tav tm="100000">
                                          <p:val>
                                            <p:strVal val="#ppt_y"/>
                                          </p:val>
                                        </p:tav>
                                      </p:tavLst>
                                    </p:anim>
                                  </p:childTnLst>
                                </p:cTn>
                              </p:par>
                              <p:par>
                                <p:cTn id="743" presetID="7" presetClass="entr" presetSubtype="4" fill="hold" grpId="8" nodeType="withEffect">
                                  <p:stCondLst>
                                    <p:cond delay="0"/>
                                  </p:stCondLst>
                                  <p:childTnLst>
                                    <p:set>
                                      <p:cBhvr>
                                        <p:cTn id="744" dur="1" fill="hold">
                                          <p:stCondLst>
                                            <p:cond delay="0"/>
                                          </p:stCondLst>
                                        </p:cTn>
                                        <p:tgtEl>
                                          <p:spTgt spid="87052"/>
                                        </p:tgtEl>
                                        <p:attrNameLst>
                                          <p:attrName>style.visibility</p:attrName>
                                        </p:attrNameLst>
                                      </p:cBhvr>
                                      <p:to>
                                        <p:strVal val="visible"/>
                                      </p:to>
                                    </p:set>
                                    <p:anim calcmode="lin" valueType="num">
                                      <p:cBhvr additive="base">
                                        <p:cTn id="745" dur="500" fill="hold"/>
                                        <p:tgtEl>
                                          <p:spTgt spid="87052"/>
                                        </p:tgtEl>
                                        <p:attrNameLst>
                                          <p:attrName>ppt_x</p:attrName>
                                        </p:attrNameLst>
                                      </p:cBhvr>
                                      <p:tavLst>
                                        <p:tav tm="0">
                                          <p:val>
                                            <p:strVal val="#ppt_x"/>
                                          </p:val>
                                        </p:tav>
                                        <p:tav tm="100000">
                                          <p:val>
                                            <p:strVal val="#ppt_x"/>
                                          </p:val>
                                        </p:tav>
                                      </p:tavLst>
                                    </p:anim>
                                    <p:anim calcmode="lin" valueType="num">
                                      <p:cBhvr additive="base">
                                        <p:cTn id="746" dur="500" fill="hold"/>
                                        <p:tgtEl>
                                          <p:spTgt spid="87052"/>
                                        </p:tgtEl>
                                        <p:attrNameLst>
                                          <p:attrName>ppt_y</p:attrName>
                                        </p:attrNameLst>
                                      </p:cBhvr>
                                      <p:tavLst>
                                        <p:tav tm="0">
                                          <p:val>
                                            <p:strVal val="1+#ppt_h/2"/>
                                          </p:val>
                                        </p:tav>
                                        <p:tav tm="100000">
                                          <p:val>
                                            <p:strVal val="#ppt_y"/>
                                          </p:val>
                                        </p:tav>
                                      </p:tavLst>
                                    </p:anim>
                                  </p:childTnLst>
                                </p:cTn>
                              </p:par>
                              <p:par>
                                <p:cTn id="747" presetID="7" presetClass="entr" presetSubtype="4" fill="hold" grpId="8" nodeType="withEffect">
                                  <p:stCondLst>
                                    <p:cond delay="0"/>
                                  </p:stCondLst>
                                  <p:childTnLst>
                                    <p:set>
                                      <p:cBhvr>
                                        <p:cTn id="748" dur="1" fill="hold">
                                          <p:stCondLst>
                                            <p:cond delay="0"/>
                                          </p:stCondLst>
                                        </p:cTn>
                                        <p:tgtEl>
                                          <p:spTgt spid="87053"/>
                                        </p:tgtEl>
                                        <p:attrNameLst>
                                          <p:attrName>style.visibility</p:attrName>
                                        </p:attrNameLst>
                                      </p:cBhvr>
                                      <p:to>
                                        <p:strVal val="visible"/>
                                      </p:to>
                                    </p:set>
                                    <p:anim calcmode="lin" valueType="num">
                                      <p:cBhvr additive="base">
                                        <p:cTn id="749" dur="500" fill="hold"/>
                                        <p:tgtEl>
                                          <p:spTgt spid="87053"/>
                                        </p:tgtEl>
                                        <p:attrNameLst>
                                          <p:attrName>ppt_x</p:attrName>
                                        </p:attrNameLst>
                                      </p:cBhvr>
                                      <p:tavLst>
                                        <p:tav tm="0">
                                          <p:val>
                                            <p:strVal val="#ppt_x"/>
                                          </p:val>
                                        </p:tav>
                                        <p:tav tm="100000">
                                          <p:val>
                                            <p:strVal val="#ppt_x"/>
                                          </p:val>
                                        </p:tav>
                                      </p:tavLst>
                                    </p:anim>
                                    <p:anim calcmode="lin" valueType="num">
                                      <p:cBhvr additive="base">
                                        <p:cTn id="750" dur="500" fill="hold"/>
                                        <p:tgtEl>
                                          <p:spTgt spid="87053"/>
                                        </p:tgtEl>
                                        <p:attrNameLst>
                                          <p:attrName>ppt_y</p:attrName>
                                        </p:attrNameLst>
                                      </p:cBhvr>
                                      <p:tavLst>
                                        <p:tav tm="0">
                                          <p:val>
                                            <p:strVal val="1+#ppt_h/2"/>
                                          </p:val>
                                        </p:tav>
                                        <p:tav tm="100000">
                                          <p:val>
                                            <p:strVal val="#ppt_y"/>
                                          </p:val>
                                        </p:tav>
                                      </p:tavLst>
                                    </p:anim>
                                  </p:childTnLst>
                                </p:cTn>
                              </p:par>
                              <p:par>
                                <p:cTn id="751" presetID="7" presetClass="entr" presetSubtype="4" fill="hold" grpId="10" nodeType="withEffect">
                                  <p:stCondLst>
                                    <p:cond delay="0"/>
                                  </p:stCondLst>
                                  <p:childTnLst>
                                    <p:set>
                                      <p:cBhvr>
                                        <p:cTn id="752" dur="1" fill="hold">
                                          <p:stCondLst>
                                            <p:cond delay="0"/>
                                          </p:stCondLst>
                                        </p:cTn>
                                        <p:tgtEl>
                                          <p:spTgt spid="87055"/>
                                        </p:tgtEl>
                                        <p:attrNameLst>
                                          <p:attrName>style.visibility</p:attrName>
                                        </p:attrNameLst>
                                      </p:cBhvr>
                                      <p:to>
                                        <p:strVal val="visible"/>
                                      </p:to>
                                    </p:set>
                                    <p:anim calcmode="lin" valueType="num">
                                      <p:cBhvr additive="base">
                                        <p:cTn id="753" dur="500" fill="hold"/>
                                        <p:tgtEl>
                                          <p:spTgt spid="87055"/>
                                        </p:tgtEl>
                                        <p:attrNameLst>
                                          <p:attrName>ppt_x</p:attrName>
                                        </p:attrNameLst>
                                      </p:cBhvr>
                                      <p:tavLst>
                                        <p:tav tm="0">
                                          <p:val>
                                            <p:strVal val="#ppt_x"/>
                                          </p:val>
                                        </p:tav>
                                        <p:tav tm="100000">
                                          <p:val>
                                            <p:strVal val="#ppt_x"/>
                                          </p:val>
                                        </p:tav>
                                      </p:tavLst>
                                    </p:anim>
                                    <p:anim calcmode="lin" valueType="num">
                                      <p:cBhvr additive="base">
                                        <p:cTn id="754" dur="500" fill="hold"/>
                                        <p:tgtEl>
                                          <p:spTgt spid="87055"/>
                                        </p:tgtEl>
                                        <p:attrNameLst>
                                          <p:attrName>ppt_y</p:attrName>
                                        </p:attrNameLst>
                                      </p:cBhvr>
                                      <p:tavLst>
                                        <p:tav tm="0">
                                          <p:val>
                                            <p:strVal val="1+#ppt_h/2"/>
                                          </p:val>
                                        </p:tav>
                                        <p:tav tm="100000">
                                          <p:val>
                                            <p:strVal val="#ppt_y"/>
                                          </p:val>
                                        </p:tav>
                                      </p:tavLst>
                                    </p:anim>
                                  </p:childTnLst>
                                </p:cTn>
                              </p:par>
                              <p:par>
                                <p:cTn id="755" presetID="7" presetClass="entr" presetSubtype="4" fill="hold" grpId="8" nodeType="withEffect">
                                  <p:stCondLst>
                                    <p:cond delay="0"/>
                                  </p:stCondLst>
                                  <p:childTnLst>
                                    <p:set>
                                      <p:cBhvr>
                                        <p:cTn id="756" dur="1" fill="hold">
                                          <p:stCondLst>
                                            <p:cond delay="0"/>
                                          </p:stCondLst>
                                        </p:cTn>
                                        <p:tgtEl>
                                          <p:spTgt spid="87056"/>
                                        </p:tgtEl>
                                        <p:attrNameLst>
                                          <p:attrName>style.visibility</p:attrName>
                                        </p:attrNameLst>
                                      </p:cBhvr>
                                      <p:to>
                                        <p:strVal val="visible"/>
                                      </p:to>
                                    </p:set>
                                    <p:anim calcmode="lin" valueType="num">
                                      <p:cBhvr additive="base">
                                        <p:cTn id="757" dur="500" fill="hold"/>
                                        <p:tgtEl>
                                          <p:spTgt spid="87056"/>
                                        </p:tgtEl>
                                        <p:attrNameLst>
                                          <p:attrName>ppt_x</p:attrName>
                                        </p:attrNameLst>
                                      </p:cBhvr>
                                      <p:tavLst>
                                        <p:tav tm="0">
                                          <p:val>
                                            <p:strVal val="#ppt_x"/>
                                          </p:val>
                                        </p:tav>
                                        <p:tav tm="100000">
                                          <p:val>
                                            <p:strVal val="#ppt_x"/>
                                          </p:val>
                                        </p:tav>
                                      </p:tavLst>
                                    </p:anim>
                                    <p:anim calcmode="lin" valueType="num">
                                      <p:cBhvr additive="base">
                                        <p:cTn id="758" dur="500" fill="hold"/>
                                        <p:tgtEl>
                                          <p:spTgt spid="87056"/>
                                        </p:tgtEl>
                                        <p:attrNameLst>
                                          <p:attrName>ppt_y</p:attrName>
                                        </p:attrNameLst>
                                      </p:cBhvr>
                                      <p:tavLst>
                                        <p:tav tm="0">
                                          <p:val>
                                            <p:strVal val="1+#ppt_h/2"/>
                                          </p:val>
                                        </p:tav>
                                        <p:tav tm="100000">
                                          <p:val>
                                            <p:strVal val="#ppt_y"/>
                                          </p:val>
                                        </p:tav>
                                      </p:tavLst>
                                    </p:anim>
                                  </p:childTnLst>
                                </p:cTn>
                              </p:par>
                              <p:par>
                                <p:cTn id="759" presetID="7" presetClass="entr" presetSubtype="4" fill="hold" grpId="10" nodeType="withEffect">
                                  <p:stCondLst>
                                    <p:cond delay="0"/>
                                  </p:stCondLst>
                                  <p:childTnLst>
                                    <p:set>
                                      <p:cBhvr>
                                        <p:cTn id="760" dur="1" fill="hold">
                                          <p:stCondLst>
                                            <p:cond delay="0"/>
                                          </p:stCondLst>
                                        </p:cTn>
                                        <p:tgtEl>
                                          <p:spTgt spid="87057"/>
                                        </p:tgtEl>
                                        <p:attrNameLst>
                                          <p:attrName>style.visibility</p:attrName>
                                        </p:attrNameLst>
                                      </p:cBhvr>
                                      <p:to>
                                        <p:strVal val="visible"/>
                                      </p:to>
                                    </p:set>
                                    <p:anim calcmode="lin" valueType="num">
                                      <p:cBhvr additive="base">
                                        <p:cTn id="761" dur="500" fill="hold"/>
                                        <p:tgtEl>
                                          <p:spTgt spid="87057"/>
                                        </p:tgtEl>
                                        <p:attrNameLst>
                                          <p:attrName>ppt_x</p:attrName>
                                        </p:attrNameLst>
                                      </p:cBhvr>
                                      <p:tavLst>
                                        <p:tav tm="0">
                                          <p:val>
                                            <p:strVal val="#ppt_x"/>
                                          </p:val>
                                        </p:tav>
                                        <p:tav tm="100000">
                                          <p:val>
                                            <p:strVal val="#ppt_x"/>
                                          </p:val>
                                        </p:tav>
                                      </p:tavLst>
                                    </p:anim>
                                    <p:anim calcmode="lin" valueType="num">
                                      <p:cBhvr additive="base">
                                        <p:cTn id="762" dur="500" fill="hold"/>
                                        <p:tgtEl>
                                          <p:spTgt spid="87057"/>
                                        </p:tgtEl>
                                        <p:attrNameLst>
                                          <p:attrName>ppt_y</p:attrName>
                                        </p:attrNameLst>
                                      </p:cBhvr>
                                      <p:tavLst>
                                        <p:tav tm="0">
                                          <p:val>
                                            <p:strVal val="1+#ppt_h/2"/>
                                          </p:val>
                                        </p:tav>
                                        <p:tav tm="100000">
                                          <p:val>
                                            <p:strVal val="#ppt_y"/>
                                          </p:val>
                                        </p:tav>
                                      </p:tavLst>
                                    </p:anim>
                                  </p:childTnLst>
                                </p:cTn>
                              </p:par>
                              <p:par>
                                <p:cTn id="763" presetID="7" presetClass="entr" presetSubtype="4" fill="hold" grpId="10" nodeType="withEffect">
                                  <p:stCondLst>
                                    <p:cond delay="0"/>
                                  </p:stCondLst>
                                  <p:childTnLst>
                                    <p:set>
                                      <p:cBhvr>
                                        <p:cTn id="764" dur="1" fill="hold">
                                          <p:stCondLst>
                                            <p:cond delay="0"/>
                                          </p:stCondLst>
                                        </p:cTn>
                                        <p:tgtEl>
                                          <p:spTgt spid="87058"/>
                                        </p:tgtEl>
                                        <p:attrNameLst>
                                          <p:attrName>style.visibility</p:attrName>
                                        </p:attrNameLst>
                                      </p:cBhvr>
                                      <p:to>
                                        <p:strVal val="visible"/>
                                      </p:to>
                                    </p:set>
                                    <p:anim calcmode="lin" valueType="num">
                                      <p:cBhvr additive="base">
                                        <p:cTn id="765" dur="500" fill="hold"/>
                                        <p:tgtEl>
                                          <p:spTgt spid="87058"/>
                                        </p:tgtEl>
                                        <p:attrNameLst>
                                          <p:attrName>ppt_x</p:attrName>
                                        </p:attrNameLst>
                                      </p:cBhvr>
                                      <p:tavLst>
                                        <p:tav tm="0">
                                          <p:val>
                                            <p:strVal val="#ppt_x"/>
                                          </p:val>
                                        </p:tav>
                                        <p:tav tm="100000">
                                          <p:val>
                                            <p:strVal val="#ppt_x"/>
                                          </p:val>
                                        </p:tav>
                                      </p:tavLst>
                                    </p:anim>
                                    <p:anim calcmode="lin" valueType="num">
                                      <p:cBhvr additive="base">
                                        <p:cTn id="766" dur="500" fill="hold"/>
                                        <p:tgtEl>
                                          <p:spTgt spid="87058"/>
                                        </p:tgtEl>
                                        <p:attrNameLst>
                                          <p:attrName>ppt_y</p:attrName>
                                        </p:attrNameLst>
                                      </p:cBhvr>
                                      <p:tavLst>
                                        <p:tav tm="0">
                                          <p:val>
                                            <p:strVal val="1+#ppt_h/2"/>
                                          </p:val>
                                        </p:tav>
                                        <p:tav tm="100000">
                                          <p:val>
                                            <p:strVal val="#ppt_y"/>
                                          </p:val>
                                        </p:tav>
                                      </p:tavLst>
                                    </p:anim>
                                  </p:childTnLst>
                                </p:cTn>
                              </p:par>
                              <p:par>
                                <p:cTn id="767" presetID="7" presetClass="entr" presetSubtype="4" fill="hold" grpId="10" nodeType="withEffect">
                                  <p:stCondLst>
                                    <p:cond delay="0"/>
                                  </p:stCondLst>
                                  <p:childTnLst>
                                    <p:set>
                                      <p:cBhvr>
                                        <p:cTn id="768" dur="1" fill="hold">
                                          <p:stCondLst>
                                            <p:cond delay="0"/>
                                          </p:stCondLst>
                                        </p:cTn>
                                        <p:tgtEl>
                                          <p:spTgt spid="87059"/>
                                        </p:tgtEl>
                                        <p:attrNameLst>
                                          <p:attrName>style.visibility</p:attrName>
                                        </p:attrNameLst>
                                      </p:cBhvr>
                                      <p:to>
                                        <p:strVal val="visible"/>
                                      </p:to>
                                    </p:set>
                                    <p:anim calcmode="lin" valueType="num">
                                      <p:cBhvr additive="base">
                                        <p:cTn id="769" dur="500" fill="hold"/>
                                        <p:tgtEl>
                                          <p:spTgt spid="87059"/>
                                        </p:tgtEl>
                                        <p:attrNameLst>
                                          <p:attrName>ppt_x</p:attrName>
                                        </p:attrNameLst>
                                      </p:cBhvr>
                                      <p:tavLst>
                                        <p:tav tm="0">
                                          <p:val>
                                            <p:strVal val="#ppt_x"/>
                                          </p:val>
                                        </p:tav>
                                        <p:tav tm="100000">
                                          <p:val>
                                            <p:strVal val="#ppt_x"/>
                                          </p:val>
                                        </p:tav>
                                      </p:tavLst>
                                    </p:anim>
                                    <p:anim calcmode="lin" valueType="num">
                                      <p:cBhvr additive="base">
                                        <p:cTn id="770" dur="500" fill="hold"/>
                                        <p:tgtEl>
                                          <p:spTgt spid="87059"/>
                                        </p:tgtEl>
                                        <p:attrNameLst>
                                          <p:attrName>ppt_y</p:attrName>
                                        </p:attrNameLst>
                                      </p:cBhvr>
                                      <p:tavLst>
                                        <p:tav tm="0">
                                          <p:val>
                                            <p:strVal val="1+#ppt_h/2"/>
                                          </p:val>
                                        </p:tav>
                                        <p:tav tm="100000">
                                          <p:val>
                                            <p:strVal val="#ppt_y"/>
                                          </p:val>
                                        </p:tav>
                                      </p:tavLst>
                                    </p:anim>
                                  </p:childTnLst>
                                </p:cTn>
                              </p:par>
                              <p:par>
                                <p:cTn id="771" presetID="7" presetClass="entr" presetSubtype="4" fill="hold" grpId="8" nodeType="withEffect">
                                  <p:stCondLst>
                                    <p:cond delay="0"/>
                                  </p:stCondLst>
                                  <p:childTnLst>
                                    <p:set>
                                      <p:cBhvr>
                                        <p:cTn id="772" dur="1" fill="hold">
                                          <p:stCondLst>
                                            <p:cond delay="0"/>
                                          </p:stCondLst>
                                        </p:cTn>
                                        <p:tgtEl>
                                          <p:spTgt spid="87060"/>
                                        </p:tgtEl>
                                        <p:attrNameLst>
                                          <p:attrName>style.visibility</p:attrName>
                                        </p:attrNameLst>
                                      </p:cBhvr>
                                      <p:to>
                                        <p:strVal val="visible"/>
                                      </p:to>
                                    </p:set>
                                    <p:anim calcmode="lin" valueType="num">
                                      <p:cBhvr additive="base">
                                        <p:cTn id="773" dur="500" fill="hold"/>
                                        <p:tgtEl>
                                          <p:spTgt spid="87060"/>
                                        </p:tgtEl>
                                        <p:attrNameLst>
                                          <p:attrName>ppt_x</p:attrName>
                                        </p:attrNameLst>
                                      </p:cBhvr>
                                      <p:tavLst>
                                        <p:tav tm="0">
                                          <p:val>
                                            <p:strVal val="#ppt_x"/>
                                          </p:val>
                                        </p:tav>
                                        <p:tav tm="100000">
                                          <p:val>
                                            <p:strVal val="#ppt_x"/>
                                          </p:val>
                                        </p:tav>
                                      </p:tavLst>
                                    </p:anim>
                                    <p:anim calcmode="lin" valueType="num">
                                      <p:cBhvr additive="base">
                                        <p:cTn id="774" dur="500" fill="hold"/>
                                        <p:tgtEl>
                                          <p:spTgt spid="87060"/>
                                        </p:tgtEl>
                                        <p:attrNameLst>
                                          <p:attrName>ppt_y</p:attrName>
                                        </p:attrNameLst>
                                      </p:cBhvr>
                                      <p:tavLst>
                                        <p:tav tm="0">
                                          <p:val>
                                            <p:strVal val="1+#ppt_h/2"/>
                                          </p:val>
                                        </p:tav>
                                        <p:tav tm="100000">
                                          <p:val>
                                            <p:strVal val="#ppt_y"/>
                                          </p:val>
                                        </p:tav>
                                      </p:tavLst>
                                    </p:anim>
                                  </p:childTnLst>
                                </p:cTn>
                              </p:par>
                              <p:par>
                                <p:cTn id="775" presetID="7" presetClass="entr" presetSubtype="4" fill="hold" grpId="10" nodeType="withEffect">
                                  <p:stCondLst>
                                    <p:cond delay="0"/>
                                  </p:stCondLst>
                                  <p:childTnLst>
                                    <p:set>
                                      <p:cBhvr>
                                        <p:cTn id="776" dur="1" fill="hold">
                                          <p:stCondLst>
                                            <p:cond delay="0"/>
                                          </p:stCondLst>
                                        </p:cTn>
                                        <p:tgtEl>
                                          <p:spTgt spid="87047"/>
                                        </p:tgtEl>
                                        <p:attrNameLst>
                                          <p:attrName>style.visibility</p:attrName>
                                        </p:attrNameLst>
                                      </p:cBhvr>
                                      <p:to>
                                        <p:strVal val="visible"/>
                                      </p:to>
                                    </p:set>
                                    <p:anim calcmode="lin" valueType="num">
                                      <p:cBhvr additive="base">
                                        <p:cTn id="777" dur="500" fill="hold"/>
                                        <p:tgtEl>
                                          <p:spTgt spid="87047"/>
                                        </p:tgtEl>
                                        <p:attrNameLst>
                                          <p:attrName>ppt_x</p:attrName>
                                        </p:attrNameLst>
                                      </p:cBhvr>
                                      <p:tavLst>
                                        <p:tav tm="0">
                                          <p:val>
                                            <p:strVal val="#ppt_x"/>
                                          </p:val>
                                        </p:tav>
                                        <p:tav tm="100000">
                                          <p:val>
                                            <p:strVal val="#ppt_x"/>
                                          </p:val>
                                        </p:tav>
                                      </p:tavLst>
                                    </p:anim>
                                    <p:anim calcmode="lin" valueType="num">
                                      <p:cBhvr additive="base">
                                        <p:cTn id="778" dur="500" fill="hold"/>
                                        <p:tgtEl>
                                          <p:spTgt spid="87047"/>
                                        </p:tgtEl>
                                        <p:attrNameLst>
                                          <p:attrName>ppt_y</p:attrName>
                                        </p:attrNameLst>
                                      </p:cBhvr>
                                      <p:tavLst>
                                        <p:tav tm="0">
                                          <p:val>
                                            <p:strVal val="1+#ppt_h/2"/>
                                          </p:val>
                                        </p:tav>
                                        <p:tav tm="100000">
                                          <p:val>
                                            <p:strVal val="#ppt_y"/>
                                          </p:val>
                                        </p:tav>
                                      </p:tavLst>
                                    </p:anim>
                                  </p:childTnLst>
                                </p:cTn>
                              </p:par>
                              <p:par>
                                <p:cTn id="779" presetID="6" presetClass="emph" presetSubtype="0" fill="hold" grpId="21" nodeType="withEffect">
                                  <p:stCondLst>
                                    <p:cond delay="0"/>
                                  </p:stCondLst>
                                  <p:childTnLst>
                                    <p:animScale>
                                      <p:cBhvr>
                                        <p:cTn id="780" dur="500" fill="hold"/>
                                        <p:tgtEl>
                                          <p:spTgt spid="87054"/>
                                        </p:tgtEl>
                                      </p:cBhvr>
                                      <p:by x="50000" y="50000"/>
                                    </p:animScale>
                                  </p:childTnLst>
                                </p:cTn>
                              </p:par>
                              <p:par>
                                <p:cTn id="781" presetID="35" presetClass="path" presetSubtype="0" accel="50000" decel="50000" fill="hold" grpId="22" nodeType="withEffect">
                                  <p:stCondLst>
                                    <p:cond delay="0"/>
                                  </p:stCondLst>
                                  <p:childTnLst>
                                    <p:animMotion origin="layout" path="M 3.33333E-6 -4.93627E-6 L -0.31667 -0.3504 " pathEditMode="relative" rAng="0" ptsTypes="AA">
                                      <p:cBhvr>
                                        <p:cTn id="782" dur="500" spd="-100000" fill="hold"/>
                                        <p:tgtEl>
                                          <p:spTgt spid="87054"/>
                                        </p:tgtEl>
                                        <p:attrNameLst>
                                          <p:attrName>ppt_x</p:attrName>
                                          <p:attrName>ppt_y</p:attrName>
                                        </p:attrNameLst>
                                      </p:cBhvr>
                                      <p:rCtr x="-158" y="-175"/>
                                    </p:animMotion>
                                  </p:childTnLst>
                                </p:cTn>
                              </p:par>
                            </p:childTnLst>
                          </p:cTn>
                        </p:par>
                      </p:childTnLst>
                    </p:cTn>
                  </p:par>
                </p:childTnLst>
              </p:cTn>
              <p:nextCondLst>
                <p:cond evt="onClick" delay="0">
                  <p:tgtEl>
                    <p:spTgt spid="87054"/>
                  </p:tgtEl>
                </p:cond>
              </p:nextCondLst>
            </p:seq>
            <p:seq concurrent="1" nextAc="seek">
              <p:cTn id="783" restart="whenNotActive" fill="hold" evtFilter="cancelBubble" nodeType="interactiveSeq">
                <p:stCondLst>
                  <p:cond evt="onClick" delay="0">
                    <p:tgtEl>
                      <p:spTgt spid="87055"/>
                    </p:tgtEl>
                  </p:cond>
                </p:stCondLst>
                <p:endSync evt="end" delay="0">
                  <p:rtn val="all"/>
                </p:endSync>
                <p:childTnLst>
                  <p:par>
                    <p:cTn id="784" fill="hold" nodeType="clickPar">
                      <p:stCondLst>
                        <p:cond delay="0"/>
                      </p:stCondLst>
                      <p:childTnLst>
                        <p:par>
                          <p:cTn id="785" fill="hold" nodeType="withGroup">
                            <p:stCondLst>
                              <p:cond delay="0"/>
                            </p:stCondLst>
                            <p:childTnLst>
                              <p:par>
                                <p:cTn id="786" presetID="8" presetClass="exit" presetSubtype="16" fill="hold" grpId="11" nodeType="clickEffect">
                                  <p:stCondLst>
                                    <p:cond delay="0"/>
                                  </p:stCondLst>
                                  <p:childTnLst>
                                    <p:animEffect transition="out" filter="diamond(in)">
                                      <p:cBhvr>
                                        <p:cTn id="787" dur="500"/>
                                        <p:tgtEl>
                                          <p:spTgt spid="87063"/>
                                        </p:tgtEl>
                                      </p:cBhvr>
                                    </p:animEffect>
                                    <p:set>
                                      <p:cBhvr>
                                        <p:cTn id="788" dur="1" fill="hold">
                                          <p:stCondLst>
                                            <p:cond delay="499"/>
                                          </p:stCondLst>
                                        </p:cTn>
                                        <p:tgtEl>
                                          <p:spTgt spid="87063"/>
                                        </p:tgtEl>
                                        <p:attrNameLst>
                                          <p:attrName>style.visibility</p:attrName>
                                        </p:attrNameLst>
                                      </p:cBhvr>
                                      <p:to>
                                        <p:strVal val="hidden"/>
                                      </p:to>
                                    </p:set>
                                  </p:childTnLst>
                                </p:cTn>
                              </p:par>
                              <p:par>
                                <p:cTn id="789" presetID="8" presetClass="exit" presetSubtype="16" fill="hold" grpId="11" nodeType="withEffect">
                                  <p:stCondLst>
                                    <p:cond delay="0"/>
                                  </p:stCondLst>
                                  <p:childTnLst>
                                    <p:animEffect transition="out" filter="diamond(in)">
                                      <p:cBhvr>
                                        <p:cTn id="790" dur="500"/>
                                        <p:tgtEl>
                                          <p:spTgt spid="87048"/>
                                        </p:tgtEl>
                                      </p:cBhvr>
                                    </p:animEffect>
                                    <p:set>
                                      <p:cBhvr>
                                        <p:cTn id="791" dur="1" fill="hold">
                                          <p:stCondLst>
                                            <p:cond delay="499"/>
                                          </p:stCondLst>
                                        </p:cTn>
                                        <p:tgtEl>
                                          <p:spTgt spid="87048"/>
                                        </p:tgtEl>
                                        <p:attrNameLst>
                                          <p:attrName>style.visibility</p:attrName>
                                        </p:attrNameLst>
                                      </p:cBhvr>
                                      <p:to>
                                        <p:strVal val="hidden"/>
                                      </p:to>
                                    </p:set>
                                  </p:childTnLst>
                                </p:cTn>
                              </p:par>
                              <p:par>
                                <p:cTn id="792" presetID="8" presetClass="exit" presetSubtype="16" fill="hold" grpId="11" nodeType="withEffect">
                                  <p:stCondLst>
                                    <p:cond delay="0"/>
                                  </p:stCondLst>
                                  <p:childTnLst>
                                    <p:animEffect transition="out" filter="diamond(in)">
                                      <p:cBhvr>
                                        <p:cTn id="793" dur="500"/>
                                        <p:tgtEl>
                                          <p:spTgt spid="87046"/>
                                        </p:tgtEl>
                                      </p:cBhvr>
                                    </p:animEffect>
                                    <p:set>
                                      <p:cBhvr>
                                        <p:cTn id="794" dur="1" fill="hold">
                                          <p:stCondLst>
                                            <p:cond delay="499"/>
                                          </p:stCondLst>
                                        </p:cTn>
                                        <p:tgtEl>
                                          <p:spTgt spid="87046"/>
                                        </p:tgtEl>
                                        <p:attrNameLst>
                                          <p:attrName>style.visibility</p:attrName>
                                        </p:attrNameLst>
                                      </p:cBhvr>
                                      <p:to>
                                        <p:strVal val="hidden"/>
                                      </p:to>
                                    </p:set>
                                  </p:childTnLst>
                                </p:cTn>
                              </p:par>
                              <p:par>
                                <p:cTn id="795" presetID="8" presetClass="exit" presetSubtype="16" fill="hold" grpId="11" nodeType="withEffect">
                                  <p:stCondLst>
                                    <p:cond delay="0"/>
                                  </p:stCondLst>
                                  <p:childTnLst>
                                    <p:animEffect transition="out" filter="diamond(in)">
                                      <p:cBhvr>
                                        <p:cTn id="796" dur="500"/>
                                        <p:tgtEl>
                                          <p:spTgt spid="87049"/>
                                        </p:tgtEl>
                                      </p:cBhvr>
                                    </p:animEffect>
                                    <p:set>
                                      <p:cBhvr>
                                        <p:cTn id="797" dur="1" fill="hold">
                                          <p:stCondLst>
                                            <p:cond delay="499"/>
                                          </p:stCondLst>
                                        </p:cTn>
                                        <p:tgtEl>
                                          <p:spTgt spid="87049"/>
                                        </p:tgtEl>
                                        <p:attrNameLst>
                                          <p:attrName>style.visibility</p:attrName>
                                        </p:attrNameLst>
                                      </p:cBhvr>
                                      <p:to>
                                        <p:strVal val="hidden"/>
                                      </p:to>
                                    </p:set>
                                  </p:childTnLst>
                                </p:cTn>
                              </p:par>
                              <p:par>
                                <p:cTn id="798" presetID="8" presetClass="exit" presetSubtype="16" fill="hold" grpId="11" nodeType="withEffect">
                                  <p:stCondLst>
                                    <p:cond delay="0"/>
                                  </p:stCondLst>
                                  <p:childTnLst>
                                    <p:animEffect transition="out" filter="diamond(in)">
                                      <p:cBhvr>
                                        <p:cTn id="799" dur="500"/>
                                        <p:tgtEl>
                                          <p:spTgt spid="87050"/>
                                        </p:tgtEl>
                                      </p:cBhvr>
                                    </p:animEffect>
                                    <p:set>
                                      <p:cBhvr>
                                        <p:cTn id="800" dur="1" fill="hold">
                                          <p:stCondLst>
                                            <p:cond delay="499"/>
                                          </p:stCondLst>
                                        </p:cTn>
                                        <p:tgtEl>
                                          <p:spTgt spid="87050"/>
                                        </p:tgtEl>
                                        <p:attrNameLst>
                                          <p:attrName>style.visibility</p:attrName>
                                        </p:attrNameLst>
                                      </p:cBhvr>
                                      <p:to>
                                        <p:strVal val="hidden"/>
                                      </p:to>
                                    </p:set>
                                  </p:childTnLst>
                                </p:cTn>
                              </p:par>
                              <p:par>
                                <p:cTn id="801" presetID="8" presetClass="exit" presetSubtype="16" fill="hold" grpId="11" nodeType="withEffect">
                                  <p:stCondLst>
                                    <p:cond delay="0"/>
                                  </p:stCondLst>
                                  <p:childTnLst>
                                    <p:animEffect transition="out" filter="diamond(in)">
                                      <p:cBhvr>
                                        <p:cTn id="802" dur="500"/>
                                        <p:tgtEl>
                                          <p:spTgt spid="87051"/>
                                        </p:tgtEl>
                                      </p:cBhvr>
                                    </p:animEffect>
                                    <p:set>
                                      <p:cBhvr>
                                        <p:cTn id="803" dur="1" fill="hold">
                                          <p:stCondLst>
                                            <p:cond delay="499"/>
                                          </p:stCondLst>
                                        </p:cTn>
                                        <p:tgtEl>
                                          <p:spTgt spid="87051"/>
                                        </p:tgtEl>
                                        <p:attrNameLst>
                                          <p:attrName>style.visibility</p:attrName>
                                        </p:attrNameLst>
                                      </p:cBhvr>
                                      <p:to>
                                        <p:strVal val="hidden"/>
                                      </p:to>
                                    </p:set>
                                  </p:childTnLst>
                                </p:cTn>
                              </p:par>
                              <p:par>
                                <p:cTn id="804" presetID="8" presetClass="exit" presetSubtype="16" fill="hold" grpId="9" nodeType="withEffect">
                                  <p:stCondLst>
                                    <p:cond delay="0"/>
                                  </p:stCondLst>
                                  <p:childTnLst>
                                    <p:animEffect transition="out" filter="diamond(in)">
                                      <p:cBhvr>
                                        <p:cTn id="805" dur="500"/>
                                        <p:tgtEl>
                                          <p:spTgt spid="87052"/>
                                        </p:tgtEl>
                                      </p:cBhvr>
                                    </p:animEffect>
                                    <p:set>
                                      <p:cBhvr>
                                        <p:cTn id="806" dur="1" fill="hold">
                                          <p:stCondLst>
                                            <p:cond delay="499"/>
                                          </p:stCondLst>
                                        </p:cTn>
                                        <p:tgtEl>
                                          <p:spTgt spid="87052"/>
                                        </p:tgtEl>
                                        <p:attrNameLst>
                                          <p:attrName>style.visibility</p:attrName>
                                        </p:attrNameLst>
                                      </p:cBhvr>
                                      <p:to>
                                        <p:strVal val="hidden"/>
                                      </p:to>
                                    </p:set>
                                  </p:childTnLst>
                                </p:cTn>
                              </p:par>
                              <p:par>
                                <p:cTn id="807" presetID="8" presetClass="exit" presetSubtype="16" fill="hold" grpId="9" nodeType="withEffect">
                                  <p:stCondLst>
                                    <p:cond delay="0"/>
                                  </p:stCondLst>
                                  <p:childTnLst>
                                    <p:animEffect transition="out" filter="diamond(in)">
                                      <p:cBhvr>
                                        <p:cTn id="808" dur="500"/>
                                        <p:tgtEl>
                                          <p:spTgt spid="87053"/>
                                        </p:tgtEl>
                                      </p:cBhvr>
                                    </p:animEffect>
                                    <p:set>
                                      <p:cBhvr>
                                        <p:cTn id="809" dur="1" fill="hold">
                                          <p:stCondLst>
                                            <p:cond delay="499"/>
                                          </p:stCondLst>
                                        </p:cTn>
                                        <p:tgtEl>
                                          <p:spTgt spid="87053"/>
                                        </p:tgtEl>
                                        <p:attrNameLst>
                                          <p:attrName>style.visibility</p:attrName>
                                        </p:attrNameLst>
                                      </p:cBhvr>
                                      <p:to>
                                        <p:strVal val="hidden"/>
                                      </p:to>
                                    </p:set>
                                  </p:childTnLst>
                                </p:cTn>
                              </p:par>
                              <p:par>
                                <p:cTn id="810" presetID="8" presetClass="exit" presetSubtype="16" fill="hold" grpId="9" nodeType="withEffect">
                                  <p:stCondLst>
                                    <p:cond delay="0"/>
                                  </p:stCondLst>
                                  <p:childTnLst>
                                    <p:animEffect transition="out" filter="diamond(in)">
                                      <p:cBhvr>
                                        <p:cTn id="811" dur="500"/>
                                        <p:tgtEl>
                                          <p:spTgt spid="87054"/>
                                        </p:tgtEl>
                                      </p:cBhvr>
                                    </p:animEffect>
                                    <p:set>
                                      <p:cBhvr>
                                        <p:cTn id="812" dur="1" fill="hold">
                                          <p:stCondLst>
                                            <p:cond delay="499"/>
                                          </p:stCondLst>
                                        </p:cTn>
                                        <p:tgtEl>
                                          <p:spTgt spid="87054"/>
                                        </p:tgtEl>
                                        <p:attrNameLst>
                                          <p:attrName>style.visibility</p:attrName>
                                        </p:attrNameLst>
                                      </p:cBhvr>
                                      <p:to>
                                        <p:strVal val="hidden"/>
                                      </p:to>
                                    </p:set>
                                  </p:childTnLst>
                                </p:cTn>
                              </p:par>
                              <p:par>
                                <p:cTn id="813" presetID="8" presetClass="exit" presetSubtype="16" fill="hold" grpId="9" nodeType="withEffect">
                                  <p:stCondLst>
                                    <p:cond delay="0"/>
                                  </p:stCondLst>
                                  <p:childTnLst>
                                    <p:animEffect transition="out" filter="diamond(in)">
                                      <p:cBhvr>
                                        <p:cTn id="814" dur="500"/>
                                        <p:tgtEl>
                                          <p:spTgt spid="87056"/>
                                        </p:tgtEl>
                                      </p:cBhvr>
                                    </p:animEffect>
                                    <p:set>
                                      <p:cBhvr>
                                        <p:cTn id="815" dur="1" fill="hold">
                                          <p:stCondLst>
                                            <p:cond delay="499"/>
                                          </p:stCondLst>
                                        </p:cTn>
                                        <p:tgtEl>
                                          <p:spTgt spid="87056"/>
                                        </p:tgtEl>
                                        <p:attrNameLst>
                                          <p:attrName>style.visibility</p:attrName>
                                        </p:attrNameLst>
                                      </p:cBhvr>
                                      <p:to>
                                        <p:strVal val="hidden"/>
                                      </p:to>
                                    </p:set>
                                  </p:childTnLst>
                                </p:cTn>
                              </p:par>
                              <p:par>
                                <p:cTn id="816" presetID="8" presetClass="exit" presetSubtype="16" fill="hold" grpId="11" nodeType="withEffect">
                                  <p:stCondLst>
                                    <p:cond delay="0"/>
                                  </p:stCondLst>
                                  <p:childTnLst>
                                    <p:animEffect transition="out" filter="diamond(in)">
                                      <p:cBhvr>
                                        <p:cTn id="817" dur="500"/>
                                        <p:tgtEl>
                                          <p:spTgt spid="87057"/>
                                        </p:tgtEl>
                                      </p:cBhvr>
                                    </p:animEffect>
                                    <p:set>
                                      <p:cBhvr>
                                        <p:cTn id="818" dur="1" fill="hold">
                                          <p:stCondLst>
                                            <p:cond delay="499"/>
                                          </p:stCondLst>
                                        </p:cTn>
                                        <p:tgtEl>
                                          <p:spTgt spid="87057"/>
                                        </p:tgtEl>
                                        <p:attrNameLst>
                                          <p:attrName>style.visibility</p:attrName>
                                        </p:attrNameLst>
                                      </p:cBhvr>
                                      <p:to>
                                        <p:strVal val="hidden"/>
                                      </p:to>
                                    </p:set>
                                  </p:childTnLst>
                                </p:cTn>
                              </p:par>
                              <p:par>
                                <p:cTn id="819" presetID="8" presetClass="exit" presetSubtype="16" fill="hold" grpId="11" nodeType="withEffect">
                                  <p:stCondLst>
                                    <p:cond delay="0"/>
                                  </p:stCondLst>
                                  <p:childTnLst>
                                    <p:animEffect transition="out" filter="diamond(in)">
                                      <p:cBhvr>
                                        <p:cTn id="820" dur="500"/>
                                        <p:tgtEl>
                                          <p:spTgt spid="87058"/>
                                        </p:tgtEl>
                                      </p:cBhvr>
                                    </p:animEffect>
                                    <p:set>
                                      <p:cBhvr>
                                        <p:cTn id="821" dur="1" fill="hold">
                                          <p:stCondLst>
                                            <p:cond delay="499"/>
                                          </p:stCondLst>
                                        </p:cTn>
                                        <p:tgtEl>
                                          <p:spTgt spid="87058"/>
                                        </p:tgtEl>
                                        <p:attrNameLst>
                                          <p:attrName>style.visibility</p:attrName>
                                        </p:attrNameLst>
                                      </p:cBhvr>
                                      <p:to>
                                        <p:strVal val="hidden"/>
                                      </p:to>
                                    </p:set>
                                  </p:childTnLst>
                                </p:cTn>
                              </p:par>
                              <p:par>
                                <p:cTn id="822" presetID="8" presetClass="exit" presetSubtype="16" fill="hold" grpId="11" nodeType="withEffect">
                                  <p:stCondLst>
                                    <p:cond delay="0"/>
                                  </p:stCondLst>
                                  <p:childTnLst>
                                    <p:animEffect transition="out" filter="diamond(in)">
                                      <p:cBhvr>
                                        <p:cTn id="823" dur="500"/>
                                        <p:tgtEl>
                                          <p:spTgt spid="87059"/>
                                        </p:tgtEl>
                                      </p:cBhvr>
                                    </p:animEffect>
                                    <p:set>
                                      <p:cBhvr>
                                        <p:cTn id="824" dur="1" fill="hold">
                                          <p:stCondLst>
                                            <p:cond delay="499"/>
                                          </p:stCondLst>
                                        </p:cTn>
                                        <p:tgtEl>
                                          <p:spTgt spid="87059"/>
                                        </p:tgtEl>
                                        <p:attrNameLst>
                                          <p:attrName>style.visibility</p:attrName>
                                        </p:attrNameLst>
                                      </p:cBhvr>
                                      <p:to>
                                        <p:strVal val="hidden"/>
                                      </p:to>
                                    </p:set>
                                  </p:childTnLst>
                                </p:cTn>
                              </p:par>
                              <p:par>
                                <p:cTn id="825" presetID="8" presetClass="exit" presetSubtype="16" fill="hold" grpId="9" nodeType="withEffect">
                                  <p:stCondLst>
                                    <p:cond delay="0"/>
                                  </p:stCondLst>
                                  <p:childTnLst>
                                    <p:animEffect transition="out" filter="diamond(in)">
                                      <p:cBhvr>
                                        <p:cTn id="826" dur="500"/>
                                        <p:tgtEl>
                                          <p:spTgt spid="87060"/>
                                        </p:tgtEl>
                                      </p:cBhvr>
                                    </p:animEffect>
                                    <p:set>
                                      <p:cBhvr>
                                        <p:cTn id="827" dur="1" fill="hold">
                                          <p:stCondLst>
                                            <p:cond delay="499"/>
                                          </p:stCondLst>
                                        </p:cTn>
                                        <p:tgtEl>
                                          <p:spTgt spid="87060"/>
                                        </p:tgtEl>
                                        <p:attrNameLst>
                                          <p:attrName>style.visibility</p:attrName>
                                        </p:attrNameLst>
                                      </p:cBhvr>
                                      <p:to>
                                        <p:strVal val="hidden"/>
                                      </p:to>
                                    </p:set>
                                  </p:childTnLst>
                                </p:cTn>
                              </p:par>
                              <p:par>
                                <p:cTn id="828" presetID="8" presetClass="exit" presetSubtype="16" fill="hold" grpId="11" nodeType="withEffect">
                                  <p:stCondLst>
                                    <p:cond delay="0"/>
                                  </p:stCondLst>
                                  <p:childTnLst>
                                    <p:animEffect transition="out" filter="diamond(in)">
                                      <p:cBhvr>
                                        <p:cTn id="829" dur="500"/>
                                        <p:tgtEl>
                                          <p:spTgt spid="87047"/>
                                        </p:tgtEl>
                                      </p:cBhvr>
                                    </p:animEffect>
                                    <p:set>
                                      <p:cBhvr>
                                        <p:cTn id="830" dur="1" fill="hold">
                                          <p:stCondLst>
                                            <p:cond delay="499"/>
                                          </p:stCondLst>
                                        </p:cTn>
                                        <p:tgtEl>
                                          <p:spTgt spid="87047"/>
                                        </p:tgtEl>
                                        <p:attrNameLst>
                                          <p:attrName>style.visibility</p:attrName>
                                        </p:attrNameLst>
                                      </p:cBhvr>
                                      <p:to>
                                        <p:strVal val="hidden"/>
                                      </p:to>
                                    </p:set>
                                  </p:childTnLst>
                                </p:cTn>
                              </p:par>
                              <p:par>
                                <p:cTn id="831" presetID="6" presetClass="emph" presetSubtype="0" fill="hold" grpId="19" nodeType="withEffect">
                                  <p:stCondLst>
                                    <p:cond delay="0"/>
                                  </p:stCondLst>
                                  <p:childTnLst>
                                    <p:animScale>
                                      <p:cBhvr>
                                        <p:cTn id="832" dur="500" fill="hold"/>
                                        <p:tgtEl>
                                          <p:spTgt spid="87055"/>
                                        </p:tgtEl>
                                      </p:cBhvr>
                                      <p:by x="200000" y="200000"/>
                                    </p:animScale>
                                  </p:childTnLst>
                                </p:cTn>
                              </p:par>
                              <p:par>
                                <p:cTn id="833" presetID="64" presetClass="path" presetSubtype="0" accel="50000" decel="50000" fill="hold" grpId="20" nodeType="withEffect">
                                  <p:stCondLst>
                                    <p:cond delay="0"/>
                                  </p:stCondLst>
                                  <p:childTnLst>
                                    <p:animMotion origin="layout" path="M 0.0 -9.15411E-7 L 0.0 -0.36709 " pathEditMode="relative" rAng="0" ptsTypes="AA">
                                      <p:cBhvr>
                                        <p:cTn id="834" dur="500" fill="hold"/>
                                        <p:tgtEl>
                                          <p:spTgt spid="87055"/>
                                        </p:tgtEl>
                                        <p:attrNameLst>
                                          <p:attrName>ppt_x</p:attrName>
                                          <p:attrName>ppt_y</p:attrName>
                                        </p:attrNameLst>
                                      </p:cBhvr>
                                      <p:rCtr x="0" y="-184"/>
                                    </p:animMotion>
                                  </p:childTnLst>
                                </p:cTn>
                              </p:par>
                            </p:childTnLst>
                          </p:cTn>
                        </p:par>
                      </p:childTnLst>
                    </p:cTn>
                  </p:par>
                  <p:par>
                    <p:cTn id="835" fill="hold" nodeType="clickPar">
                      <p:stCondLst>
                        <p:cond delay="indefinite"/>
                      </p:stCondLst>
                      <p:childTnLst>
                        <p:par>
                          <p:cTn id="836" fill="hold" nodeType="withGroup">
                            <p:stCondLst>
                              <p:cond delay="0"/>
                            </p:stCondLst>
                            <p:childTnLst>
                              <p:par>
                                <p:cTn id="837" presetID="8" presetClass="entr" presetSubtype="16" fill="hold" grpId="12" nodeType="clickEffect">
                                  <p:stCondLst>
                                    <p:cond delay="0"/>
                                  </p:stCondLst>
                                  <p:childTnLst>
                                    <p:set>
                                      <p:cBhvr>
                                        <p:cTn id="838" dur="1" fill="hold">
                                          <p:stCondLst>
                                            <p:cond delay="0"/>
                                          </p:stCondLst>
                                        </p:cTn>
                                        <p:tgtEl>
                                          <p:spTgt spid="87063"/>
                                        </p:tgtEl>
                                        <p:attrNameLst>
                                          <p:attrName>style.visibility</p:attrName>
                                        </p:attrNameLst>
                                      </p:cBhvr>
                                      <p:to>
                                        <p:strVal val="visible"/>
                                      </p:to>
                                    </p:set>
                                    <p:animEffect transition="in" filter="diamond(in)">
                                      <p:cBhvr>
                                        <p:cTn id="839" dur="500"/>
                                        <p:tgtEl>
                                          <p:spTgt spid="87063"/>
                                        </p:tgtEl>
                                      </p:cBhvr>
                                    </p:animEffect>
                                  </p:childTnLst>
                                </p:cTn>
                              </p:par>
                              <p:par>
                                <p:cTn id="840" presetID="8" presetClass="entr" presetSubtype="16" fill="hold" grpId="12" nodeType="withEffect">
                                  <p:stCondLst>
                                    <p:cond delay="0"/>
                                  </p:stCondLst>
                                  <p:childTnLst>
                                    <p:set>
                                      <p:cBhvr>
                                        <p:cTn id="841" dur="1" fill="hold">
                                          <p:stCondLst>
                                            <p:cond delay="0"/>
                                          </p:stCondLst>
                                        </p:cTn>
                                        <p:tgtEl>
                                          <p:spTgt spid="87048"/>
                                        </p:tgtEl>
                                        <p:attrNameLst>
                                          <p:attrName>style.visibility</p:attrName>
                                        </p:attrNameLst>
                                      </p:cBhvr>
                                      <p:to>
                                        <p:strVal val="visible"/>
                                      </p:to>
                                    </p:set>
                                    <p:animEffect transition="in" filter="diamond(in)">
                                      <p:cBhvr>
                                        <p:cTn id="842" dur="500"/>
                                        <p:tgtEl>
                                          <p:spTgt spid="87048"/>
                                        </p:tgtEl>
                                      </p:cBhvr>
                                    </p:animEffect>
                                  </p:childTnLst>
                                </p:cTn>
                              </p:par>
                              <p:par>
                                <p:cTn id="843" presetID="8" presetClass="entr" presetSubtype="16" fill="hold" grpId="12" nodeType="withEffect">
                                  <p:stCondLst>
                                    <p:cond delay="0"/>
                                  </p:stCondLst>
                                  <p:childTnLst>
                                    <p:set>
                                      <p:cBhvr>
                                        <p:cTn id="844" dur="1" fill="hold">
                                          <p:stCondLst>
                                            <p:cond delay="0"/>
                                          </p:stCondLst>
                                        </p:cTn>
                                        <p:tgtEl>
                                          <p:spTgt spid="87046"/>
                                        </p:tgtEl>
                                        <p:attrNameLst>
                                          <p:attrName>style.visibility</p:attrName>
                                        </p:attrNameLst>
                                      </p:cBhvr>
                                      <p:to>
                                        <p:strVal val="visible"/>
                                      </p:to>
                                    </p:set>
                                    <p:animEffect transition="in" filter="diamond(in)">
                                      <p:cBhvr>
                                        <p:cTn id="845" dur="500"/>
                                        <p:tgtEl>
                                          <p:spTgt spid="87046"/>
                                        </p:tgtEl>
                                      </p:cBhvr>
                                    </p:animEffect>
                                  </p:childTnLst>
                                </p:cTn>
                              </p:par>
                              <p:par>
                                <p:cTn id="846" presetID="8" presetClass="entr" presetSubtype="16" fill="hold" grpId="12" nodeType="withEffect">
                                  <p:stCondLst>
                                    <p:cond delay="0"/>
                                  </p:stCondLst>
                                  <p:childTnLst>
                                    <p:set>
                                      <p:cBhvr>
                                        <p:cTn id="847" dur="1" fill="hold">
                                          <p:stCondLst>
                                            <p:cond delay="0"/>
                                          </p:stCondLst>
                                        </p:cTn>
                                        <p:tgtEl>
                                          <p:spTgt spid="87049"/>
                                        </p:tgtEl>
                                        <p:attrNameLst>
                                          <p:attrName>style.visibility</p:attrName>
                                        </p:attrNameLst>
                                      </p:cBhvr>
                                      <p:to>
                                        <p:strVal val="visible"/>
                                      </p:to>
                                    </p:set>
                                    <p:animEffect transition="in" filter="diamond(in)">
                                      <p:cBhvr>
                                        <p:cTn id="848" dur="500"/>
                                        <p:tgtEl>
                                          <p:spTgt spid="87049"/>
                                        </p:tgtEl>
                                      </p:cBhvr>
                                    </p:animEffect>
                                  </p:childTnLst>
                                </p:cTn>
                              </p:par>
                              <p:par>
                                <p:cTn id="849" presetID="8" presetClass="entr" presetSubtype="16" fill="hold" grpId="12" nodeType="withEffect">
                                  <p:stCondLst>
                                    <p:cond delay="0"/>
                                  </p:stCondLst>
                                  <p:childTnLst>
                                    <p:set>
                                      <p:cBhvr>
                                        <p:cTn id="850" dur="1" fill="hold">
                                          <p:stCondLst>
                                            <p:cond delay="0"/>
                                          </p:stCondLst>
                                        </p:cTn>
                                        <p:tgtEl>
                                          <p:spTgt spid="87050"/>
                                        </p:tgtEl>
                                        <p:attrNameLst>
                                          <p:attrName>style.visibility</p:attrName>
                                        </p:attrNameLst>
                                      </p:cBhvr>
                                      <p:to>
                                        <p:strVal val="visible"/>
                                      </p:to>
                                    </p:set>
                                    <p:animEffect transition="in" filter="diamond(in)">
                                      <p:cBhvr>
                                        <p:cTn id="851" dur="500"/>
                                        <p:tgtEl>
                                          <p:spTgt spid="87050"/>
                                        </p:tgtEl>
                                      </p:cBhvr>
                                    </p:animEffect>
                                  </p:childTnLst>
                                </p:cTn>
                              </p:par>
                              <p:par>
                                <p:cTn id="852" presetID="8" presetClass="entr" presetSubtype="16" fill="hold" grpId="12" nodeType="withEffect">
                                  <p:stCondLst>
                                    <p:cond delay="0"/>
                                  </p:stCondLst>
                                  <p:childTnLst>
                                    <p:set>
                                      <p:cBhvr>
                                        <p:cTn id="853" dur="1" fill="hold">
                                          <p:stCondLst>
                                            <p:cond delay="0"/>
                                          </p:stCondLst>
                                        </p:cTn>
                                        <p:tgtEl>
                                          <p:spTgt spid="87051"/>
                                        </p:tgtEl>
                                        <p:attrNameLst>
                                          <p:attrName>style.visibility</p:attrName>
                                        </p:attrNameLst>
                                      </p:cBhvr>
                                      <p:to>
                                        <p:strVal val="visible"/>
                                      </p:to>
                                    </p:set>
                                    <p:animEffect transition="in" filter="diamond(in)">
                                      <p:cBhvr>
                                        <p:cTn id="854" dur="500"/>
                                        <p:tgtEl>
                                          <p:spTgt spid="87051"/>
                                        </p:tgtEl>
                                      </p:cBhvr>
                                    </p:animEffect>
                                  </p:childTnLst>
                                </p:cTn>
                              </p:par>
                              <p:par>
                                <p:cTn id="855" presetID="8" presetClass="entr" presetSubtype="16" fill="hold" grpId="10" nodeType="withEffect">
                                  <p:stCondLst>
                                    <p:cond delay="0"/>
                                  </p:stCondLst>
                                  <p:childTnLst>
                                    <p:set>
                                      <p:cBhvr>
                                        <p:cTn id="856" dur="1" fill="hold">
                                          <p:stCondLst>
                                            <p:cond delay="0"/>
                                          </p:stCondLst>
                                        </p:cTn>
                                        <p:tgtEl>
                                          <p:spTgt spid="87052"/>
                                        </p:tgtEl>
                                        <p:attrNameLst>
                                          <p:attrName>style.visibility</p:attrName>
                                        </p:attrNameLst>
                                      </p:cBhvr>
                                      <p:to>
                                        <p:strVal val="visible"/>
                                      </p:to>
                                    </p:set>
                                    <p:animEffect transition="in" filter="diamond(in)">
                                      <p:cBhvr>
                                        <p:cTn id="857" dur="500"/>
                                        <p:tgtEl>
                                          <p:spTgt spid="87052"/>
                                        </p:tgtEl>
                                      </p:cBhvr>
                                    </p:animEffect>
                                  </p:childTnLst>
                                </p:cTn>
                              </p:par>
                              <p:par>
                                <p:cTn id="858" presetID="8" presetClass="entr" presetSubtype="16" fill="hold" grpId="10" nodeType="withEffect">
                                  <p:stCondLst>
                                    <p:cond delay="0"/>
                                  </p:stCondLst>
                                  <p:childTnLst>
                                    <p:set>
                                      <p:cBhvr>
                                        <p:cTn id="859" dur="1" fill="hold">
                                          <p:stCondLst>
                                            <p:cond delay="0"/>
                                          </p:stCondLst>
                                        </p:cTn>
                                        <p:tgtEl>
                                          <p:spTgt spid="87053"/>
                                        </p:tgtEl>
                                        <p:attrNameLst>
                                          <p:attrName>style.visibility</p:attrName>
                                        </p:attrNameLst>
                                      </p:cBhvr>
                                      <p:to>
                                        <p:strVal val="visible"/>
                                      </p:to>
                                    </p:set>
                                    <p:animEffect transition="in" filter="diamond(in)">
                                      <p:cBhvr>
                                        <p:cTn id="860" dur="500"/>
                                        <p:tgtEl>
                                          <p:spTgt spid="87053"/>
                                        </p:tgtEl>
                                      </p:cBhvr>
                                    </p:animEffect>
                                  </p:childTnLst>
                                </p:cTn>
                              </p:par>
                              <p:par>
                                <p:cTn id="861" presetID="8" presetClass="entr" presetSubtype="16" fill="hold" grpId="10" nodeType="withEffect">
                                  <p:stCondLst>
                                    <p:cond delay="0"/>
                                  </p:stCondLst>
                                  <p:childTnLst>
                                    <p:set>
                                      <p:cBhvr>
                                        <p:cTn id="862" dur="1" fill="hold">
                                          <p:stCondLst>
                                            <p:cond delay="0"/>
                                          </p:stCondLst>
                                        </p:cTn>
                                        <p:tgtEl>
                                          <p:spTgt spid="87054"/>
                                        </p:tgtEl>
                                        <p:attrNameLst>
                                          <p:attrName>style.visibility</p:attrName>
                                        </p:attrNameLst>
                                      </p:cBhvr>
                                      <p:to>
                                        <p:strVal val="visible"/>
                                      </p:to>
                                    </p:set>
                                    <p:animEffect transition="in" filter="diamond(in)">
                                      <p:cBhvr>
                                        <p:cTn id="863" dur="500"/>
                                        <p:tgtEl>
                                          <p:spTgt spid="87054"/>
                                        </p:tgtEl>
                                      </p:cBhvr>
                                    </p:animEffect>
                                  </p:childTnLst>
                                </p:cTn>
                              </p:par>
                              <p:par>
                                <p:cTn id="864" presetID="8" presetClass="entr" presetSubtype="16" fill="hold" grpId="10" nodeType="withEffect">
                                  <p:stCondLst>
                                    <p:cond delay="0"/>
                                  </p:stCondLst>
                                  <p:childTnLst>
                                    <p:set>
                                      <p:cBhvr>
                                        <p:cTn id="865" dur="1" fill="hold">
                                          <p:stCondLst>
                                            <p:cond delay="0"/>
                                          </p:stCondLst>
                                        </p:cTn>
                                        <p:tgtEl>
                                          <p:spTgt spid="87056"/>
                                        </p:tgtEl>
                                        <p:attrNameLst>
                                          <p:attrName>style.visibility</p:attrName>
                                        </p:attrNameLst>
                                      </p:cBhvr>
                                      <p:to>
                                        <p:strVal val="visible"/>
                                      </p:to>
                                    </p:set>
                                    <p:animEffect transition="in" filter="diamond(in)">
                                      <p:cBhvr>
                                        <p:cTn id="866" dur="500"/>
                                        <p:tgtEl>
                                          <p:spTgt spid="87056"/>
                                        </p:tgtEl>
                                      </p:cBhvr>
                                    </p:animEffect>
                                  </p:childTnLst>
                                </p:cTn>
                              </p:par>
                              <p:par>
                                <p:cTn id="867" presetID="8" presetClass="entr" presetSubtype="16" fill="hold" grpId="12" nodeType="withEffect">
                                  <p:stCondLst>
                                    <p:cond delay="0"/>
                                  </p:stCondLst>
                                  <p:childTnLst>
                                    <p:set>
                                      <p:cBhvr>
                                        <p:cTn id="868" dur="1" fill="hold">
                                          <p:stCondLst>
                                            <p:cond delay="0"/>
                                          </p:stCondLst>
                                        </p:cTn>
                                        <p:tgtEl>
                                          <p:spTgt spid="87057"/>
                                        </p:tgtEl>
                                        <p:attrNameLst>
                                          <p:attrName>style.visibility</p:attrName>
                                        </p:attrNameLst>
                                      </p:cBhvr>
                                      <p:to>
                                        <p:strVal val="visible"/>
                                      </p:to>
                                    </p:set>
                                    <p:animEffect transition="in" filter="diamond(in)">
                                      <p:cBhvr>
                                        <p:cTn id="869" dur="500"/>
                                        <p:tgtEl>
                                          <p:spTgt spid="87057"/>
                                        </p:tgtEl>
                                      </p:cBhvr>
                                    </p:animEffect>
                                  </p:childTnLst>
                                </p:cTn>
                              </p:par>
                              <p:par>
                                <p:cTn id="870" presetID="8" presetClass="entr" presetSubtype="16" fill="hold" grpId="12" nodeType="withEffect">
                                  <p:stCondLst>
                                    <p:cond delay="0"/>
                                  </p:stCondLst>
                                  <p:childTnLst>
                                    <p:set>
                                      <p:cBhvr>
                                        <p:cTn id="871" dur="1" fill="hold">
                                          <p:stCondLst>
                                            <p:cond delay="0"/>
                                          </p:stCondLst>
                                        </p:cTn>
                                        <p:tgtEl>
                                          <p:spTgt spid="87058"/>
                                        </p:tgtEl>
                                        <p:attrNameLst>
                                          <p:attrName>style.visibility</p:attrName>
                                        </p:attrNameLst>
                                      </p:cBhvr>
                                      <p:to>
                                        <p:strVal val="visible"/>
                                      </p:to>
                                    </p:set>
                                    <p:animEffect transition="in" filter="diamond(in)">
                                      <p:cBhvr>
                                        <p:cTn id="872" dur="500"/>
                                        <p:tgtEl>
                                          <p:spTgt spid="87058"/>
                                        </p:tgtEl>
                                      </p:cBhvr>
                                    </p:animEffect>
                                  </p:childTnLst>
                                </p:cTn>
                              </p:par>
                              <p:par>
                                <p:cTn id="873" presetID="8" presetClass="entr" presetSubtype="16" fill="hold" grpId="12" nodeType="withEffect">
                                  <p:stCondLst>
                                    <p:cond delay="0"/>
                                  </p:stCondLst>
                                  <p:childTnLst>
                                    <p:set>
                                      <p:cBhvr>
                                        <p:cTn id="874" dur="1" fill="hold">
                                          <p:stCondLst>
                                            <p:cond delay="0"/>
                                          </p:stCondLst>
                                        </p:cTn>
                                        <p:tgtEl>
                                          <p:spTgt spid="87059"/>
                                        </p:tgtEl>
                                        <p:attrNameLst>
                                          <p:attrName>style.visibility</p:attrName>
                                        </p:attrNameLst>
                                      </p:cBhvr>
                                      <p:to>
                                        <p:strVal val="visible"/>
                                      </p:to>
                                    </p:set>
                                    <p:animEffect transition="in" filter="diamond(in)">
                                      <p:cBhvr>
                                        <p:cTn id="875" dur="500"/>
                                        <p:tgtEl>
                                          <p:spTgt spid="87059"/>
                                        </p:tgtEl>
                                      </p:cBhvr>
                                    </p:animEffect>
                                  </p:childTnLst>
                                </p:cTn>
                              </p:par>
                              <p:par>
                                <p:cTn id="876" presetID="8" presetClass="entr" presetSubtype="16" fill="hold" grpId="10" nodeType="withEffect">
                                  <p:stCondLst>
                                    <p:cond delay="0"/>
                                  </p:stCondLst>
                                  <p:childTnLst>
                                    <p:set>
                                      <p:cBhvr>
                                        <p:cTn id="877" dur="1" fill="hold">
                                          <p:stCondLst>
                                            <p:cond delay="0"/>
                                          </p:stCondLst>
                                        </p:cTn>
                                        <p:tgtEl>
                                          <p:spTgt spid="87060"/>
                                        </p:tgtEl>
                                        <p:attrNameLst>
                                          <p:attrName>style.visibility</p:attrName>
                                        </p:attrNameLst>
                                      </p:cBhvr>
                                      <p:to>
                                        <p:strVal val="visible"/>
                                      </p:to>
                                    </p:set>
                                    <p:animEffect transition="in" filter="diamond(in)">
                                      <p:cBhvr>
                                        <p:cTn id="878" dur="500"/>
                                        <p:tgtEl>
                                          <p:spTgt spid="87060"/>
                                        </p:tgtEl>
                                      </p:cBhvr>
                                    </p:animEffect>
                                  </p:childTnLst>
                                </p:cTn>
                              </p:par>
                              <p:par>
                                <p:cTn id="879" presetID="8" presetClass="entr" presetSubtype="16" fill="hold" grpId="12" nodeType="withEffect">
                                  <p:stCondLst>
                                    <p:cond delay="0"/>
                                  </p:stCondLst>
                                  <p:childTnLst>
                                    <p:set>
                                      <p:cBhvr>
                                        <p:cTn id="880" dur="1" fill="hold">
                                          <p:stCondLst>
                                            <p:cond delay="0"/>
                                          </p:stCondLst>
                                        </p:cTn>
                                        <p:tgtEl>
                                          <p:spTgt spid="87047"/>
                                        </p:tgtEl>
                                        <p:attrNameLst>
                                          <p:attrName>style.visibility</p:attrName>
                                        </p:attrNameLst>
                                      </p:cBhvr>
                                      <p:to>
                                        <p:strVal val="visible"/>
                                      </p:to>
                                    </p:set>
                                    <p:animEffect transition="in" filter="diamond(in)">
                                      <p:cBhvr>
                                        <p:cTn id="881" dur="500"/>
                                        <p:tgtEl>
                                          <p:spTgt spid="87047"/>
                                        </p:tgtEl>
                                      </p:cBhvr>
                                    </p:animEffect>
                                  </p:childTnLst>
                                </p:cTn>
                              </p:par>
                              <p:par>
                                <p:cTn id="882" presetID="6" presetClass="emph" presetSubtype="0" fill="hold" grpId="21" nodeType="withEffect">
                                  <p:stCondLst>
                                    <p:cond delay="0"/>
                                  </p:stCondLst>
                                  <p:childTnLst>
                                    <p:animScale>
                                      <p:cBhvr>
                                        <p:cTn id="883" dur="500" fill="hold"/>
                                        <p:tgtEl>
                                          <p:spTgt spid="87055"/>
                                        </p:tgtEl>
                                      </p:cBhvr>
                                      <p:by x="50000" y="50000"/>
                                    </p:animScale>
                                  </p:childTnLst>
                                </p:cTn>
                              </p:par>
                              <p:par>
                                <p:cTn id="884" presetID="64" presetClass="path" presetSubtype="0" accel="50000" decel="50000" fill="hold" grpId="22" nodeType="withEffect">
                                  <p:stCondLst>
                                    <p:cond delay="0"/>
                                  </p:stCondLst>
                                  <p:childTnLst>
                                    <p:animMotion origin="layout" path="M 0.0 -9.15411E-7 L 0.0 -0.36709 " pathEditMode="relative" rAng="0" ptsTypes="AA">
                                      <p:cBhvr>
                                        <p:cTn id="885" dur="500" spd="-100000" fill="hold"/>
                                        <p:tgtEl>
                                          <p:spTgt spid="87055"/>
                                        </p:tgtEl>
                                        <p:attrNameLst>
                                          <p:attrName>ppt_x</p:attrName>
                                          <p:attrName>ppt_y</p:attrName>
                                        </p:attrNameLst>
                                      </p:cBhvr>
                                      <p:rCtr x="0" y="-184"/>
                                    </p:animMotion>
                                  </p:childTnLst>
                                </p:cTn>
                              </p:par>
                            </p:childTnLst>
                          </p:cTn>
                        </p:par>
                      </p:childTnLst>
                    </p:cTn>
                  </p:par>
                </p:childTnLst>
              </p:cTn>
              <p:nextCondLst>
                <p:cond evt="onClick" delay="0">
                  <p:tgtEl>
                    <p:spTgt spid="87055"/>
                  </p:tgtEl>
                </p:cond>
              </p:nextCondLst>
            </p:seq>
            <p:seq concurrent="1" nextAc="seek">
              <p:cTn id="886" restart="whenNotActive" fill="hold" evtFilter="cancelBubble" nodeType="interactiveSeq">
                <p:stCondLst>
                  <p:cond evt="onClick" delay="0">
                    <p:tgtEl>
                      <p:spTgt spid="87047"/>
                    </p:tgtEl>
                  </p:cond>
                </p:stCondLst>
                <p:endSync evt="end" delay="0">
                  <p:rtn val="all"/>
                </p:endSync>
                <p:childTnLst>
                  <p:par>
                    <p:cTn id="887" fill="hold" nodeType="clickPar">
                      <p:stCondLst>
                        <p:cond delay="0"/>
                      </p:stCondLst>
                      <p:childTnLst>
                        <p:par>
                          <p:cTn id="888" fill="hold" nodeType="withGroup">
                            <p:stCondLst>
                              <p:cond delay="0"/>
                            </p:stCondLst>
                            <p:childTnLst>
                              <p:par>
                                <p:cTn id="889" presetID="18" presetClass="exit" presetSubtype="12" fill="hold" grpId="13" nodeType="clickEffect">
                                  <p:stCondLst>
                                    <p:cond delay="0"/>
                                  </p:stCondLst>
                                  <p:childTnLst>
                                    <p:animEffect transition="out" filter="strips(downLeft)">
                                      <p:cBhvr>
                                        <p:cTn id="890" dur="500"/>
                                        <p:tgtEl>
                                          <p:spTgt spid="87063"/>
                                        </p:tgtEl>
                                      </p:cBhvr>
                                    </p:animEffect>
                                    <p:set>
                                      <p:cBhvr>
                                        <p:cTn id="891" dur="1" fill="hold">
                                          <p:stCondLst>
                                            <p:cond delay="499"/>
                                          </p:stCondLst>
                                        </p:cTn>
                                        <p:tgtEl>
                                          <p:spTgt spid="87063"/>
                                        </p:tgtEl>
                                        <p:attrNameLst>
                                          <p:attrName>style.visibility</p:attrName>
                                        </p:attrNameLst>
                                      </p:cBhvr>
                                      <p:to>
                                        <p:strVal val="hidden"/>
                                      </p:to>
                                    </p:set>
                                  </p:childTnLst>
                                </p:cTn>
                              </p:par>
                              <p:par>
                                <p:cTn id="892" presetID="18" presetClass="exit" presetSubtype="12" fill="hold" grpId="13" nodeType="withEffect">
                                  <p:stCondLst>
                                    <p:cond delay="0"/>
                                  </p:stCondLst>
                                  <p:childTnLst>
                                    <p:animEffect transition="out" filter="strips(downLeft)">
                                      <p:cBhvr>
                                        <p:cTn id="893" dur="500"/>
                                        <p:tgtEl>
                                          <p:spTgt spid="87048"/>
                                        </p:tgtEl>
                                      </p:cBhvr>
                                    </p:animEffect>
                                    <p:set>
                                      <p:cBhvr>
                                        <p:cTn id="894" dur="1" fill="hold">
                                          <p:stCondLst>
                                            <p:cond delay="499"/>
                                          </p:stCondLst>
                                        </p:cTn>
                                        <p:tgtEl>
                                          <p:spTgt spid="87048"/>
                                        </p:tgtEl>
                                        <p:attrNameLst>
                                          <p:attrName>style.visibility</p:attrName>
                                        </p:attrNameLst>
                                      </p:cBhvr>
                                      <p:to>
                                        <p:strVal val="hidden"/>
                                      </p:to>
                                    </p:set>
                                  </p:childTnLst>
                                </p:cTn>
                              </p:par>
                              <p:par>
                                <p:cTn id="895" presetID="18" presetClass="exit" presetSubtype="12" fill="hold" grpId="13" nodeType="withEffect">
                                  <p:stCondLst>
                                    <p:cond delay="0"/>
                                  </p:stCondLst>
                                  <p:childTnLst>
                                    <p:animEffect transition="out" filter="strips(downLeft)">
                                      <p:cBhvr>
                                        <p:cTn id="896" dur="500"/>
                                        <p:tgtEl>
                                          <p:spTgt spid="87046"/>
                                        </p:tgtEl>
                                      </p:cBhvr>
                                    </p:animEffect>
                                    <p:set>
                                      <p:cBhvr>
                                        <p:cTn id="897" dur="1" fill="hold">
                                          <p:stCondLst>
                                            <p:cond delay="499"/>
                                          </p:stCondLst>
                                        </p:cTn>
                                        <p:tgtEl>
                                          <p:spTgt spid="87046"/>
                                        </p:tgtEl>
                                        <p:attrNameLst>
                                          <p:attrName>style.visibility</p:attrName>
                                        </p:attrNameLst>
                                      </p:cBhvr>
                                      <p:to>
                                        <p:strVal val="hidden"/>
                                      </p:to>
                                    </p:set>
                                  </p:childTnLst>
                                </p:cTn>
                              </p:par>
                              <p:par>
                                <p:cTn id="898" presetID="18" presetClass="exit" presetSubtype="12" fill="hold" grpId="13" nodeType="withEffect">
                                  <p:stCondLst>
                                    <p:cond delay="0"/>
                                  </p:stCondLst>
                                  <p:childTnLst>
                                    <p:animEffect transition="out" filter="strips(downLeft)">
                                      <p:cBhvr>
                                        <p:cTn id="899" dur="500"/>
                                        <p:tgtEl>
                                          <p:spTgt spid="87049"/>
                                        </p:tgtEl>
                                      </p:cBhvr>
                                    </p:animEffect>
                                    <p:set>
                                      <p:cBhvr>
                                        <p:cTn id="900" dur="1" fill="hold">
                                          <p:stCondLst>
                                            <p:cond delay="499"/>
                                          </p:stCondLst>
                                        </p:cTn>
                                        <p:tgtEl>
                                          <p:spTgt spid="87049"/>
                                        </p:tgtEl>
                                        <p:attrNameLst>
                                          <p:attrName>style.visibility</p:attrName>
                                        </p:attrNameLst>
                                      </p:cBhvr>
                                      <p:to>
                                        <p:strVal val="hidden"/>
                                      </p:to>
                                    </p:set>
                                  </p:childTnLst>
                                </p:cTn>
                              </p:par>
                              <p:par>
                                <p:cTn id="901" presetID="18" presetClass="exit" presetSubtype="12" fill="hold" grpId="13" nodeType="withEffect">
                                  <p:stCondLst>
                                    <p:cond delay="0"/>
                                  </p:stCondLst>
                                  <p:childTnLst>
                                    <p:animEffect transition="out" filter="strips(downLeft)">
                                      <p:cBhvr>
                                        <p:cTn id="902" dur="500"/>
                                        <p:tgtEl>
                                          <p:spTgt spid="87050"/>
                                        </p:tgtEl>
                                      </p:cBhvr>
                                    </p:animEffect>
                                    <p:set>
                                      <p:cBhvr>
                                        <p:cTn id="903" dur="1" fill="hold">
                                          <p:stCondLst>
                                            <p:cond delay="499"/>
                                          </p:stCondLst>
                                        </p:cTn>
                                        <p:tgtEl>
                                          <p:spTgt spid="87050"/>
                                        </p:tgtEl>
                                        <p:attrNameLst>
                                          <p:attrName>style.visibility</p:attrName>
                                        </p:attrNameLst>
                                      </p:cBhvr>
                                      <p:to>
                                        <p:strVal val="hidden"/>
                                      </p:to>
                                    </p:set>
                                  </p:childTnLst>
                                </p:cTn>
                              </p:par>
                              <p:par>
                                <p:cTn id="904" presetID="18" presetClass="exit" presetSubtype="12" fill="hold" grpId="13" nodeType="withEffect">
                                  <p:stCondLst>
                                    <p:cond delay="0"/>
                                  </p:stCondLst>
                                  <p:childTnLst>
                                    <p:animEffect transition="out" filter="strips(downLeft)">
                                      <p:cBhvr>
                                        <p:cTn id="905" dur="500"/>
                                        <p:tgtEl>
                                          <p:spTgt spid="87051"/>
                                        </p:tgtEl>
                                      </p:cBhvr>
                                    </p:animEffect>
                                    <p:set>
                                      <p:cBhvr>
                                        <p:cTn id="906" dur="1" fill="hold">
                                          <p:stCondLst>
                                            <p:cond delay="499"/>
                                          </p:stCondLst>
                                        </p:cTn>
                                        <p:tgtEl>
                                          <p:spTgt spid="87051"/>
                                        </p:tgtEl>
                                        <p:attrNameLst>
                                          <p:attrName>style.visibility</p:attrName>
                                        </p:attrNameLst>
                                      </p:cBhvr>
                                      <p:to>
                                        <p:strVal val="hidden"/>
                                      </p:to>
                                    </p:set>
                                  </p:childTnLst>
                                </p:cTn>
                              </p:par>
                              <p:par>
                                <p:cTn id="907" presetID="18" presetClass="exit" presetSubtype="12" fill="hold" grpId="11" nodeType="withEffect">
                                  <p:stCondLst>
                                    <p:cond delay="0"/>
                                  </p:stCondLst>
                                  <p:childTnLst>
                                    <p:animEffect transition="out" filter="strips(downLeft)">
                                      <p:cBhvr>
                                        <p:cTn id="908" dur="500"/>
                                        <p:tgtEl>
                                          <p:spTgt spid="87052"/>
                                        </p:tgtEl>
                                      </p:cBhvr>
                                    </p:animEffect>
                                    <p:set>
                                      <p:cBhvr>
                                        <p:cTn id="909" dur="1" fill="hold">
                                          <p:stCondLst>
                                            <p:cond delay="499"/>
                                          </p:stCondLst>
                                        </p:cTn>
                                        <p:tgtEl>
                                          <p:spTgt spid="87052"/>
                                        </p:tgtEl>
                                        <p:attrNameLst>
                                          <p:attrName>style.visibility</p:attrName>
                                        </p:attrNameLst>
                                      </p:cBhvr>
                                      <p:to>
                                        <p:strVal val="hidden"/>
                                      </p:to>
                                    </p:set>
                                  </p:childTnLst>
                                </p:cTn>
                              </p:par>
                              <p:par>
                                <p:cTn id="910" presetID="18" presetClass="exit" presetSubtype="12" fill="hold" grpId="11" nodeType="withEffect">
                                  <p:stCondLst>
                                    <p:cond delay="0"/>
                                  </p:stCondLst>
                                  <p:childTnLst>
                                    <p:animEffect transition="out" filter="strips(downLeft)">
                                      <p:cBhvr>
                                        <p:cTn id="911" dur="500"/>
                                        <p:tgtEl>
                                          <p:spTgt spid="87053"/>
                                        </p:tgtEl>
                                      </p:cBhvr>
                                    </p:animEffect>
                                    <p:set>
                                      <p:cBhvr>
                                        <p:cTn id="912" dur="1" fill="hold">
                                          <p:stCondLst>
                                            <p:cond delay="499"/>
                                          </p:stCondLst>
                                        </p:cTn>
                                        <p:tgtEl>
                                          <p:spTgt spid="87053"/>
                                        </p:tgtEl>
                                        <p:attrNameLst>
                                          <p:attrName>style.visibility</p:attrName>
                                        </p:attrNameLst>
                                      </p:cBhvr>
                                      <p:to>
                                        <p:strVal val="hidden"/>
                                      </p:to>
                                    </p:set>
                                  </p:childTnLst>
                                </p:cTn>
                              </p:par>
                              <p:par>
                                <p:cTn id="913" presetID="18" presetClass="exit" presetSubtype="12" fill="hold" grpId="11" nodeType="withEffect">
                                  <p:stCondLst>
                                    <p:cond delay="0"/>
                                  </p:stCondLst>
                                  <p:childTnLst>
                                    <p:animEffect transition="out" filter="strips(downLeft)">
                                      <p:cBhvr>
                                        <p:cTn id="914" dur="500"/>
                                        <p:tgtEl>
                                          <p:spTgt spid="87054"/>
                                        </p:tgtEl>
                                      </p:cBhvr>
                                    </p:animEffect>
                                    <p:set>
                                      <p:cBhvr>
                                        <p:cTn id="915" dur="1" fill="hold">
                                          <p:stCondLst>
                                            <p:cond delay="499"/>
                                          </p:stCondLst>
                                        </p:cTn>
                                        <p:tgtEl>
                                          <p:spTgt spid="87054"/>
                                        </p:tgtEl>
                                        <p:attrNameLst>
                                          <p:attrName>style.visibility</p:attrName>
                                        </p:attrNameLst>
                                      </p:cBhvr>
                                      <p:to>
                                        <p:strVal val="hidden"/>
                                      </p:to>
                                    </p:set>
                                  </p:childTnLst>
                                </p:cTn>
                              </p:par>
                              <p:par>
                                <p:cTn id="916" presetID="18" presetClass="exit" presetSubtype="12" fill="hold" grpId="11" nodeType="withEffect">
                                  <p:stCondLst>
                                    <p:cond delay="0"/>
                                  </p:stCondLst>
                                  <p:childTnLst>
                                    <p:animEffect transition="out" filter="strips(downLeft)">
                                      <p:cBhvr>
                                        <p:cTn id="917" dur="500"/>
                                        <p:tgtEl>
                                          <p:spTgt spid="87055"/>
                                        </p:tgtEl>
                                      </p:cBhvr>
                                    </p:animEffect>
                                    <p:set>
                                      <p:cBhvr>
                                        <p:cTn id="918" dur="1" fill="hold">
                                          <p:stCondLst>
                                            <p:cond delay="499"/>
                                          </p:stCondLst>
                                        </p:cTn>
                                        <p:tgtEl>
                                          <p:spTgt spid="87055"/>
                                        </p:tgtEl>
                                        <p:attrNameLst>
                                          <p:attrName>style.visibility</p:attrName>
                                        </p:attrNameLst>
                                      </p:cBhvr>
                                      <p:to>
                                        <p:strVal val="hidden"/>
                                      </p:to>
                                    </p:set>
                                  </p:childTnLst>
                                </p:cTn>
                              </p:par>
                              <p:par>
                                <p:cTn id="919" presetID="18" presetClass="exit" presetSubtype="12" fill="hold" grpId="11" nodeType="withEffect">
                                  <p:stCondLst>
                                    <p:cond delay="0"/>
                                  </p:stCondLst>
                                  <p:childTnLst>
                                    <p:animEffect transition="out" filter="strips(downLeft)">
                                      <p:cBhvr>
                                        <p:cTn id="920" dur="500"/>
                                        <p:tgtEl>
                                          <p:spTgt spid="87056"/>
                                        </p:tgtEl>
                                      </p:cBhvr>
                                    </p:animEffect>
                                    <p:set>
                                      <p:cBhvr>
                                        <p:cTn id="921" dur="1" fill="hold">
                                          <p:stCondLst>
                                            <p:cond delay="499"/>
                                          </p:stCondLst>
                                        </p:cTn>
                                        <p:tgtEl>
                                          <p:spTgt spid="87056"/>
                                        </p:tgtEl>
                                        <p:attrNameLst>
                                          <p:attrName>style.visibility</p:attrName>
                                        </p:attrNameLst>
                                      </p:cBhvr>
                                      <p:to>
                                        <p:strVal val="hidden"/>
                                      </p:to>
                                    </p:set>
                                  </p:childTnLst>
                                </p:cTn>
                              </p:par>
                              <p:par>
                                <p:cTn id="922" presetID="18" presetClass="exit" presetSubtype="12" fill="hold" grpId="13" nodeType="withEffect">
                                  <p:stCondLst>
                                    <p:cond delay="0"/>
                                  </p:stCondLst>
                                  <p:childTnLst>
                                    <p:animEffect transition="out" filter="strips(downLeft)">
                                      <p:cBhvr>
                                        <p:cTn id="923" dur="500"/>
                                        <p:tgtEl>
                                          <p:spTgt spid="87057"/>
                                        </p:tgtEl>
                                      </p:cBhvr>
                                    </p:animEffect>
                                    <p:set>
                                      <p:cBhvr>
                                        <p:cTn id="924" dur="1" fill="hold">
                                          <p:stCondLst>
                                            <p:cond delay="499"/>
                                          </p:stCondLst>
                                        </p:cTn>
                                        <p:tgtEl>
                                          <p:spTgt spid="87057"/>
                                        </p:tgtEl>
                                        <p:attrNameLst>
                                          <p:attrName>style.visibility</p:attrName>
                                        </p:attrNameLst>
                                      </p:cBhvr>
                                      <p:to>
                                        <p:strVal val="hidden"/>
                                      </p:to>
                                    </p:set>
                                  </p:childTnLst>
                                </p:cTn>
                              </p:par>
                              <p:par>
                                <p:cTn id="925" presetID="18" presetClass="exit" presetSubtype="12" fill="hold" grpId="13" nodeType="withEffect">
                                  <p:stCondLst>
                                    <p:cond delay="0"/>
                                  </p:stCondLst>
                                  <p:childTnLst>
                                    <p:animEffect transition="out" filter="strips(downLeft)">
                                      <p:cBhvr>
                                        <p:cTn id="926" dur="500"/>
                                        <p:tgtEl>
                                          <p:spTgt spid="87058"/>
                                        </p:tgtEl>
                                      </p:cBhvr>
                                    </p:animEffect>
                                    <p:set>
                                      <p:cBhvr>
                                        <p:cTn id="927" dur="1" fill="hold">
                                          <p:stCondLst>
                                            <p:cond delay="499"/>
                                          </p:stCondLst>
                                        </p:cTn>
                                        <p:tgtEl>
                                          <p:spTgt spid="87058"/>
                                        </p:tgtEl>
                                        <p:attrNameLst>
                                          <p:attrName>style.visibility</p:attrName>
                                        </p:attrNameLst>
                                      </p:cBhvr>
                                      <p:to>
                                        <p:strVal val="hidden"/>
                                      </p:to>
                                    </p:set>
                                  </p:childTnLst>
                                </p:cTn>
                              </p:par>
                              <p:par>
                                <p:cTn id="928" presetID="18" presetClass="exit" presetSubtype="12" fill="hold" grpId="13" nodeType="withEffect">
                                  <p:stCondLst>
                                    <p:cond delay="0"/>
                                  </p:stCondLst>
                                  <p:childTnLst>
                                    <p:animEffect transition="out" filter="strips(downLeft)">
                                      <p:cBhvr>
                                        <p:cTn id="929" dur="500"/>
                                        <p:tgtEl>
                                          <p:spTgt spid="87059"/>
                                        </p:tgtEl>
                                      </p:cBhvr>
                                    </p:animEffect>
                                    <p:set>
                                      <p:cBhvr>
                                        <p:cTn id="930" dur="1" fill="hold">
                                          <p:stCondLst>
                                            <p:cond delay="499"/>
                                          </p:stCondLst>
                                        </p:cTn>
                                        <p:tgtEl>
                                          <p:spTgt spid="87059"/>
                                        </p:tgtEl>
                                        <p:attrNameLst>
                                          <p:attrName>style.visibility</p:attrName>
                                        </p:attrNameLst>
                                      </p:cBhvr>
                                      <p:to>
                                        <p:strVal val="hidden"/>
                                      </p:to>
                                    </p:set>
                                  </p:childTnLst>
                                </p:cTn>
                              </p:par>
                              <p:par>
                                <p:cTn id="931" presetID="18" presetClass="exit" presetSubtype="12" fill="hold" grpId="11" nodeType="withEffect">
                                  <p:stCondLst>
                                    <p:cond delay="0"/>
                                  </p:stCondLst>
                                  <p:childTnLst>
                                    <p:animEffect transition="out" filter="strips(downLeft)">
                                      <p:cBhvr>
                                        <p:cTn id="932" dur="500"/>
                                        <p:tgtEl>
                                          <p:spTgt spid="87060"/>
                                        </p:tgtEl>
                                      </p:cBhvr>
                                    </p:animEffect>
                                    <p:set>
                                      <p:cBhvr>
                                        <p:cTn id="933" dur="1" fill="hold">
                                          <p:stCondLst>
                                            <p:cond delay="499"/>
                                          </p:stCondLst>
                                        </p:cTn>
                                        <p:tgtEl>
                                          <p:spTgt spid="87060"/>
                                        </p:tgtEl>
                                        <p:attrNameLst>
                                          <p:attrName>style.visibility</p:attrName>
                                        </p:attrNameLst>
                                      </p:cBhvr>
                                      <p:to>
                                        <p:strVal val="hidden"/>
                                      </p:to>
                                    </p:set>
                                  </p:childTnLst>
                                </p:cTn>
                              </p:par>
                              <p:par>
                                <p:cTn id="934" presetID="6" presetClass="emph" presetSubtype="0" fill="hold" grpId="19" nodeType="withEffect">
                                  <p:stCondLst>
                                    <p:cond delay="0"/>
                                  </p:stCondLst>
                                  <p:childTnLst>
                                    <p:animScale>
                                      <p:cBhvr>
                                        <p:cTn id="935" dur="500" fill="hold"/>
                                        <p:tgtEl>
                                          <p:spTgt spid="87047"/>
                                        </p:tgtEl>
                                      </p:cBhvr>
                                      <p:by x="200000" y="200000"/>
                                    </p:animScale>
                                  </p:childTnLst>
                                </p:cTn>
                              </p:par>
                              <p:par>
                                <p:cTn id="936" presetID="64" presetClass="path" presetSubtype="0" accel="50000" decel="50000" fill="hold" grpId="20" nodeType="withEffect">
                                  <p:stCondLst>
                                    <p:cond delay="0"/>
                                  </p:stCondLst>
                                  <p:childTnLst>
                                    <p:animMotion origin="layout" path="M -3.33333E-6 3.10545E-6 L 0.31667 -0.37266 " pathEditMode="relative" rAng="0" ptsTypes="AA">
                                      <p:cBhvr>
                                        <p:cTn id="937" dur="500" fill="hold"/>
                                        <p:tgtEl>
                                          <p:spTgt spid="87047"/>
                                        </p:tgtEl>
                                        <p:attrNameLst>
                                          <p:attrName>ppt_x</p:attrName>
                                          <p:attrName>ppt_y</p:attrName>
                                        </p:attrNameLst>
                                      </p:cBhvr>
                                      <p:rCtr x="158" y="-186"/>
                                    </p:animMotion>
                                  </p:childTnLst>
                                </p:cTn>
                              </p:par>
                            </p:childTnLst>
                          </p:cTn>
                        </p:par>
                      </p:childTnLst>
                    </p:cTn>
                  </p:par>
                  <p:par>
                    <p:cTn id="938" fill="hold" nodeType="clickPar">
                      <p:stCondLst>
                        <p:cond delay="indefinite"/>
                      </p:stCondLst>
                      <p:childTnLst>
                        <p:par>
                          <p:cTn id="939" fill="hold" nodeType="withGroup">
                            <p:stCondLst>
                              <p:cond delay="0"/>
                            </p:stCondLst>
                            <p:childTnLst>
                              <p:par>
                                <p:cTn id="940" presetID="18" presetClass="entr" presetSubtype="12" fill="hold" grpId="14" nodeType="clickEffect">
                                  <p:stCondLst>
                                    <p:cond delay="0"/>
                                  </p:stCondLst>
                                  <p:childTnLst>
                                    <p:set>
                                      <p:cBhvr>
                                        <p:cTn id="941" dur="1" fill="hold">
                                          <p:stCondLst>
                                            <p:cond delay="0"/>
                                          </p:stCondLst>
                                        </p:cTn>
                                        <p:tgtEl>
                                          <p:spTgt spid="87063"/>
                                        </p:tgtEl>
                                        <p:attrNameLst>
                                          <p:attrName>style.visibility</p:attrName>
                                        </p:attrNameLst>
                                      </p:cBhvr>
                                      <p:to>
                                        <p:strVal val="visible"/>
                                      </p:to>
                                    </p:set>
                                    <p:animEffect transition="in" filter="strips(downLeft)">
                                      <p:cBhvr>
                                        <p:cTn id="942" dur="500"/>
                                        <p:tgtEl>
                                          <p:spTgt spid="87063"/>
                                        </p:tgtEl>
                                      </p:cBhvr>
                                    </p:animEffect>
                                  </p:childTnLst>
                                </p:cTn>
                              </p:par>
                              <p:par>
                                <p:cTn id="943" presetID="18" presetClass="entr" presetSubtype="12" fill="hold" grpId="14" nodeType="withEffect">
                                  <p:stCondLst>
                                    <p:cond delay="0"/>
                                  </p:stCondLst>
                                  <p:childTnLst>
                                    <p:set>
                                      <p:cBhvr>
                                        <p:cTn id="944" dur="1" fill="hold">
                                          <p:stCondLst>
                                            <p:cond delay="0"/>
                                          </p:stCondLst>
                                        </p:cTn>
                                        <p:tgtEl>
                                          <p:spTgt spid="87048"/>
                                        </p:tgtEl>
                                        <p:attrNameLst>
                                          <p:attrName>style.visibility</p:attrName>
                                        </p:attrNameLst>
                                      </p:cBhvr>
                                      <p:to>
                                        <p:strVal val="visible"/>
                                      </p:to>
                                    </p:set>
                                    <p:animEffect transition="in" filter="strips(downLeft)">
                                      <p:cBhvr>
                                        <p:cTn id="945" dur="500"/>
                                        <p:tgtEl>
                                          <p:spTgt spid="87048"/>
                                        </p:tgtEl>
                                      </p:cBhvr>
                                    </p:animEffect>
                                  </p:childTnLst>
                                </p:cTn>
                              </p:par>
                              <p:par>
                                <p:cTn id="946" presetID="18" presetClass="entr" presetSubtype="12" fill="hold" grpId="14" nodeType="withEffect">
                                  <p:stCondLst>
                                    <p:cond delay="0"/>
                                  </p:stCondLst>
                                  <p:childTnLst>
                                    <p:set>
                                      <p:cBhvr>
                                        <p:cTn id="947" dur="1" fill="hold">
                                          <p:stCondLst>
                                            <p:cond delay="0"/>
                                          </p:stCondLst>
                                        </p:cTn>
                                        <p:tgtEl>
                                          <p:spTgt spid="87046"/>
                                        </p:tgtEl>
                                        <p:attrNameLst>
                                          <p:attrName>style.visibility</p:attrName>
                                        </p:attrNameLst>
                                      </p:cBhvr>
                                      <p:to>
                                        <p:strVal val="visible"/>
                                      </p:to>
                                    </p:set>
                                    <p:animEffect transition="in" filter="strips(downLeft)">
                                      <p:cBhvr>
                                        <p:cTn id="948" dur="500"/>
                                        <p:tgtEl>
                                          <p:spTgt spid="87046"/>
                                        </p:tgtEl>
                                      </p:cBhvr>
                                    </p:animEffect>
                                  </p:childTnLst>
                                </p:cTn>
                              </p:par>
                              <p:par>
                                <p:cTn id="949" presetID="18" presetClass="entr" presetSubtype="12" fill="hold" grpId="14" nodeType="withEffect">
                                  <p:stCondLst>
                                    <p:cond delay="0"/>
                                  </p:stCondLst>
                                  <p:childTnLst>
                                    <p:set>
                                      <p:cBhvr>
                                        <p:cTn id="950" dur="1" fill="hold">
                                          <p:stCondLst>
                                            <p:cond delay="0"/>
                                          </p:stCondLst>
                                        </p:cTn>
                                        <p:tgtEl>
                                          <p:spTgt spid="87049"/>
                                        </p:tgtEl>
                                        <p:attrNameLst>
                                          <p:attrName>style.visibility</p:attrName>
                                        </p:attrNameLst>
                                      </p:cBhvr>
                                      <p:to>
                                        <p:strVal val="visible"/>
                                      </p:to>
                                    </p:set>
                                    <p:animEffect transition="in" filter="strips(downLeft)">
                                      <p:cBhvr>
                                        <p:cTn id="951" dur="500"/>
                                        <p:tgtEl>
                                          <p:spTgt spid="87049"/>
                                        </p:tgtEl>
                                      </p:cBhvr>
                                    </p:animEffect>
                                  </p:childTnLst>
                                </p:cTn>
                              </p:par>
                              <p:par>
                                <p:cTn id="952" presetID="18" presetClass="entr" presetSubtype="12" fill="hold" grpId="14" nodeType="withEffect">
                                  <p:stCondLst>
                                    <p:cond delay="0"/>
                                  </p:stCondLst>
                                  <p:childTnLst>
                                    <p:set>
                                      <p:cBhvr>
                                        <p:cTn id="953" dur="1" fill="hold">
                                          <p:stCondLst>
                                            <p:cond delay="0"/>
                                          </p:stCondLst>
                                        </p:cTn>
                                        <p:tgtEl>
                                          <p:spTgt spid="87050"/>
                                        </p:tgtEl>
                                        <p:attrNameLst>
                                          <p:attrName>style.visibility</p:attrName>
                                        </p:attrNameLst>
                                      </p:cBhvr>
                                      <p:to>
                                        <p:strVal val="visible"/>
                                      </p:to>
                                    </p:set>
                                    <p:animEffect transition="in" filter="strips(downLeft)">
                                      <p:cBhvr>
                                        <p:cTn id="954" dur="500"/>
                                        <p:tgtEl>
                                          <p:spTgt spid="87050"/>
                                        </p:tgtEl>
                                      </p:cBhvr>
                                    </p:animEffect>
                                  </p:childTnLst>
                                </p:cTn>
                              </p:par>
                              <p:par>
                                <p:cTn id="955" presetID="18" presetClass="entr" presetSubtype="12" fill="hold" grpId="14" nodeType="withEffect">
                                  <p:stCondLst>
                                    <p:cond delay="0"/>
                                  </p:stCondLst>
                                  <p:childTnLst>
                                    <p:set>
                                      <p:cBhvr>
                                        <p:cTn id="956" dur="1" fill="hold">
                                          <p:stCondLst>
                                            <p:cond delay="0"/>
                                          </p:stCondLst>
                                        </p:cTn>
                                        <p:tgtEl>
                                          <p:spTgt spid="87051"/>
                                        </p:tgtEl>
                                        <p:attrNameLst>
                                          <p:attrName>style.visibility</p:attrName>
                                        </p:attrNameLst>
                                      </p:cBhvr>
                                      <p:to>
                                        <p:strVal val="visible"/>
                                      </p:to>
                                    </p:set>
                                    <p:animEffect transition="in" filter="strips(downLeft)">
                                      <p:cBhvr>
                                        <p:cTn id="957" dur="500"/>
                                        <p:tgtEl>
                                          <p:spTgt spid="87051"/>
                                        </p:tgtEl>
                                      </p:cBhvr>
                                    </p:animEffect>
                                  </p:childTnLst>
                                </p:cTn>
                              </p:par>
                              <p:par>
                                <p:cTn id="958" presetID="18" presetClass="entr" presetSubtype="12" fill="hold" grpId="12" nodeType="withEffect">
                                  <p:stCondLst>
                                    <p:cond delay="0"/>
                                  </p:stCondLst>
                                  <p:childTnLst>
                                    <p:set>
                                      <p:cBhvr>
                                        <p:cTn id="959" dur="1" fill="hold">
                                          <p:stCondLst>
                                            <p:cond delay="0"/>
                                          </p:stCondLst>
                                        </p:cTn>
                                        <p:tgtEl>
                                          <p:spTgt spid="87052"/>
                                        </p:tgtEl>
                                        <p:attrNameLst>
                                          <p:attrName>style.visibility</p:attrName>
                                        </p:attrNameLst>
                                      </p:cBhvr>
                                      <p:to>
                                        <p:strVal val="visible"/>
                                      </p:to>
                                    </p:set>
                                    <p:animEffect transition="in" filter="strips(downLeft)">
                                      <p:cBhvr>
                                        <p:cTn id="960" dur="500"/>
                                        <p:tgtEl>
                                          <p:spTgt spid="87052"/>
                                        </p:tgtEl>
                                      </p:cBhvr>
                                    </p:animEffect>
                                  </p:childTnLst>
                                </p:cTn>
                              </p:par>
                              <p:par>
                                <p:cTn id="961" presetID="18" presetClass="entr" presetSubtype="12" fill="hold" grpId="12" nodeType="withEffect">
                                  <p:stCondLst>
                                    <p:cond delay="0"/>
                                  </p:stCondLst>
                                  <p:childTnLst>
                                    <p:set>
                                      <p:cBhvr>
                                        <p:cTn id="962" dur="1" fill="hold">
                                          <p:stCondLst>
                                            <p:cond delay="0"/>
                                          </p:stCondLst>
                                        </p:cTn>
                                        <p:tgtEl>
                                          <p:spTgt spid="87053"/>
                                        </p:tgtEl>
                                        <p:attrNameLst>
                                          <p:attrName>style.visibility</p:attrName>
                                        </p:attrNameLst>
                                      </p:cBhvr>
                                      <p:to>
                                        <p:strVal val="visible"/>
                                      </p:to>
                                    </p:set>
                                    <p:animEffect transition="in" filter="strips(downLeft)">
                                      <p:cBhvr>
                                        <p:cTn id="963" dur="500"/>
                                        <p:tgtEl>
                                          <p:spTgt spid="87053"/>
                                        </p:tgtEl>
                                      </p:cBhvr>
                                    </p:animEffect>
                                  </p:childTnLst>
                                </p:cTn>
                              </p:par>
                              <p:par>
                                <p:cTn id="964" presetID="18" presetClass="entr" presetSubtype="12" fill="hold" grpId="12" nodeType="withEffect">
                                  <p:stCondLst>
                                    <p:cond delay="0"/>
                                  </p:stCondLst>
                                  <p:childTnLst>
                                    <p:set>
                                      <p:cBhvr>
                                        <p:cTn id="965" dur="1" fill="hold">
                                          <p:stCondLst>
                                            <p:cond delay="0"/>
                                          </p:stCondLst>
                                        </p:cTn>
                                        <p:tgtEl>
                                          <p:spTgt spid="87054"/>
                                        </p:tgtEl>
                                        <p:attrNameLst>
                                          <p:attrName>style.visibility</p:attrName>
                                        </p:attrNameLst>
                                      </p:cBhvr>
                                      <p:to>
                                        <p:strVal val="visible"/>
                                      </p:to>
                                    </p:set>
                                    <p:animEffect transition="in" filter="strips(downLeft)">
                                      <p:cBhvr>
                                        <p:cTn id="966" dur="500"/>
                                        <p:tgtEl>
                                          <p:spTgt spid="87054"/>
                                        </p:tgtEl>
                                      </p:cBhvr>
                                    </p:animEffect>
                                  </p:childTnLst>
                                </p:cTn>
                              </p:par>
                              <p:par>
                                <p:cTn id="967" presetID="18" presetClass="entr" presetSubtype="12" fill="hold" grpId="12" nodeType="withEffect">
                                  <p:stCondLst>
                                    <p:cond delay="0"/>
                                  </p:stCondLst>
                                  <p:childTnLst>
                                    <p:set>
                                      <p:cBhvr>
                                        <p:cTn id="968" dur="1" fill="hold">
                                          <p:stCondLst>
                                            <p:cond delay="0"/>
                                          </p:stCondLst>
                                        </p:cTn>
                                        <p:tgtEl>
                                          <p:spTgt spid="87055"/>
                                        </p:tgtEl>
                                        <p:attrNameLst>
                                          <p:attrName>style.visibility</p:attrName>
                                        </p:attrNameLst>
                                      </p:cBhvr>
                                      <p:to>
                                        <p:strVal val="visible"/>
                                      </p:to>
                                    </p:set>
                                    <p:animEffect transition="in" filter="strips(downLeft)">
                                      <p:cBhvr>
                                        <p:cTn id="969" dur="500"/>
                                        <p:tgtEl>
                                          <p:spTgt spid="87055"/>
                                        </p:tgtEl>
                                      </p:cBhvr>
                                    </p:animEffect>
                                  </p:childTnLst>
                                </p:cTn>
                              </p:par>
                              <p:par>
                                <p:cTn id="970" presetID="18" presetClass="entr" presetSubtype="12" fill="hold" grpId="12" nodeType="withEffect">
                                  <p:stCondLst>
                                    <p:cond delay="0"/>
                                  </p:stCondLst>
                                  <p:childTnLst>
                                    <p:set>
                                      <p:cBhvr>
                                        <p:cTn id="971" dur="1" fill="hold">
                                          <p:stCondLst>
                                            <p:cond delay="0"/>
                                          </p:stCondLst>
                                        </p:cTn>
                                        <p:tgtEl>
                                          <p:spTgt spid="87056"/>
                                        </p:tgtEl>
                                        <p:attrNameLst>
                                          <p:attrName>style.visibility</p:attrName>
                                        </p:attrNameLst>
                                      </p:cBhvr>
                                      <p:to>
                                        <p:strVal val="visible"/>
                                      </p:to>
                                    </p:set>
                                    <p:animEffect transition="in" filter="strips(downLeft)">
                                      <p:cBhvr>
                                        <p:cTn id="972" dur="500"/>
                                        <p:tgtEl>
                                          <p:spTgt spid="87056"/>
                                        </p:tgtEl>
                                      </p:cBhvr>
                                    </p:animEffect>
                                  </p:childTnLst>
                                </p:cTn>
                              </p:par>
                              <p:par>
                                <p:cTn id="973" presetID="18" presetClass="entr" presetSubtype="12" fill="hold" grpId="14" nodeType="withEffect">
                                  <p:stCondLst>
                                    <p:cond delay="0"/>
                                  </p:stCondLst>
                                  <p:childTnLst>
                                    <p:set>
                                      <p:cBhvr>
                                        <p:cTn id="974" dur="1" fill="hold">
                                          <p:stCondLst>
                                            <p:cond delay="0"/>
                                          </p:stCondLst>
                                        </p:cTn>
                                        <p:tgtEl>
                                          <p:spTgt spid="87057"/>
                                        </p:tgtEl>
                                        <p:attrNameLst>
                                          <p:attrName>style.visibility</p:attrName>
                                        </p:attrNameLst>
                                      </p:cBhvr>
                                      <p:to>
                                        <p:strVal val="visible"/>
                                      </p:to>
                                    </p:set>
                                    <p:animEffect transition="in" filter="strips(downLeft)">
                                      <p:cBhvr>
                                        <p:cTn id="975" dur="500"/>
                                        <p:tgtEl>
                                          <p:spTgt spid="87057"/>
                                        </p:tgtEl>
                                      </p:cBhvr>
                                    </p:animEffect>
                                  </p:childTnLst>
                                </p:cTn>
                              </p:par>
                              <p:par>
                                <p:cTn id="976" presetID="18" presetClass="entr" presetSubtype="12" fill="hold" grpId="14" nodeType="withEffect">
                                  <p:stCondLst>
                                    <p:cond delay="0"/>
                                  </p:stCondLst>
                                  <p:childTnLst>
                                    <p:set>
                                      <p:cBhvr>
                                        <p:cTn id="977" dur="1" fill="hold">
                                          <p:stCondLst>
                                            <p:cond delay="0"/>
                                          </p:stCondLst>
                                        </p:cTn>
                                        <p:tgtEl>
                                          <p:spTgt spid="87058"/>
                                        </p:tgtEl>
                                        <p:attrNameLst>
                                          <p:attrName>style.visibility</p:attrName>
                                        </p:attrNameLst>
                                      </p:cBhvr>
                                      <p:to>
                                        <p:strVal val="visible"/>
                                      </p:to>
                                    </p:set>
                                    <p:animEffect transition="in" filter="strips(downLeft)">
                                      <p:cBhvr>
                                        <p:cTn id="978" dur="500"/>
                                        <p:tgtEl>
                                          <p:spTgt spid="87058"/>
                                        </p:tgtEl>
                                      </p:cBhvr>
                                    </p:animEffect>
                                  </p:childTnLst>
                                </p:cTn>
                              </p:par>
                              <p:par>
                                <p:cTn id="979" presetID="18" presetClass="entr" presetSubtype="12" fill="hold" grpId="14" nodeType="withEffect">
                                  <p:stCondLst>
                                    <p:cond delay="0"/>
                                  </p:stCondLst>
                                  <p:childTnLst>
                                    <p:set>
                                      <p:cBhvr>
                                        <p:cTn id="980" dur="1" fill="hold">
                                          <p:stCondLst>
                                            <p:cond delay="0"/>
                                          </p:stCondLst>
                                        </p:cTn>
                                        <p:tgtEl>
                                          <p:spTgt spid="87059"/>
                                        </p:tgtEl>
                                        <p:attrNameLst>
                                          <p:attrName>style.visibility</p:attrName>
                                        </p:attrNameLst>
                                      </p:cBhvr>
                                      <p:to>
                                        <p:strVal val="visible"/>
                                      </p:to>
                                    </p:set>
                                    <p:animEffect transition="in" filter="strips(downLeft)">
                                      <p:cBhvr>
                                        <p:cTn id="981" dur="500"/>
                                        <p:tgtEl>
                                          <p:spTgt spid="87059"/>
                                        </p:tgtEl>
                                      </p:cBhvr>
                                    </p:animEffect>
                                  </p:childTnLst>
                                </p:cTn>
                              </p:par>
                              <p:par>
                                <p:cTn id="982" presetID="18" presetClass="entr" presetSubtype="12" fill="hold" grpId="12" nodeType="withEffect">
                                  <p:stCondLst>
                                    <p:cond delay="0"/>
                                  </p:stCondLst>
                                  <p:childTnLst>
                                    <p:set>
                                      <p:cBhvr>
                                        <p:cTn id="983" dur="1" fill="hold">
                                          <p:stCondLst>
                                            <p:cond delay="0"/>
                                          </p:stCondLst>
                                        </p:cTn>
                                        <p:tgtEl>
                                          <p:spTgt spid="87060"/>
                                        </p:tgtEl>
                                        <p:attrNameLst>
                                          <p:attrName>style.visibility</p:attrName>
                                        </p:attrNameLst>
                                      </p:cBhvr>
                                      <p:to>
                                        <p:strVal val="visible"/>
                                      </p:to>
                                    </p:set>
                                    <p:animEffect transition="in" filter="strips(downLeft)">
                                      <p:cBhvr>
                                        <p:cTn id="984" dur="500"/>
                                        <p:tgtEl>
                                          <p:spTgt spid="87060"/>
                                        </p:tgtEl>
                                      </p:cBhvr>
                                    </p:animEffect>
                                  </p:childTnLst>
                                </p:cTn>
                              </p:par>
                              <p:par>
                                <p:cTn id="985" presetID="6" presetClass="emph" presetSubtype="0" fill="hold" grpId="21" nodeType="withEffect">
                                  <p:stCondLst>
                                    <p:cond delay="0"/>
                                  </p:stCondLst>
                                  <p:childTnLst>
                                    <p:animScale>
                                      <p:cBhvr>
                                        <p:cTn id="986" dur="500" fill="hold"/>
                                        <p:tgtEl>
                                          <p:spTgt spid="87047"/>
                                        </p:tgtEl>
                                      </p:cBhvr>
                                      <p:by x="50000" y="50000"/>
                                    </p:animScale>
                                  </p:childTnLst>
                                </p:cTn>
                              </p:par>
                              <p:par>
                                <p:cTn id="987" presetID="64" presetClass="path" presetSubtype="0" accel="50000" decel="50000" fill="hold" grpId="22" nodeType="withEffect">
                                  <p:stCondLst>
                                    <p:cond delay="0"/>
                                  </p:stCondLst>
                                  <p:childTnLst>
                                    <p:animMotion origin="layout" path="M -3.33333E-6 3.10545E-6 L 0.31667 -0.37266 " pathEditMode="relative" rAng="0" ptsTypes="AA">
                                      <p:cBhvr>
                                        <p:cTn id="988" dur="500" spd="-100000" fill="hold"/>
                                        <p:tgtEl>
                                          <p:spTgt spid="87047"/>
                                        </p:tgtEl>
                                        <p:attrNameLst>
                                          <p:attrName>ppt_x</p:attrName>
                                          <p:attrName>ppt_y</p:attrName>
                                        </p:attrNameLst>
                                      </p:cBhvr>
                                      <p:rCtr x="158" y="-186"/>
                                    </p:animMotion>
                                  </p:childTnLst>
                                </p:cTn>
                              </p:par>
                            </p:childTnLst>
                          </p:cTn>
                        </p:par>
                      </p:childTnLst>
                    </p:cTn>
                  </p:par>
                </p:childTnLst>
              </p:cTn>
              <p:nextCondLst>
                <p:cond evt="onClick" delay="0">
                  <p:tgtEl>
                    <p:spTgt spid="87047"/>
                  </p:tgtEl>
                </p:cond>
              </p:nextCondLst>
            </p:seq>
            <p:seq concurrent="1" nextAc="seek">
              <p:cTn id="989" restart="whenNotActive" fill="hold" evtFilter="cancelBubble" nodeType="interactiveSeq">
                <p:stCondLst>
                  <p:cond evt="onClick" delay="0">
                    <p:tgtEl>
                      <p:spTgt spid="87057"/>
                    </p:tgtEl>
                  </p:cond>
                </p:stCondLst>
                <p:endSync evt="end" delay="0">
                  <p:rtn val="all"/>
                </p:endSync>
                <p:childTnLst>
                  <p:par>
                    <p:cTn id="990" fill="hold" nodeType="clickPar">
                      <p:stCondLst>
                        <p:cond delay="0"/>
                      </p:stCondLst>
                      <p:childTnLst>
                        <p:par>
                          <p:cTn id="991" fill="hold" nodeType="withGroup">
                            <p:stCondLst>
                              <p:cond delay="0"/>
                            </p:stCondLst>
                            <p:childTnLst>
                              <p:par>
                                <p:cTn id="992" presetID="3" presetClass="exit" presetSubtype="10" fill="hold" grpId="15" nodeType="clickEffect">
                                  <p:stCondLst>
                                    <p:cond delay="0"/>
                                  </p:stCondLst>
                                  <p:childTnLst>
                                    <p:animEffect transition="out" filter="blinds(horizontal)">
                                      <p:cBhvr>
                                        <p:cTn id="993" dur="500"/>
                                        <p:tgtEl>
                                          <p:spTgt spid="87063"/>
                                        </p:tgtEl>
                                      </p:cBhvr>
                                    </p:animEffect>
                                    <p:set>
                                      <p:cBhvr>
                                        <p:cTn id="994" dur="1" fill="hold">
                                          <p:stCondLst>
                                            <p:cond delay="499"/>
                                          </p:stCondLst>
                                        </p:cTn>
                                        <p:tgtEl>
                                          <p:spTgt spid="87063"/>
                                        </p:tgtEl>
                                        <p:attrNameLst>
                                          <p:attrName>style.visibility</p:attrName>
                                        </p:attrNameLst>
                                      </p:cBhvr>
                                      <p:to>
                                        <p:strVal val="hidden"/>
                                      </p:to>
                                    </p:set>
                                  </p:childTnLst>
                                </p:cTn>
                              </p:par>
                              <p:par>
                                <p:cTn id="995" presetID="3" presetClass="exit" presetSubtype="10" fill="hold" grpId="15" nodeType="withEffect">
                                  <p:stCondLst>
                                    <p:cond delay="0"/>
                                  </p:stCondLst>
                                  <p:childTnLst>
                                    <p:animEffect transition="out" filter="blinds(horizontal)">
                                      <p:cBhvr>
                                        <p:cTn id="996" dur="500"/>
                                        <p:tgtEl>
                                          <p:spTgt spid="87048"/>
                                        </p:tgtEl>
                                      </p:cBhvr>
                                    </p:animEffect>
                                    <p:set>
                                      <p:cBhvr>
                                        <p:cTn id="997" dur="1" fill="hold">
                                          <p:stCondLst>
                                            <p:cond delay="499"/>
                                          </p:stCondLst>
                                        </p:cTn>
                                        <p:tgtEl>
                                          <p:spTgt spid="87048"/>
                                        </p:tgtEl>
                                        <p:attrNameLst>
                                          <p:attrName>style.visibility</p:attrName>
                                        </p:attrNameLst>
                                      </p:cBhvr>
                                      <p:to>
                                        <p:strVal val="hidden"/>
                                      </p:to>
                                    </p:set>
                                  </p:childTnLst>
                                </p:cTn>
                              </p:par>
                              <p:par>
                                <p:cTn id="998" presetID="3" presetClass="exit" presetSubtype="10" fill="hold" grpId="15" nodeType="withEffect">
                                  <p:stCondLst>
                                    <p:cond delay="0"/>
                                  </p:stCondLst>
                                  <p:childTnLst>
                                    <p:animEffect transition="out" filter="blinds(horizontal)">
                                      <p:cBhvr>
                                        <p:cTn id="999" dur="500"/>
                                        <p:tgtEl>
                                          <p:spTgt spid="87046"/>
                                        </p:tgtEl>
                                      </p:cBhvr>
                                    </p:animEffect>
                                    <p:set>
                                      <p:cBhvr>
                                        <p:cTn id="1000" dur="1" fill="hold">
                                          <p:stCondLst>
                                            <p:cond delay="499"/>
                                          </p:stCondLst>
                                        </p:cTn>
                                        <p:tgtEl>
                                          <p:spTgt spid="87046"/>
                                        </p:tgtEl>
                                        <p:attrNameLst>
                                          <p:attrName>style.visibility</p:attrName>
                                        </p:attrNameLst>
                                      </p:cBhvr>
                                      <p:to>
                                        <p:strVal val="hidden"/>
                                      </p:to>
                                    </p:set>
                                  </p:childTnLst>
                                </p:cTn>
                              </p:par>
                              <p:par>
                                <p:cTn id="1001" presetID="3" presetClass="exit" presetSubtype="10" fill="hold" grpId="15" nodeType="withEffect">
                                  <p:stCondLst>
                                    <p:cond delay="0"/>
                                  </p:stCondLst>
                                  <p:childTnLst>
                                    <p:animEffect transition="out" filter="blinds(horizontal)">
                                      <p:cBhvr>
                                        <p:cTn id="1002" dur="500"/>
                                        <p:tgtEl>
                                          <p:spTgt spid="87049"/>
                                        </p:tgtEl>
                                      </p:cBhvr>
                                    </p:animEffect>
                                    <p:set>
                                      <p:cBhvr>
                                        <p:cTn id="1003" dur="1" fill="hold">
                                          <p:stCondLst>
                                            <p:cond delay="499"/>
                                          </p:stCondLst>
                                        </p:cTn>
                                        <p:tgtEl>
                                          <p:spTgt spid="87049"/>
                                        </p:tgtEl>
                                        <p:attrNameLst>
                                          <p:attrName>style.visibility</p:attrName>
                                        </p:attrNameLst>
                                      </p:cBhvr>
                                      <p:to>
                                        <p:strVal val="hidden"/>
                                      </p:to>
                                    </p:set>
                                  </p:childTnLst>
                                </p:cTn>
                              </p:par>
                              <p:par>
                                <p:cTn id="1004" presetID="3" presetClass="exit" presetSubtype="10" fill="hold" grpId="15" nodeType="withEffect">
                                  <p:stCondLst>
                                    <p:cond delay="0"/>
                                  </p:stCondLst>
                                  <p:childTnLst>
                                    <p:animEffect transition="out" filter="blinds(horizontal)">
                                      <p:cBhvr>
                                        <p:cTn id="1005" dur="500"/>
                                        <p:tgtEl>
                                          <p:spTgt spid="87050"/>
                                        </p:tgtEl>
                                      </p:cBhvr>
                                    </p:animEffect>
                                    <p:set>
                                      <p:cBhvr>
                                        <p:cTn id="1006" dur="1" fill="hold">
                                          <p:stCondLst>
                                            <p:cond delay="499"/>
                                          </p:stCondLst>
                                        </p:cTn>
                                        <p:tgtEl>
                                          <p:spTgt spid="87050"/>
                                        </p:tgtEl>
                                        <p:attrNameLst>
                                          <p:attrName>style.visibility</p:attrName>
                                        </p:attrNameLst>
                                      </p:cBhvr>
                                      <p:to>
                                        <p:strVal val="hidden"/>
                                      </p:to>
                                    </p:set>
                                  </p:childTnLst>
                                </p:cTn>
                              </p:par>
                              <p:par>
                                <p:cTn id="1007" presetID="3" presetClass="exit" presetSubtype="10" fill="hold" grpId="15" nodeType="withEffect">
                                  <p:stCondLst>
                                    <p:cond delay="0"/>
                                  </p:stCondLst>
                                  <p:childTnLst>
                                    <p:animEffect transition="out" filter="blinds(horizontal)">
                                      <p:cBhvr>
                                        <p:cTn id="1008" dur="500"/>
                                        <p:tgtEl>
                                          <p:spTgt spid="87051"/>
                                        </p:tgtEl>
                                      </p:cBhvr>
                                    </p:animEffect>
                                    <p:set>
                                      <p:cBhvr>
                                        <p:cTn id="1009" dur="1" fill="hold">
                                          <p:stCondLst>
                                            <p:cond delay="499"/>
                                          </p:stCondLst>
                                        </p:cTn>
                                        <p:tgtEl>
                                          <p:spTgt spid="87051"/>
                                        </p:tgtEl>
                                        <p:attrNameLst>
                                          <p:attrName>style.visibility</p:attrName>
                                        </p:attrNameLst>
                                      </p:cBhvr>
                                      <p:to>
                                        <p:strVal val="hidden"/>
                                      </p:to>
                                    </p:set>
                                  </p:childTnLst>
                                </p:cTn>
                              </p:par>
                              <p:par>
                                <p:cTn id="1010" presetID="3" presetClass="exit" presetSubtype="10" fill="hold" grpId="13" nodeType="withEffect">
                                  <p:stCondLst>
                                    <p:cond delay="0"/>
                                  </p:stCondLst>
                                  <p:childTnLst>
                                    <p:animEffect transition="out" filter="blinds(horizontal)">
                                      <p:cBhvr>
                                        <p:cTn id="1011" dur="500"/>
                                        <p:tgtEl>
                                          <p:spTgt spid="87052"/>
                                        </p:tgtEl>
                                      </p:cBhvr>
                                    </p:animEffect>
                                    <p:set>
                                      <p:cBhvr>
                                        <p:cTn id="1012" dur="1" fill="hold">
                                          <p:stCondLst>
                                            <p:cond delay="499"/>
                                          </p:stCondLst>
                                        </p:cTn>
                                        <p:tgtEl>
                                          <p:spTgt spid="87052"/>
                                        </p:tgtEl>
                                        <p:attrNameLst>
                                          <p:attrName>style.visibility</p:attrName>
                                        </p:attrNameLst>
                                      </p:cBhvr>
                                      <p:to>
                                        <p:strVal val="hidden"/>
                                      </p:to>
                                    </p:set>
                                  </p:childTnLst>
                                </p:cTn>
                              </p:par>
                              <p:par>
                                <p:cTn id="1013" presetID="3" presetClass="exit" presetSubtype="10" fill="hold" grpId="13" nodeType="withEffect">
                                  <p:stCondLst>
                                    <p:cond delay="0"/>
                                  </p:stCondLst>
                                  <p:childTnLst>
                                    <p:animEffect transition="out" filter="blinds(horizontal)">
                                      <p:cBhvr>
                                        <p:cTn id="1014" dur="500"/>
                                        <p:tgtEl>
                                          <p:spTgt spid="87053"/>
                                        </p:tgtEl>
                                      </p:cBhvr>
                                    </p:animEffect>
                                    <p:set>
                                      <p:cBhvr>
                                        <p:cTn id="1015" dur="1" fill="hold">
                                          <p:stCondLst>
                                            <p:cond delay="499"/>
                                          </p:stCondLst>
                                        </p:cTn>
                                        <p:tgtEl>
                                          <p:spTgt spid="87053"/>
                                        </p:tgtEl>
                                        <p:attrNameLst>
                                          <p:attrName>style.visibility</p:attrName>
                                        </p:attrNameLst>
                                      </p:cBhvr>
                                      <p:to>
                                        <p:strVal val="hidden"/>
                                      </p:to>
                                    </p:set>
                                  </p:childTnLst>
                                </p:cTn>
                              </p:par>
                              <p:par>
                                <p:cTn id="1016" presetID="3" presetClass="exit" presetSubtype="10" fill="hold" grpId="13" nodeType="withEffect">
                                  <p:stCondLst>
                                    <p:cond delay="0"/>
                                  </p:stCondLst>
                                  <p:childTnLst>
                                    <p:animEffect transition="out" filter="blinds(horizontal)">
                                      <p:cBhvr>
                                        <p:cTn id="1017" dur="500"/>
                                        <p:tgtEl>
                                          <p:spTgt spid="87054"/>
                                        </p:tgtEl>
                                      </p:cBhvr>
                                    </p:animEffect>
                                    <p:set>
                                      <p:cBhvr>
                                        <p:cTn id="1018" dur="1" fill="hold">
                                          <p:stCondLst>
                                            <p:cond delay="499"/>
                                          </p:stCondLst>
                                        </p:cTn>
                                        <p:tgtEl>
                                          <p:spTgt spid="87054"/>
                                        </p:tgtEl>
                                        <p:attrNameLst>
                                          <p:attrName>style.visibility</p:attrName>
                                        </p:attrNameLst>
                                      </p:cBhvr>
                                      <p:to>
                                        <p:strVal val="hidden"/>
                                      </p:to>
                                    </p:set>
                                  </p:childTnLst>
                                </p:cTn>
                              </p:par>
                              <p:par>
                                <p:cTn id="1019" presetID="3" presetClass="exit" presetSubtype="10" fill="hold" grpId="13" nodeType="withEffect">
                                  <p:stCondLst>
                                    <p:cond delay="0"/>
                                  </p:stCondLst>
                                  <p:childTnLst>
                                    <p:animEffect transition="out" filter="blinds(horizontal)">
                                      <p:cBhvr>
                                        <p:cTn id="1020" dur="500"/>
                                        <p:tgtEl>
                                          <p:spTgt spid="87055"/>
                                        </p:tgtEl>
                                      </p:cBhvr>
                                    </p:animEffect>
                                    <p:set>
                                      <p:cBhvr>
                                        <p:cTn id="1021" dur="1" fill="hold">
                                          <p:stCondLst>
                                            <p:cond delay="499"/>
                                          </p:stCondLst>
                                        </p:cTn>
                                        <p:tgtEl>
                                          <p:spTgt spid="87055"/>
                                        </p:tgtEl>
                                        <p:attrNameLst>
                                          <p:attrName>style.visibility</p:attrName>
                                        </p:attrNameLst>
                                      </p:cBhvr>
                                      <p:to>
                                        <p:strVal val="hidden"/>
                                      </p:to>
                                    </p:set>
                                  </p:childTnLst>
                                </p:cTn>
                              </p:par>
                              <p:par>
                                <p:cTn id="1022" presetID="3" presetClass="exit" presetSubtype="10" fill="hold" grpId="13" nodeType="withEffect">
                                  <p:stCondLst>
                                    <p:cond delay="0"/>
                                  </p:stCondLst>
                                  <p:childTnLst>
                                    <p:animEffect transition="out" filter="blinds(horizontal)">
                                      <p:cBhvr>
                                        <p:cTn id="1023" dur="500"/>
                                        <p:tgtEl>
                                          <p:spTgt spid="87056"/>
                                        </p:tgtEl>
                                      </p:cBhvr>
                                    </p:animEffect>
                                    <p:set>
                                      <p:cBhvr>
                                        <p:cTn id="1024" dur="1" fill="hold">
                                          <p:stCondLst>
                                            <p:cond delay="499"/>
                                          </p:stCondLst>
                                        </p:cTn>
                                        <p:tgtEl>
                                          <p:spTgt spid="87056"/>
                                        </p:tgtEl>
                                        <p:attrNameLst>
                                          <p:attrName>style.visibility</p:attrName>
                                        </p:attrNameLst>
                                      </p:cBhvr>
                                      <p:to>
                                        <p:strVal val="hidden"/>
                                      </p:to>
                                    </p:set>
                                  </p:childTnLst>
                                </p:cTn>
                              </p:par>
                              <p:par>
                                <p:cTn id="1025" presetID="3" presetClass="exit" presetSubtype="10" fill="hold" grpId="15" nodeType="withEffect">
                                  <p:stCondLst>
                                    <p:cond delay="0"/>
                                  </p:stCondLst>
                                  <p:childTnLst>
                                    <p:animEffect transition="out" filter="blinds(horizontal)">
                                      <p:cBhvr>
                                        <p:cTn id="1026" dur="500"/>
                                        <p:tgtEl>
                                          <p:spTgt spid="87058"/>
                                        </p:tgtEl>
                                      </p:cBhvr>
                                    </p:animEffect>
                                    <p:set>
                                      <p:cBhvr>
                                        <p:cTn id="1027" dur="1" fill="hold">
                                          <p:stCondLst>
                                            <p:cond delay="499"/>
                                          </p:stCondLst>
                                        </p:cTn>
                                        <p:tgtEl>
                                          <p:spTgt spid="87058"/>
                                        </p:tgtEl>
                                        <p:attrNameLst>
                                          <p:attrName>style.visibility</p:attrName>
                                        </p:attrNameLst>
                                      </p:cBhvr>
                                      <p:to>
                                        <p:strVal val="hidden"/>
                                      </p:to>
                                    </p:set>
                                  </p:childTnLst>
                                </p:cTn>
                              </p:par>
                              <p:par>
                                <p:cTn id="1028" presetID="3" presetClass="exit" presetSubtype="10" fill="hold" grpId="15" nodeType="withEffect">
                                  <p:stCondLst>
                                    <p:cond delay="0"/>
                                  </p:stCondLst>
                                  <p:childTnLst>
                                    <p:animEffect transition="out" filter="blinds(horizontal)">
                                      <p:cBhvr>
                                        <p:cTn id="1029" dur="500"/>
                                        <p:tgtEl>
                                          <p:spTgt spid="87059"/>
                                        </p:tgtEl>
                                      </p:cBhvr>
                                    </p:animEffect>
                                    <p:set>
                                      <p:cBhvr>
                                        <p:cTn id="1030" dur="1" fill="hold">
                                          <p:stCondLst>
                                            <p:cond delay="499"/>
                                          </p:stCondLst>
                                        </p:cTn>
                                        <p:tgtEl>
                                          <p:spTgt spid="87059"/>
                                        </p:tgtEl>
                                        <p:attrNameLst>
                                          <p:attrName>style.visibility</p:attrName>
                                        </p:attrNameLst>
                                      </p:cBhvr>
                                      <p:to>
                                        <p:strVal val="hidden"/>
                                      </p:to>
                                    </p:set>
                                  </p:childTnLst>
                                </p:cTn>
                              </p:par>
                              <p:par>
                                <p:cTn id="1031" presetID="3" presetClass="exit" presetSubtype="10" fill="hold" grpId="13" nodeType="withEffect">
                                  <p:stCondLst>
                                    <p:cond delay="0"/>
                                  </p:stCondLst>
                                  <p:childTnLst>
                                    <p:animEffect transition="out" filter="blinds(horizontal)">
                                      <p:cBhvr>
                                        <p:cTn id="1032" dur="500"/>
                                        <p:tgtEl>
                                          <p:spTgt spid="87060"/>
                                        </p:tgtEl>
                                      </p:cBhvr>
                                    </p:animEffect>
                                    <p:set>
                                      <p:cBhvr>
                                        <p:cTn id="1033" dur="1" fill="hold">
                                          <p:stCondLst>
                                            <p:cond delay="499"/>
                                          </p:stCondLst>
                                        </p:cTn>
                                        <p:tgtEl>
                                          <p:spTgt spid="87060"/>
                                        </p:tgtEl>
                                        <p:attrNameLst>
                                          <p:attrName>style.visibility</p:attrName>
                                        </p:attrNameLst>
                                      </p:cBhvr>
                                      <p:to>
                                        <p:strVal val="hidden"/>
                                      </p:to>
                                    </p:set>
                                  </p:childTnLst>
                                </p:cTn>
                              </p:par>
                              <p:par>
                                <p:cTn id="1034" presetID="3" presetClass="exit" presetSubtype="10" fill="hold" grpId="13" nodeType="withEffect">
                                  <p:stCondLst>
                                    <p:cond delay="0"/>
                                  </p:stCondLst>
                                  <p:childTnLst>
                                    <p:animEffect transition="out" filter="blinds(horizontal)">
                                      <p:cBhvr>
                                        <p:cTn id="1035" dur="500"/>
                                        <p:tgtEl>
                                          <p:spTgt spid="87047"/>
                                        </p:tgtEl>
                                      </p:cBhvr>
                                    </p:animEffect>
                                    <p:set>
                                      <p:cBhvr>
                                        <p:cTn id="1036" dur="1" fill="hold">
                                          <p:stCondLst>
                                            <p:cond delay="499"/>
                                          </p:stCondLst>
                                        </p:cTn>
                                        <p:tgtEl>
                                          <p:spTgt spid="87047"/>
                                        </p:tgtEl>
                                        <p:attrNameLst>
                                          <p:attrName>style.visibility</p:attrName>
                                        </p:attrNameLst>
                                      </p:cBhvr>
                                      <p:to>
                                        <p:strVal val="hidden"/>
                                      </p:to>
                                    </p:set>
                                  </p:childTnLst>
                                </p:cTn>
                              </p:par>
                              <p:par>
                                <p:cTn id="1037" presetID="6" presetClass="emph" presetSubtype="0" fill="hold" grpId="19" nodeType="withEffect">
                                  <p:stCondLst>
                                    <p:cond delay="0"/>
                                  </p:stCondLst>
                                  <p:childTnLst>
                                    <p:animScale>
                                      <p:cBhvr>
                                        <p:cTn id="1038" dur="500" fill="hold"/>
                                        <p:tgtEl>
                                          <p:spTgt spid="87057"/>
                                        </p:tgtEl>
                                      </p:cBhvr>
                                      <p:by x="200000" y="200000"/>
                                    </p:animScale>
                                  </p:childTnLst>
                                </p:cTn>
                              </p:par>
                              <p:par>
                                <p:cTn id="1039" presetID="63" presetClass="path" presetSubtype="0" accel="50000" decel="50000" fill="hold" grpId="20" nodeType="withEffect">
                                  <p:stCondLst>
                                    <p:cond delay="0"/>
                                  </p:stCondLst>
                                  <p:childTnLst>
                                    <p:animMotion origin="layout" path="M -3.33333E-6 -1.19351E-6 L 0.31667 -0.13349 " pathEditMode="relative" rAng="0" ptsTypes="AA">
                                      <p:cBhvr>
                                        <p:cTn id="1040" dur="500" fill="hold"/>
                                        <p:tgtEl>
                                          <p:spTgt spid="87057"/>
                                        </p:tgtEl>
                                        <p:attrNameLst>
                                          <p:attrName>ppt_x</p:attrName>
                                          <p:attrName>ppt_y</p:attrName>
                                        </p:attrNameLst>
                                      </p:cBhvr>
                                      <p:rCtr x="158" y="-67"/>
                                    </p:animMotion>
                                  </p:childTnLst>
                                </p:cTn>
                              </p:par>
                            </p:childTnLst>
                          </p:cTn>
                        </p:par>
                      </p:childTnLst>
                    </p:cTn>
                  </p:par>
                  <p:par>
                    <p:cTn id="1041" fill="hold" nodeType="clickPar">
                      <p:stCondLst>
                        <p:cond delay="indefinite"/>
                      </p:stCondLst>
                      <p:childTnLst>
                        <p:par>
                          <p:cTn id="1042" fill="hold" nodeType="withGroup">
                            <p:stCondLst>
                              <p:cond delay="0"/>
                            </p:stCondLst>
                            <p:childTnLst>
                              <p:par>
                                <p:cTn id="1043" presetID="3" presetClass="entr" presetSubtype="10" fill="hold" grpId="16" nodeType="clickEffect">
                                  <p:stCondLst>
                                    <p:cond delay="0"/>
                                  </p:stCondLst>
                                  <p:childTnLst>
                                    <p:set>
                                      <p:cBhvr>
                                        <p:cTn id="1044" dur="1" fill="hold">
                                          <p:stCondLst>
                                            <p:cond delay="0"/>
                                          </p:stCondLst>
                                        </p:cTn>
                                        <p:tgtEl>
                                          <p:spTgt spid="87063"/>
                                        </p:tgtEl>
                                        <p:attrNameLst>
                                          <p:attrName>style.visibility</p:attrName>
                                        </p:attrNameLst>
                                      </p:cBhvr>
                                      <p:to>
                                        <p:strVal val="visible"/>
                                      </p:to>
                                    </p:set>
                                    <p:animEffect transition="in" filter="blinds(horizontal)">
                                      <p:cBhvr>
                                        <p:cTn id="1045" dur="500"/>
                                        <p:tgtEl>
                                          <p:spTgt spid="87063"/>
                                        </p:tgtEl>
                                      </p:cBhvr>
                                    </p:animEffect>
                                  </p:childTnLst>
                                </p:cTn>
                              </p:par>
                              <p:par>
                                <p:cTn id="1046" presetID="3" presetClass="entr" presetSubtype="10" fill="hold" grpId="16" nodeType="withEffect">
                                  <p:stCondLst>
                                    <p:cond delay="0"/>
                                  </p:stCondLst>
                                  <p:childTnLst>
                                    <p:set>
                                      <p:cBhvr>
                                        <p:cTn id="1047" dur="1" fill="hold">
                                          <p:stCondLst>
                                            <p:cond delay="0"/>
                                          </p:stCondLst>
                                        </p:cTn>
                                        <p:tgtEl>
                                          <p:spTgt spid="87048"/>
                                        </p:tgtEl>
                                        <p:attrNameLst>
                                          <p:attrName>style.visibility</p:attrName>
                                        </p:attrNameLst>
                                      </p:cBhvr>
                                      <p:to>
                                        <p:strVal val="visible"/>
                                      </p:to>
                                    </p:set>
                                    <p:animEffect transition="in" filter="blinds(horizontal)">
                                      <p:cBhvr>
                                        <p:cTn id="1048" dur="500"/>
                                        <p:tgtEl>
                                          <p:spTgt spid="87048"/>
                                        </p:tgtEl>
                                      </p:cBhvr>
                                    </p:animEffect>
                                  </p:childTnLst>
                                </p:cTn>
                              </p:par>
                              <p:par>
                                <p:cTn id="1049" presetID="3" presetClass="entr" presetSubtype="10" fill="hold" grpId="16" nodeType="withEffect">
                                  <p:stCondLst>
                                    <p:cond delay="0"/>
                                  </p:stCondLst>
                                  <p:childTnLst>
                                    <p:set>
                                      <p:cBhvr>
                                        <p:cTn id="1050" dur="1" fill="hold">
                                          <p:stCondLst>
                                            <p:cond delay="0"/>
                                          </p:stCondLst>
                                        </p:cTn>
                                        <p:tgtEl>
                                          <p:spTgt spid="87046"/>
                                        </p:tgtEl>
                                        <p:attrNameLst>
                                          <p:attrName>style.visibility</p:attrName>
                                        </p:attrNameLst>
                                      </p:cBhvr>
                                      <p:to>
                                        <p:strVal val="visible"/>
                                      </p:to>
                                    </p:set>
                                    <p:animEffect transition="in" filter="blinds(horizontal)">
                                      <p:cBhvr>
                                        <p:cTn id="1051" dur="500"/>
                                        <p:tgtEl>
                                          <p:spTgt spid="87046"/>
                                        </p:tgtEl>
                                      </p:cBhvr>
                                    </p:animEffect>
                                  </p:childTnLst>
                                </p:cTn>
                              </p:par>
                              <p:par>
                                <p:cTn id="1052" presetID="3" presetClass="entr" presetSubtype="10" fill="hold" grpId="16" nodeType="withEffect">
                                  <p:stCondLst>
                                    <p:cond delay="0"/>
                                  </p:stCondLst>
                                  <p:childTnLst>
                                    <p:set>
                                      <p:cBhvr>
                                        <p:cTn id="1053" dur="1" fill="hold">
                                          <p:stCondLst>
                                            <p:cond delay="0"/>
                                          </p:stCondLst>
                                        </p:cTn>
                                        <p:tgtEl>
                                          <p:spTgt spid="87049"/>
                                        </p:tgtEl>
                                        <p:attrNameLst>
                                          <p:attrName>style.visibility</p:attrName>
                                        </p:attrNameLst>
                                      </p:cBhvr>
                                      <p:to>
                                        <p:strVal val="visible"/>
                                      </p:to>
                                    </p:set>
                                    <p:animEffect transition="in" filter="blinds(horizontal)">
                                      <p:cBhvr>
                                        <p:cTn id="1054" dur="500"/>
                                        <p:tgtEl>
                                          <p:spTgt spid="87049"/>
                                        </p:tgtEl>
                                      </p:cBhvr>
                                    </p:animEffect>
                                  </p:childTnLst>
                                </p:cTn>
                              </p:par>
                              <p:par>
                                <p:cTn id="1055" presetID="3" presetClass="entr" presetSubtype="10" fill="hold" grpId="16" nodeType="withEffect">
                                  <p:stCondLst>
                                    <p:cond delay="0"/>
                                  </p:stCondLst>
                                  <p:childTnLst>
                                    <p:set>
                                      <p:cBhvr>
                                        <p:cTn id="1056" dur="1" fill="hold">
                                          <p:stCondLst>
                                            <p:cond delay="0"/>
                                          </p:stCondLst>
                                        </p:cTn>
                                        <p:tgtEl>
                                          <p:spTgt spid="87050"/>
                                        </p:tgtEl>
                                        <p:attrNameLst>
                                          <p:attrName>style.visibility</p:attrName>
                                        </p:attrNameLst>
                                      </p:cBhvr>
                                      <p:to>
                                        <p:strVal val="visible"/>
                                      </p:to>
                                    </p:set>
                                    <p:animEffect transition="in" filter="blinds(horizontal)">
                                      <p:cBhvr>
                                        <p:cTn id="1057" dur="500"/>
                                        <p:tgtEl>
                                          <p:spTgt spid="87050"/>
                                        </p:tgtEl>
                                      </p:cBhvr>
                                    </p:animEffect>
                                  </p:childTnLst>
                                </p:cTn>
                              </p:par>
                              <p:par>
                                <p:cTn id="1058" presetID="3" presetClass="entr" presetSubtype="10" fill="hold" grpId="16" nodeType="withEffect">
                                  <p:stCondLst>
                                    <p:cond delay="0"/>
                                  </p:stCondLst>
                                  <p:childTnLst>
                                    <p:set>
                                      <p:cBhvr>
                                        <p:cTn id="1059" dur="1" fill="hold">
                                          <p:stCondLst>
                                            <p:cond delay="0"/>
                                          </p:stCondLst>
                                        </p:cTn>
                                        <p:tgtEl>
                                          <p:spTgt spid="87051"/>
                                        </p:tgtEl>
                                        <p:attrNameLst>
                                          <p:attrName>style.visibility</p:attrName>
                                        </p:attrNameLst>
                                      </p:cBhvr>
                                      <p:to>
                                        <p:strVal val="visible"/>
                                      </p:to>
                                    </p:set>
                                    <p:animEffect transition="in" filter="blinds(horizontal)">
                                      <p:cBhvr>
                                        <p:cTn id="1060" dur="500"/>
                                        <p:tgtEl>
                                          <p:spTgt spid="87051"/>
                                        </p:tgtEl>
                                      </p:cBhvr>
                                    </p:animEffect>
                                  </p:childTnLst>
                                </p:cTn>
                              </p:par>
                              <p:par>
                                <p:cTn id="1061" presetID="3" presetClass="entr" presetSubtype="10" fill="hold" grpId="14" nodeType="withEffect">
                                  <p:stCondLst>
                                    <p:cond delay="0"/>
                                  </p:stCondLst>
                                  <p:childTnLst>
                                    <p:set>
                                      <p:cBhvr>
                                        <p:cTn id="1062" dur="1" fill="hold">
                                          <p:stCondLst>
                                            <p:cond delay="0"/>
                                          </p:stCondLst>
                                        </p:cTn>
                                        <p:tgtEl>
                                          <p:spTgt spid="87052"/>
                                        </p:tgtEl>
                                        <p:attrNameLst>
                                          <p:attrName>style.visibility</p:attrName>
                                        </p:attrNameLst>
                                      </p:cBhvr>
                                      <p:to>
                                        <p:strVal val="visible"/>
                                      </p:to>
                                    </p:set>
                                    <p:animEffect transition="in" filter="blinds(horizontal)">
                                      <p:cBhvr>
                                        <p:cTn id="1063" dur="500"/>
                                        <p:tgtEl>
                                          <p:spTgt spid="87052"/>
                                        </p:tgtEl>
                                      </p:cBhvr>
                                    </p:animEffect>
                                  </p:childTnLst>
                                </p:cTn>
                              </p:par>
                              <p:par>
                                <p:cTn id="1064" presetID="3" presetClass="entr" presetSubtype="10" fill="hold" grpId="14" nodeType="withEffect">
                                  <p:stCondLst>
                                    <p:cond delay="0"/>
                                  </p:stCondLst>
                                  <p:childTnLst>
                                    <p:set>
                                      <p:cBhvr>
                                        <p:cTn id="1065" dur="1" fill="hold">
                                          <p:stCondLst>
                                            <p:cond delay="0"/>
                                          </p:stCondLst>
                                        </p:cTn>
                                        <p:tgtEl>
                                          <p:spTgt spid="87053"/>
                                        </p:tgtEl>
                                        <p:attrNameLst>
                                          <p:attrName>style.visibility</p:attrName>
                                        </p:attrNameLst>
                                      </p:cBhvr>
                                      <p:to>
                                        <p:strVal val="visible"/>
                                      </p:to>
                                    </p:set>
                                    <p:animEffect transition="in" filter="blinds(horizontal)">
                                      <p:cBhvr>
                                        <p:cTn id="1066" dur="500"/>
                                        <p:tgtEl>
                                          <p:spTgt spid="87053"/>
                                        </p:tgtEl>
                                      </p:cBhvr>
                                    </p:animEffect>
                                  </p:childTnLst>
                                </p:cTn>
                              </p:par>
                              <p:par>
                                <p:cTn id="1067" presetID="3" presetClass="entr" presetSubtype="10" fill="hold" grpId="14" nodeType="withEffect">
                                  <p:stCondLst>
                                    <p:cond delay="0"/>
                                  </p:stCondLst>
                                  <p:childTnLst>
                                    <p:set>
                                      <p:cBhvr>
                                        <p:cTn id="1068" dur="1" fill="hold">
                                          <p:stCondLst>
                                            <p:cond delay="0"/>
                                          </p:stCondLst>
                                        </p:cTn>
                                        <p:tgtEl>
                                          <p:spTgt spid="87054"/>
                                        </p:tgtEl>
                                        <p:attrNameLst>
                                          <p:attrName>style.visibility</p:attrName>
                                        </p:attrNameLst>
                                      </p:cBhvr>
                                      <p:to>
                                        <p:strVal val="visible"/>
                                      </p:to>
                                    </p:set>
                                    <p:animEffect transition="in" filter="blinds(horizontal)">
                                      <p:cBhvr>
                                        <p:cTn id="1069" dur="500"/>
                                        <p:tgtEl>
                                          <p:spTgt spid="87054"/>
                                        </p:tgtEl>
                                      </p:cBhvr>
                                    </p:animEffect>
                                  </p:childTnLst>
                                </p:cTn>
                              </p:par>
                              <p:par>
                                <p:cTn id="1070" presetID="3" presetClass="entr" presetSubtype="10" fill="hold" grpId="14" nodeType="withEffect">
                                  <p:stCondLst>
                                    <p:cond delay="0"/>
                                  </p:stCondLst>
                                  <p:childTnLst>
                                    <p:set>
                                      <p:cBhvr>
                                        <p:cTn id="1071" dur="1" fill="hold">
                                          <p:stCondLst>
                                            <p:cond delay="0"/>
                                          </p:stCondLst>
                                        </p:cTn>
                                        <p:tgtEl>
                                          <p:spTgt spid="87055"/>
                                        </p:tgtEl>
                                        <p:attrNameLst>
                                          <p:attrName>style.visibility</p:attrName>
                                        </p:attrNameLst>
                                      </p:cBhvr>
                                      <p:to>
                                        <p:strVal val="visible"/>
                                      </p:to>
                                    </p:set>
                                    <p:animEffect transition="in" filter="blinds(horizontal)">
                                      <p:cBhvr>
                                        <p:cTn id="1072" dur="500"/>
                                        <p:tgtEl>
                                          <p:spTgt spid="87055"/>
                                        </p:tgtEl>
                                      </p:cBhvr>
                                    </p:animEffect>
                                  </p:childTnLst>
                                </p:cTn>
                              </p:par>
                              <p:par>
                                <p:cTn id="1073" presetID="3" presetClass="entr" presetSubtype="10" fill="hold" grpId="14" nodeType="withEffect">
                                  <p:stCondLst>
                                    <p:cond delay="0"/>
                                  </p:stCondLst>
                                  <p:childTnLst>
                                    <p:set>
                                      <p:cBhvr>
                                        <p:cTn id="1074" dur="1" fill="hold">
                                          <p:stCondLst>
                                            <p:cond delay="0"/>
                                          </p:stCondLst>
                                        </p:cTn>
                                        <p:tgtEl>
                                          <p:spTgt spid="87056"/>
                                        </p:tgtEl>
                                        <p:attrNameLst>
                                          <p:attrName>style.visibility</p:attrName>
                                        </p:attrNameLst>
                                      </p:cBhvr>
                                      <p:to>
                                        <p:strVal val="visible"/>
                                      </p:to>
                                    </p:set>
                                    <p:animEffect transition="in" filter="blinds(horizontal)">
                                      <p:cBhvr>
                                        <p:cTn id="1075" dur="500"/>
                                        <p:tgtEl>
                                          <p:spTgt spid="87056"/>
                                        </p:tgtEl>
                                      </p:cBhvr>
                                    </p:animEffect>
                                  </p:childTnLst>
                                </p:cTn>
                              </p:par>
                              <p:par>
                                <p:cTn id="1076" presetID="3" presetClass="entr" presetSubtype="10" fill="hold" grpId="16" nodeType="withEffect">
                                  <p:stCondLst>
                                    <p:cond delay="0"/>
                                  </p:stCondLst>
                                  <p:childTnLst>
                                    <p:set>
                                      <p:cBhvr>
                                        <p:cTn id="1077" dur="1" fill="hold">
                                          <p:stCondLst>
                                            <p:cond delay="0"/>
                                          </p:stCondLst>
                                        </p:cTn>
                                        <p:tgtEl>
                                          <p:spTgt spid="87058"/>
                                        </p:tgtEl>
                                        <p:attrNameLst>
                                          <p:attrName>style.visibility</p:attrName>
                                        </p:attrNameLst>
                                      </p:cBhvr>
                                      <p:to>
                                        <p:strVal val="visible"/>
                                      </p:to>
                                    </p:set>
                                    <p:animEffect transition="in" filter="blinds(horizontal)">
                                      <p:cBhvr>
                                        <p:cTn id="1078" dur="500"/>
                                        <p:tgtEl>
                                          <p:spTgt spid="87058"/>
                                        </p:tgtEl>
                                      </p:cBhvr>
                                    </p:animEffect>
                                  </p:childTnLst>
                                </p:cTn>
                              </p:par>
                              <p:par>
                                <p:cTn id="1079" presetID="3" presetClass="entr" presetSubtype="10" fill="hold" grpId="16" nodeType="withEffect">
                                  <p:stCondLst>
                                    <p:cond delay="0"/>
                                  </p:stCondLst>
                                  <p:childTnLst>
                                    <p:set>
                                      <p:cBhvr>
                                        <p:cTn id="1080" dur="1" fill="hold">
                                          <p:stCondLst>
                                            <p:cond delay="0"/>
                                          </p:stCondLst>
                                        </p:cTn>
                                        <p:tgtEl>
                                          <p:spTgt spid="87059"/>
                                        </p:tgtEl>
                                        <p:attrNameLst>
                                          <p:attrName>style.visibility</p:attrName>
                                        </p:attrNameLst>
                                      </p:cBhvr>
                                      <p:to>
                                        <p:strVal val="visible"/>
                                      </p:to>
                                    </p:set>
                                    <p:animEffect transition="in" filter="blinds(horizontal)">
                                      <p:cBhvr>
                                        <p:cTn id="1081" dur="500"/>
                                        <p:tgtEl>
                                          <p:spTgt spid="87059"/>
                                        </p:tgtEl>
                                      </p:cBhvr>
                                    </p:animEffect>
                                  </p:childTnLst>
                                </p:cTn>
                              </p:par>
                              <p:par>
                                <p:cTn id="1082" presetID="3" presetClass="entr" presetSubtype="10" fill="hold" grpId="14" nodeType="withEffect">
                                  <p:stCondLst>
                                    <p:cond delay="0"/>
                                  </p:stCondLst>
                                  <p:childTnLst>
                                    <p:set>
                                      <p:cBhvr>
                                        <p:cTn id="1083" dur="1" fill="hold">
                                          <p:stCondLst>
                                            <p:cond delay="0"/>
                                          </p:stCondLst>
                                        </p:cTn>
                                        <p:tgtEl>
                                          <p:spTgt spid="87060"/>
                                        </p:tgtEl>
                                        <p:attrNameLst>
                                          <p:attrName>style.visibility</p:attrName>
                                        </p:attrNameLst>
                                      </p:cBhvr>
                                      <p:to>
                                        <p:strVal val="visible"/>
                                      </p:to>
                                    </p:set>
                                    <p:animEffect transition="in" filter="blinds(horizontal)">
                                      <p:cBhvr>
                                        <p:cTn id="1084" dur="500"/>
                                        <p:tgtEl>
                                          <p:spTgt spid="87060"/>
                                        </p:tgtEl>
                                      </p:cBhvr>
                                    </p:animEffect>
                                  </p:childTnLst>
                                </p:cTn>
                              </p:par>
                              <p:par>
                                <p:cTn id="1085" presetID="3" presetClass="entr" presetSubtype="10" fill="hold" grpId="14" nodeType="withEffect">
                                  <p:stCondLst>
                                    <p:cond delay="0"/>
                                  </p:stCondLst>
                                  <p:childTnLst>
                                    <p:set>
                                      <p:cBhvr>
                                        <p:cTn id="1086" dur="1" fill="hold">
                                          <p:stCondLst>
                                            <p:cond delay="0"/>
                                          </p:stCondLst>
                                        </p:cTn>
                                        <p:tgtEl>
                                          <p:spTgt spid="87047"/>
                                        </p:tgtEl>
                                        <p:attrNameLst>
                                          <p:attrName>style.visibility</p:attrName>
                                        </p:attrNameLst>
                                      </p:cBhvr>
                                      <p:to>
                                        <p:strVal val="visible"/>
                                      </p:to>
                                    </p:set>
                                    <p:animEffect transition="in" filter="blinds(horizontal)">
                                      <p:cBhvr>
                                        <p:cTn id="1087" dur="500"/>
                                        <p:tgtEl>
                                          <p:spTgt spid="87047"/>
                                        </p:tgtEl>
                                      </p:cBhvr>
                                    </p:animEffect>
                                  </p:childTnLst>
                                </p:cTn>
                              </p:par>
                              <p:par>
                                <p:cTn id="1088" presetID="6" presetClass="emph" presetSubtype="0" fill="hold" grpId="21" nodeType="withEffect">
                                  <p:stCondLst>
                                    <p:cond delay="0"/>
                                  </p:stCondLst>
                                  <p:childTnLst>
                                    <p:animScale>
                                      <p:cBhvr>
                                        <p:cTn id="1089" dur="500" fill="hold"/>
                                        <p:tgtEl>
                                          <p:spTgt spid="87057"/>
                                        </p:tgtEl>
                                      </p:cBhvr>
                                      <p:by x="50000" y="50000"/>
                                    </p:animScale>
                                  </p:childTnLst>
                                </p:cTn>
                              </p:par>
                              <p:par>
                                <p:cTn id="1090" presetID="63" presetClass="path" presetSubtype="0" accel="50000" decel="50000" fill="hold" grpId="22" nodeType="withEffect">
                                  <p:stCondLst>
                                    <p:cond delay="0"/>
                                  </p:stCondLst>
                                  <p:childTnLst>
                                    <p:animMotion origin="layout" path="M -3.33333E-6 -1.19351E-6 L 0.31667 -0.13349 " pathEditMode="relative" rAng="0" ptsTypes="AA">
                                      <p:cBhvr>
                                        <p:cTn id="1091" dur="500" spd="-100000" fill="hold"/>
                                        <p:tgtEl>
                                          <p:spTgt spid="87057"/>
                                        </p:tgtEl>
                                        <p:attrNameLst>
                                          <p:attrName>ppt_x</p:attrName>
                                          <p:attrName>ppt_y</p:attrName>
                                        </p:attrNameLst>
                                      </p:cBhvr>
                                      <p:rCtr x="158" y="-67"/>
                                    </p:animMotion>
                                  </p:childTnLst>
                                </p:cTn>
                              </p:par>
                            </p:childTnLst>
                          </p:cTn>
                        </p:par>
                      </p:childTnLst>
                    </p:cTn>
                  </p:par>
                </p:childTnLst>
              </p:cTn>
              <p:nextCondLst>
                <p:cond evt="onClick" delay="0">
                  <p:tgtEl>
                    <p:spTgt spid="87057"/>
                  </p:tgtEl>
                </p:cond>
              </p:nextCondLst>
            </p:seq>
            <p:seq concurrent="1" nextAc="seek">
              <p:cTn id="1092" restart="whenNotActive" fill="hold" evtFilter="cancelBubble" nodeType="interactiveSeq">
                <p:stCondLst>
                  <p:cond evt="onClick" delay="0">
                    <p:tgtEl>
                      <p:spTgt spid="87058"/>
                    </p:tgtEl>
                  </p:cond>
                </p:stCondLst>
                <p:endSync evt="end" delay="0">
                  <p:rtn val="all"/>
                </p:endSync>
                <p:childTnLst>
                  <p:par>
                    <p:cTn id="1093" fill="hold" nodeType="clickPar">
                      <p:stCondLst>
                        <p:cond delay="0"/>
                      </p:stCondLst>
                      <p:childTnLst>
                        <p:par>
                          <p:cTn id="1094" fill="hold" nodeType="withGroup">
                            <p:stCondLst>
                              <p:cond delay="0"/>
                            </p:stCondLst>
                            <p:childTnLst>
                              <p:par>
                                <p:cTn id="1095" presetID="17" presetClass="exit" presetSubtype="10" fill="hold" grpId="17" nodeType="clickEffect">
                                  <p:stCondLst>
                                    <p:cond delay="0"/>
                                  </p:stCondLst>
                                  <p:childTnLst>
                                    <p:anim calcmode="lin" valueType="num">
                                      <p:cBhvr>
                                        <p:cTn id="1096" dur="500"/>
                                        <p:tgtEl>
                                          <p:spTgt spid="87063"/>
                                        </p:tgtEl>
                                        <p:attrNameLst>
                                          <p:attrName>ppt_w</p:attrName>
                                        </p:attrNameLst>
                                      </p:cBhvr>
                                      <p:tavLst>
                                        <p:tav tm="0">
                                          <p:val>
                                            <p:strVal val="ppt_w"/>
                                          </p:val>
                                        </p:tav>
                                        <p:tav tm="100000">
                                          <p:val>
                                            <p:fltVal val="0"/>
                                          </p:val>
                                        </p:tav>
                                      </p:tavLst>
                                    </p:anim>
                                    <p:anim calcmode="lin" valueType="num">
                                      <p:cBhvr>
                                        <p:cTn id="1097" dur="500"/>
                                        <p:tgtEl>
                                          <p:spTgt spid="87063"/>
                                        </p:tgtEl>
                                        <p:attrNameLst>
                                          <p:attrName>ppt_h</p:attrName>
                                        </p:attrNameLst>
                                      </p:cBhvr>
                                      <p:tavLst>
                                        <p:tav tm="0">
                                          <p:val>
                                            <p:strVal val="ppt_h"/>
                                          </p:val>
                                        </p:tav>
                                        <p:tav tm="100000">
                                          <p:val>
                                            <p:strVal val="ppt_h"/>
                                          </p:val>
                                        </p:tav>
                                      </p:tavLst>
                                    </p:anim>
                                    <p:set>
                                      <p:cBhvr>
                                        <p:cTn id="1098" dur="1" fill="hold">
                                          <p:stCondLst>
                                            <p:cond delay="499"/>
                                          </p:stCondLst>
                                        </p:cTn>
                                        <p:tgtEl>
                                          <p:spTgt spid="87063"/>
                                        </p:tgtEl>
                                        <p:attrNameLst>
                                          <p:attrName>style.visibility</p:attrName>
                                        </p:attrNameLst>
                                      </p:cBhvr>
                                      <p:to>
                                        <p:strVal val="hidden"/>
                                      </p:to>
                                    </p:set>
                                  </p:childTnLst>
                                </p:cTn>
                              </p:par>
                              <p:par>
                                <p:cTn id="1099" presetID="17" presetClass="exit" presetSubtype="10" fill="hold" grpId="17" nodeType="withEffect">
                                  <p:stCondLst>
                                    <p:cond delay="0"/>
                                  </p:stCondLst>
                                  <p:childTnLst>
                                    <p:anim calcmode="lin" valueType="num">
                                      <p:cBhvr>
                                        <p:cTn id="1100" dur="500"/>
                                        <p:tgtEl>
                                          <p:spTgt spid="87048"/>
                                        </p:tgtEl>
                                        <p:attrNameLst>
                                          <p:attrName>ppt_w</p:attrName>
                                        </p:attrNameLst>
                                      </p:cBhvr>
                                      <p:tavLst>
                                        <p:tav tm="0">
                                          <p:val>
                                            <p:strVal val="ppt_w"/>
                                          </p:val>
                                        </p:tav>
                                        <p:tav tm="100000">
                                          <p:val>
                                            <p:fltVal val="0"/>
                                          </p:val>
                                        </p:tav>
                                      </p:tavLst>
                                    </p:anim>
                                    <p:anim calcmode="lin" valueType="num">
                                      <p:cBhvr>
                                        <p:cTn id="1101" dur="500"/>
                                        <p:tgtEl>
                                          <p:spTgt spid="87048"/>
                                        </p:tgtEl>
                                        <p:attrNameLst>
                                          <p:attrName>ppt_h</p:attrName>
                                        </p:attrNameLst>
                                      </p:cBhvr>
                                      <p:tavLst>
                                        <p:tav tm="0">
                                          <p:val>
                                            <p:strVal val="ppt_h"/>
                                          </p:val>
                                        </p:tav>
                                        <p:tav tm="100000">
                                          <p:val>
                                            <p:strVal val="ppt_h"/>
                                          </p:val>
                                        </p:tav>
                                      </p:tavLst>
                                    </p:anim>
                                    <p:set>
                                      <p:cBhvr>
                                        <p:cTn id="1102" dur="1" fill="hold">
                                          <p:stCondLst>
                                            <p:cond delay="499"/>
                                          </p:stCondLst>
                                        </p:cTn>
                                        <p:tgtEl>
                                          <p:spTgt spid="87048"/>
                                        </p:tgtEl>
                                        <p:attrNameLst>
                                          <p:attrName>style.visibility</p:attrName>
                                        </p:attrNameLst>
                                      </p:cBhvr>
                                      <p:to>
                                        <p:strVal val="hidden"/>
                                      </p:to>
                                    </p:set>
                                  </p:childTnLst>
                                </p:cTn>
                              </p:par>
                              <p:par>
                                <p:cTn id="1103" presetID="17" presetClass="exit" presetSubtype="10" fill="hold" grpId="17" nodeType="withEffect">
                                  <p:stCondLst>
                                    <p:cond delay="0"/>
                                  </p:stCondLst>
                                  <p:childTnLst>
                                    <p:anim calcmode="lin" valueType="num">
                                      <p:cBhvr>
                                        <p:cTn id="1104" dur="500"/>
                                        <p:tgtEl>
                                          <p:spTgt spid="87046"/>
                                        </p:tgtEl>
                                        <p:attrNameLst>
                                          <p:attrName>ppt_w</p:attrName>
                                        </p:attrNameLst>
                                      </p:cBhvr>
                                      <p:tavLst>
                                        <p:tav tm="0">
                                          <p:val>
                                            <p:strVal val="ppt_w"/>
                                          </p:val>
                                        </p:tav>
                                        <p:tav tm="100000">
                                          <p:val>
                                            <p:fltVal val="0"/>
                                          </p:val>
                                        </p:tav>
                                      </p:tavLst>
                                    </p:anim>
                                    <p:anim calcmode="lin" valueType="num">
                                      <p:cBhvr>
                                        <p:cTn id="1105" dur="500"/>
                                        <p:tgtEl>
                                          <p:spTgt spid="87046"/>
                                        </p:tgtEl>
                                        <p:attrNameLst>
                                          <p:attrName>ppt_h</p:attrName>
                                        </p:attrNameLst>
                                      </p:cBhvr>
                                      <p:tavLst>
                                        <p:tav tm="0">
                                          <p:val>
                                            <p:strVal val="ppt_h"/>
                                          </p:val>
                                        </p:tav>
                                        <p:tav tm="100000">
                                          <p:val>
                                            <p:strVal val="ppt_h"/>
                                          </p:val>
                                        </p:tav>
                                      </p:tavLst>
                                    </p:anim>
                                    <p:set>
                                      <p:cBhvr>
                                        <p:cTn id="1106" dur="1" fill="hold">
                                          <p:stCondLst>
                                            <p:cond delay="499"/>
                                          </p:stCondLst>
                                        </p:cTn>
                                        <p:tgtEl>
                                          <p:spTgt spid="87046"/>
                                        </p:tgtEl>
                                        <p:attrNameLst>
                                          <p:attrName>style.visibility</p:attrName>
                                        </p:attrNameLst>
                                      </p:cBhvr>
                                      <p:to>
                                        <p:strVal val="hidden"/>
                                      </p:to>
                                    </p:set>
                                  </p:childTnLst>
                                </p:cTn>
                              </p:par>
                              <p:par>
                                <p:cTn id="1107" presetID="17" presetClass="exit" presetSubtype="10" fill="hold" grpId="17" nodeType="withEffect">
                                  <p:stCondLst>
                                    <p:cond delay="0"/>
                                  </p:stCondLst>
                                  <p:childTnLst>
                                    <p:anim calcmode="lin" valueType="num">
                                      <p:cBhvr>
                                        <p:cTn id="1108" dur="500"/>
                                        <p:tgtEl>
                                          <p:spTgt spid="87049"/>
                                        </p:tgtEl>
                                        <p:attrNameLst>
                                          <p:attrName>ppt_w</p:attrName>
                                        </p:attrNameLst>
                                      </p:cBhvr>
                                      <p:tavLst>
                                        <p:tav tm="0">
                                          <p:val>
                                            <p:strVal val="ppt_w"/>
                                          </p:val>
                                        </p:tav>
                                        <p:tav tm="100000">
                                          <p:val>
                                            <p:fltVal val="0"/>
                                          </p:val>
                                        </p:tav>
                                      </p:tavLst>
                                    </p:anim>
                                    <p:anim calcmode="lin" valueType="num">
                                      <p:cBhvr>
                                        <p:cTn id="1109" dur="500"/>
                                        <p:tgtEl>
                                          <p:spTgt spid="87049"/>
                                        </p:tgtEl>
                                        <p:attrNameLst>
                                          <p:attrName>ppt_h</p:attrName>
                                        </p:attrNameLst>
                                      </p:cBhvr>
                                      <p:tavLst>
                                        <p:tav tm="0">
                                          <p:val>
                                            <p:strVal val="ppt_h"/>
                                          </p:val>
                                        </p:tav>
                                        <p:tav tm="100000">
                                          <p:val>
                                            <p:strVal val="ppt_h"/>
                                          </p:val>
                                        </p:tav>
                                      </p:tavLst>
                                    </p:anim>
                                    <p:set>
                                      <p:cBhvr>
                                        <p:cTn id="1110" dur="1" fill="hold">
                                          <p:stCondLst>
                                            <p:cond delay="499"/>
                                          </p:stCondLst>
                                        </p:cTn>
                                        <p:tgtEl>
                                          <p:spTgt spid="87049"/>
                                        </p:tgtEl>
                                        <p:attrNameLst>
                                          <p:attrName>style.visibility</p:attrName>
                                        </p:attrNameLst>
                                      </p:cBhvr>
                                      <p:to>
                                        <p:strVal val="hidden"/>
                                      </p:to>
                                    </p:set>
                                  </p:childTnLst>
                                </p:cTn>
                              </p:par>
                              <p:par>
                                <p:cTn id="1111" presetID="17" presetClass="exit" presetSubtype="10" fill="hold" grpId="17" nodeType="withEffect">
                                  <p:stCondLst>
                                    <p:cond delay="0"/>
                                  </p:stCondLst>
                                  <p:childTnLst>
                                    <p:anim calcmode="lin" valueType="num">
                                      <p:cBhvr>
                                        <p:cTn id="1112" dur="500"/>
                                        <p:tgtEl>
                                          <p:spTgt spid="87050"/>
                                        </p:tgtEl>
                                        <p:attrNameLst>
                                          <p:attrName>ppt_w</p:attrName>
                                        </p:attrNameLst>
                                      </p:cBhvr>
                                      <p:tavLst>
                                        <p:tav tm="0">
                                          <p:val>
                                            <p:strVal val="ppt_w"/>
                                          </p:val>
                                        </p:tav>
                                        <p:tav tm="100000">
                                          <p:val>
                                            <p:fltVal val="0"/>
                                          </p:val>
                                        </p:tav>
                                      </p:tavLst>
                                    </p:anim>
                                    <p:anim calcmode="lin" valueType="num">
                                      <p:cBhvr>
                                        <p:cTn id="1113" dur="500"/>
                                        <p:tgtEl>
                                          <p:spTgt spid="87050"/>
                                        </p:tgtEl>
                                        <p:attrNameLst>
                                          <p:attrName>ppt_h</p:attrName>
                                        </p:attrNameLst>
                                      </p:cBhvr>
                                      <p:tavLst>
                                        <p:tav tm="0">
                                          <p:val>
                                            <p:strVal val="ppt_h"/>
                                          </p:val>
                                        </p:tav>
                                        <p:tav tm="100000">
                                          <p:val>
                                            <p:strVal val="ppt_h"/>
                                          </p:val>
                                        </p:tav>
                                      </p:tavLst>
                                    </p:anim>
                                    <p:set>
                                      <p:cBhvr>
                                        <p:cTn id="1114" dur="1" fill="hold">
                                          <p:stCondLst>
                                            <p:cond delay="499"/>
                                          </p:stCondLst>
                                        </p:cTn>
                                        <p:tgtEl>
                                          <p:spTgt spid="87050"/>
                                        </p:tgtEl>
                                        <p:attrNameLst>
                                          <p:attrName>style.visibility</p:attrName>
                                        </p:attrNameLst>
                                      </p:cBhvr>
                                      <p:to>
                                        <p:strVal val="hidden"/>
                                      </p:to>
                                    </p:set>
                                  </p:childTnLst>
                                </p:cTn>
                              </p:par>
                              <p:par>
                                <p:cTn id="1115" presetID="17" presetClass="exit" presetSubtype="10" fill="hold" grpId="17" nodeType="withEffect">
                                  <p:stCondLst>
                                    <p:cond delay="0"/>
                                  </p:stCondLst>
                                  <p:childTnLst>
                                    <p:anim calcmode="lin" valueType="num">
                                      <p:cBhvr>
                                        <p:cTn id="1116" dur="500"/>
                                        <p:tgtEl>
                                          <p:spTgt spid="87051"/>
                                        </p:tgtEl>
                                        <p:attrNameLst>
                                          <p:attrName>ppt_w</p:attrName>
                                        </p:attrNameLst>
                                      </p:cBhvr>
                                      <p:tavLst>
                                        <p:tav tm="0">
                                          <p:val>
                                            <p:strVal val="ppt_w"/>
                                          </p:val>
                                        </p:tav>
                                        <p:tav tm="100000">
                                          <p:val>
                                            <p:fltVal val="0"/>
                                          </p:val>
                                        </p:tav>
                                      </p:tavLst>
                                    </p:anim>
                                    <p:anim calcmode="lin" valueType="num">
                                      <p:cBhvr>
                                        <p:cTn id="1117" dur="500"/>
                                        <p:tgtEl>
                                          <p:spTgt spid="87051"/>
                                        </p:tgtEl>
                                        <p:attrNameLst>
                                          <p:attrName>ppt_h</p:attrName>
                                        </p:attrNameLst>
                                      </p:cBhvr>
                                      <p:tavLst>
                                        <p:tav tm="0">
                                          <p:val>
                                            <p:strVal val="ppt_h"/>
                                          </p:val>
                                        </p:tav>
                                        <p:tav tm="100000">
                                          <p:val>
                                            <p:strVal val="ppt_h"/>
                                          </p:val>
                                        </p:tav>
                                      </p:tavLst>
                                    </p:anim>
                                    <p:set>
                                      <p:cBhvr>
                                        <p:cTn id="1118" dur="1" fill="hold">
                                          <p:stCondLst>
                                            <p:cond delay="499"/>
                                          </p:stCondLst>
                                        </p:cTn>
                                        <p:tgtEl>
                                          <p:spTgt spid="87051"/>
                                        </p:tgtEl>
                                        <p:attrNameLst>
                                          <p:attrName>style.visibility</p:attrName>
                                        </p:attrNameLst>
                                      </p:cBhvr>
                                      <p:to>
                                        <p:strVal val="hidden"/>
                                      </p:to>
                                    </p:set>
                                  </p:childTnLst>
                                </p:cTn>
                              </p:par>
                              <p:par>
                                <p:cTn id="1119" presetID="17" presetClass="exit" presetSubtype="10" fill="hold" grpId="15" nodeType="withEffect">
                                  <p:stCondLst>
                                    <p:cond delay="0"/>
                                  </p:stCondLst>
                                  <p:childTnLst>
                                    <p:anim calcmode="lin" valueType="num">
                                      <p:cBhvr>
                                        <p:cTn id="1120" dur="500"/>
                                        <p:tgtEl>
                                          <p:spTgt spid="87052"/>
                                        </p:tgtEl>
                                        <p:attrNameLst>
                                          <p:attrName>ppt_w</p:attrName>
                                        </p:attrNameLst>
                                      </p:cBhvr>
                                      <p:tavLst>
                                        <p:tav tm="0">
                                          <p:val>
                                            <p:strVal val="ppt_w"/>
                                          </p:val>
                                        </p:tav>
                                        <p:tav tm="100000">
                                          <p:val>
                                            <p:fltVal val="0"/>
                                          </p:val>
                                        </p:tav>
                                      </p:tavLst>
                                    </p:anim>
                                    <p:anim calcmode="lin" valueType="num">
                                      <p:cBhvr>
                                        <p:cTn id="1121" dur="500"/>
                                        <p:tgtEl>
                                          <p:spTgt spid="87052"/>
                                        </p:tgtEl>
                                        <p:attrNameLst>
                                          <p:attrName>ppt_h</p:attrName>
                                        </p:attrNameLst>
                                      </p:cBhvr>
                                      <p:tavLst>
                                        <p:tav tm="0">
                                          <p:val>
                                            <p:strVal val="ppt_h"/>
                                          </p:val>
                                        </p:tav>
                                        <p:tav tm="100000">
                                          <p:val>
                                            <p:strVal val="ppt_h"/>
                                          </p:val>
                                        </p:tav>
                                      </p:tavLst>
                                    </p:anim>
                                    <p:set>
                                      <p:cBhvr>
                                        <p:cTn id="1122" dur="1" fill="hold">
                                          <p:stCondLst>
                                            <p:cond delay="499"/>
                                          </p:stCondLst>
                                        </p:cTn>
                                        <p:tgtEl>
                                          <p:spTgt spid="87052"/>
                                        </p:tgtEl>
                                        <p:attrNameLst>
                                          <p:attrName>style.visibility</p:attrName>
                                        </p:attrNameLst>
                                      </p:cBhvr>
                                      <p:to>
                                        <p:strVal val="hidden"/>
                                      </p:to>
                                    </p:set>
                                  </p:childTnLst>
                                </p:cTn>
                              </p:par>
                              <p:par>
                                <p:cTn id="1123" presetID="17" presetClass="exit" presetSubtype="10" fill="hold" grpId="15" nodeType="withEffect">
                                  <p:stCondLst>
                                    <p:cond delay="0"/>
                                  </p:stCondLst>
                                  <p:childTnLst>
                                    <p:anim calcmode="lin" valueType="num">
                                      <p:cBhvr>
                                        <p:cTn id="1124" dur="500"/>
                                        <p:tgtEl>
                                          <p:spTgt spid="87053"/>
                                        </p:tgtEl>
                                        <p:attrNameLst>
                                          <p:attrName>ppt_w</p:attrName>
                                        </p:attrNameLst>
                                      </p:cBhvr>
                                      <p:tavLst>
                                        <p:tav tm="0">
                                          <p:val>
                                            <p:strVal val="ppt_w"/>
                                          </p:val>
                                        </p:tav>
                                        <p:tav tm="100000">
                                          <p:val>
                                            <p:fltVal val="0"/>
                                          </p:val>
                                        </p:tav>
                                      </p:tavLst>
                                    </p:anim>
                                    <p:anim calcmode="lin" valueType="num">
                                      <p:cBhvr>
                                        <p:cTn id="1125" dur="500"/>
                                        <p:tgtEl>
                                          <p:spTgt spid="87053"/>
                                        </p:tgtEl>
                                        <p:attrNameLst>
                                          <p:attrName>ppt_h</p:attrName>
                                        </p:attrNameLst>
                                      </p:cBhvr>
                                      <p:tavLst>
                                        <p:tav tm="0">
                                          <p:val>
                                            <p:strVal val="ppt_h"/>
                                          </p:val>
                                        </p:tav>
                                        <p:tav tm="100000">
                                          <p:val>
                                            <p:strVal val="ppt_h"/>
                                          </p:val>
                                        </p:tav>
                                      </p:tavLst>
                                    </p:anim>
                                    <p:set>
                                      <p:cBhvr>
                                        <p:cTn id="1126" dur="1" fill="hold">
                                          <p:stCondLst>
                                            <p:cond delay="499"/>
                                          </p:stCondLst>
                                        </p:cTn>
                                        <p:tgtEl>
                                          <p:spTgt spid="87053"/>
                                        </p:tgtEl>
                                        <p:attrNameLst>
                                          <p:attrName>style.visibility</p:attrName>
                                        </p:attrNameLst>
                                      </p:cBhvr>
                                      <p:to>
                                        <p:strVal val="hidden"/>
                                      </p:to>
                                    </p:set>
                                  </p:childTnLst>
                                </p:cTn>
                              </p:par>
                              <p:par>
                                <p:cTn id="1127" presetID="17" presetClass="exit" presetSubtype="10" fill="hold" grpId="15" nodeType="withEffect">
                                  <p:stCondLst>
                                    <p:cond delay="0"/>
                                  </p:stCondLst>
                                  <p:childTnLst>
                                    <p:anim calcmode="lin" valueType="num">
                                      <p:cBhvr>
                                        <p:cTn id="1128" dur="500"/>
                                        <p:tgtEl>
                                          <p:spTgt spid="87054"/>
                                        </p:tgtEl>
                                        <p:attrNameLst>
                                          <p:attrName>ppt_w</p:attrName>
                                        </p:attrNameLst>
                                      </p:cBhvr>
                                      <p:tavLst>
                                        <p:tav tm="0">
                                          <p:val>
                                            <p:strVal val="ppt_w"/>
                                          </p:val>
                                        </p:tav>
                                        <p:tav tm="100000">
                                          <p:val>
                                            <p:fltVal val="0"/>
                                          </p:val>
                                        </p:tav>
                                      </p:tavLst>
                                    </p:anim>
                                    <p:anim calcmode="lin" valueType="num">
                                      <p:cBhvr>
                                        <p:cTn id="1129" dur="500"/>
                                        <p:tgtEl>
                                          <p:spTgt spid="87054"/>
                                        </p:tgtEl>
                                        <p:attrNameLst>
                                          <p:attrName>ppt_h</p:attrName>
                                        </p:attrNameLst>
                                      </p:cBhvr>
                                      <p:tavLst>
                                        <p:tav tm="0">
                                          <p:val>
                                            <p:strVal val="ppt_h"/>
                                          </p:val>
                                        </p:tav>
                                        <p:tav tm="100000">
                                          <p:val>
                                            <p:strVal val="ppt_h"/>
                                          </p:val>
                                        </p:tav>
                                      </p:tavLst>
                                    </p:anim>
                                    <p:set>
                                      <p:cBhvr>
                                        <p:cTn id="1130" dur="1" fill="hold">
                                          <p:stCondLst>
                                            <p:cond delay="499"/>
                                          </p:stCondLst>
                                        </p:cTn>
                                        <p:tgtEl>
                                          <p:spTgt spid="87054"/>
                                        </p:tgtEl>
                                        <p:attrNameLst>
                                          <p:attrName>style.visibility</p:attrName>
                                        </p:attrNameLst>
                                      </p:cBhvr>
                                      <p:to>
                                        <p:strVal val="hidden"/>
                                      </p:to>
                                    </p:set>
                                  </p:childTnLst>
                                </p:cTn>
                              </p:par>
                              <p:par>
                                <p:cTn id="1131" presetID="17" presetClass="exit" presetSubtype="10" fill="hold" grpId="15" nodeType="withEffect">
                                  <p:stCondLst>
                                    <p:cond delay="0"/>
                                  </p:stCondLst>
                                  <p:childTnLst>
                                    <p:anim calcmode="lin" valueType="num">
                                      <p:cBhvr>
                                        <p:cTn id="1132" dur="500"/>
                                        <p:tgtEl>
                                          <p:spTgt spid="87055"/>
                                        </p:tgtEl>
                                        <p:attrNameLst>
                                          <p:attrName>ppt_w</p:attrName>
                                        </p:attrNameLst>
                                      </p:cBhvr>
                                      <p:tavLst>
                                        <p:tav tm="0">
                                          <p:val>
                                            <p:strVal val="ppt_w"/>
                                          </p:val>
                                        </p:tav>
                                        <p:tav tm="100000">
                                          <p:val>
                                            <p:fltVal val="0"/>
                                          </p:val>
                                        </p:tav>
                                      </p:tavLst>
                                    </p:anim>
                                    <p:anim calcmode="lin" valueType="num">
                                      <p:cBhvr>
                                        <p:cTn id="1133" dur="500"/>
                                        <p:tgtEl>
                                          <p:spTgt spid="87055"/>
                                        </p:tgtEl>
                                        <p:attrNameLst>
                                          <p:attrName>ppt_h</p:attrName>
                                        </p:attrNameLst>
                                      </p:cBhvr>
                                      <p:tavLst>
                                        <p:tav tm="0">
                                          <p:val>
                                            <p:strVal val="ppt_h"/>
                                          </p:val>
                                        </p:tav>
                                        <p:tav tm="100000">
                                          <p:val>
                                            <p:strVal val="ppt_h"/>
                                          </p:val>
                                        </p:tav>
                                      </p:tavLst>
                                    </p:anim>
                                    <p:set>
                                      <p:cBhvr>
                                        <p:cTn id="1134" dur="1" fill="hold">
                                          <p:stCondLst>
                                            <p:cond delay="499"/>
                                          </p:stCondLst>
                                        </p:cTn>
                                        <p:tgtEl>
                                          <p:spTgt spid="87055"/>
                                        </p:tgtEl>
                                        <p:attrNameLst>
                                          <p:attrName>style.visibility</p:attrName>
                                        </p:attrNameLst>
                                      </p:cBhvr>
                                      <p:to>
                                        <p:strVal val="hidden"/>
                                      </p:to>
                                    </p:set>
                                  </p:childTnLst>
                                </p:cTn>
                              </p:par>
                              <p:par>
                                <p:cTn id="1135" presetID="17" presetClass="exit" presetSubtype="10" fill="hold" grpId="15" nodeType="withEffect">
                                  <p:stCondLst>
                                    <p:cond delay="0"/>
                                  </p:stCondLst>
                                  <p:childTnLst>
                                    <p:anim calcmode="lin" valueType="num">
                                      <p:cBhvr>
                                        <p:cTn id="1136" dur="500"/>
                                        <p:tgtEl>
                                          <p:spTgt spid="87056"/>
                                        </p:tgtEl>
                                        <p:attrNameLst>
                                          <p:attrName>ppt_w</p:attrName>
                                        </p:attrNameLst>
                                      </p:cBhvr>
                                      <p:tavLst>
                                        <p:tav tm="0">
                                          <p:val>
                                            <p:strVal val="ppt_w"/>
                                          </p:val>
                                        </p:tav>
                                        <p:tav tm="100000">
                                          <p:val>
                                            <p:fltVal val="0"/>
                                          </p:val>
                                        </p:tav>
                                      </p:tavLst>
                                    </p:anim>
                                    <p:anim calcmode="lin" valueType="num">
                                      <p:cBhvr>
                                        <p:cTn id="1137" dur="500"/>
                                        <p:tgtEl>
                                          <p:spTgt spid="87056"/>
                                        </p:tgtEl>
                                        <p:attrNameLst>
                                          <p:attrName>ppt_h</p:attrName>
                                        </p:attrNameLst>
                                      </p:cBhvr>
                                      <p:tavLst>
                                        <p:tav tm="0">
                                          <p:val>
                                            <p:strVal val="ppt_h"/>
                                          </p:val>
                                        </p:tav>
                                        <p:tav tm="100000">
                                          <p:val>
                                            <p:strVal val="ppt_h"/>
                                          </p:val>
                                        </p:tav>
                                      </p:tavLst>
                                    </p:anim>
                                    <p:set>
                                      <p:cBhvr>
                                        <p:cTn id="1138" dur="1" fill="hold">
                                          <p:stCondLst>
                                            <p:cond delay="499"/>
                                          </p:stCondLst>
                                        </p:cTn>
                                        <p:tgtEl>
                                          <p:spTgt spid="87056"/>
                                        </p:tgtEl>
                                        <p:attrNameLst>
                                          <p:attrName>style.visibility</p:attrName>
                                        </p:attrNameLst>
                                      </p:cBhvr>
                                      <p:to>
                                        <p:strVal val="hidden"/>
                                      </p:to>
                                    </p:set>
                                  </p:childTnLst>
                                </p:cTn>
                              </p:par>
                              <p:par>
                                <p:cTn id="1139" presetID="17" presetClass="exit" presetSubtype="10" fill="hold" grpId="15" nodeType="withEffect">
                                  <p:stCondLst>
                                    <p:cond delay="0"/>
                                  </p:stCondLst>
                                  <p:childTnLst>
                                    <p:anim calcmode="lin" valueType="num">
                                      <p:cBhvr>
                                        <p:cTn id="1140" dur="500"/>
                                        <p:tgtEl>
                                          <p:spTgt spid="87057"/>
                                        </p:tgtEl>
                                        <p:attrNameLst>
                                          <p:attrName>ppt_w</p:attrName>
                                        </p:attrNameLst>
                                      </p:cBhvr>
                                      <p:tavLst>
                                        <p:tav tm="0">
                                          <p:val>
                                            <p:strVal val="ppt_w"/>
                                          </p:val>
                                        </p:tav>
                                        <p:tav tm="100000">
                                          <p:val>
                                            <p:fltVal val="0"/>
                                          </p:val>
                                        </p:tav>
                                      </p:tavLst>
                                    </p:anim>
                                    <p:anim calcmode="lin" valueType="num">
                                      <p:cBhvr>
                                        <p:cTn id="1141" dur="500"/>
                                        <p:tgtEl>
                                          <p:spTgt spid="87057"/>
                                        </p:tgtEl>
                                        <p:attrNameLst>
                                          <p:attrName>ppt_h</p:attrName>
                                        </p:attrNameLst>
                                      </p:cBhvr>
                                      <p:tavLst>
                                        <p:tav tm="0">
                                          <p:val>
                                            <p:strVal val="ppt_h"/>
                                          </p:val>
                                        </p:tav>
                                        <p:tav tm="100000">
                                          <p:val>
                                            <p:strVal val="ppt_h"/>
                                          </p:val>
                                        </p:tav>
                                      </p:tavLst>
                                    </p:anim>
                                    <p:set>
                                      <p:cBhvr>
                                        <p:cTn id="1142" dur="1" fill="hold">
                                          <p:stCondLst>
                                            <p:cond delay="499"/>
                                          </p:stCondLst>
                                        </p:cTn>
                                        <p:tgtEl>
                                          <p:spTgt spid="87057"/>
                                        </p:tgtEl>
                                        <p:attrNameLst>
                                          <p:attrName>style.visibility</p:attrName>
                                        </p:attrNameLst>
                                      </p:cBhvr>
                                      <p:to>
                                        <p:strVal val="hidden"/>
                                      </p:to>
                                    </p:set>
                                  </p:childTnLst>
                                </p:cTn>
                              </p:par>
                              <p:par>
                                <p:cTn id="1143" presetID="17" presetClass="exit" presetSubtype="10" fill="hold" grpId="17" nodeType="withEffect">
                                  <p:stCondLst>
                                    <p:cond delay="0"/>
                                  </p:stCondLst>
                                  <p:childTnLst>
                                    <p:anim calcmode="lin" valueType="num">
                                      <p:cBhvr>
                                        <p:cTn id="1144" dur="500"/>
                                        <p:tgtEl>
                                          <p:spTgt spid="87059"/>
                                        </p:tgtEl>
                                        <p:attrNameLst>
                                          <p:attrName>ppt_w</p:attrName>
                                        </p:attrNameLst>
                                      </p:cBhvr>
                                      <p:tavLst>
                                        <p:tav tm="0">
                                          <p:val>
                                            <p:strVal val="ppt_w"/>
                                          </p:val>
                                        </p:tav>
                                        <p:tav tm="100000">
                                          <p:val>
                                            <p:fltVal val="0"/>
                                          </p:val>
                                        </p:tav>
                                      </p:tavLst>
                                    </p:anim>
                                    <p:anim calcmode="lin" valueType="num">
                                      <p:cBhvr>
                                        <p:cTn id="1145" dur="500"/>
                                        <p:tgtEl>
                                          <p:spTgt spid="87059"/>
                                        </p:tgtEl>
                                        <p:attrNameLst>
                                          <p:attrName>ppt_h</p:attrName>
                                        </p:attrNameLst>
                                      </p:cBhvr>
                                      <p:tavLst>
                                        <p:tav tm="0">
                                          <p:val>
                                            <p:strVal val="ppt_h"/>
                                          </p:val>
                                        </p:tav>
                                        <p:tav tm="100000">
                                          <p:val>
                                            <p:strVal val="ppt_h"/>
                                          </p:val>
                                        </p:tav>
                                      </p:tavLst>
                                    </p:anim>
                                    <p:set>
                                      <p:cBhvr>
                                        <p:cTn id="1146" dur="1" fill="hold">
                                          <p:stCondLst>
                                            <p:cond delay="499"/>
                                          </p:stCondLst>
                                        </p:cTn>
                                        <p:tgtEl>
                                          <p:spTgt spid="87059"/>
                                        </p:tgtEl>
                                        <p:attrNameLst>
                                          <p:attrName>style.visibility</p:attrName>
                                        </p:attrNameLst>
                                      </p:cBhvr>
                                      <p:to>
                                        <p:strVal val="hidden"/>
                                      </p:to>
                                    </p:set>
                                  </p:childTnLst>
                                </p:cTn>
                              </p:par>
                              <p:par>
                                <p:cTn id="1147" presetID="17" presetClass="exit" presetSubtype="10" fill="hold" grpId="15" nodeType="withEffect">
                                  <p:stCondLst>
                                    <p:cond delay="0"/>
                                  </p:stCondLst>
                                  <p:childTnLst>
                                    <p:anim calcmode="lin" valueType="num">
                                      <p:cBhvr>
                                        <p:cTn id="1148" dur="500"/>
                                        <p:tgtEl>
                                          <p:spTgt spid="87060"/>
                                        </p:tgtEl>
                                        <p:attrNameLst>
                                          <p:attrName>ppt_w</p:attrName>
                                        </p:attrNameLst>
                                      </p:cBhvr>
                                      <p:tavLst>
                                        <p:tav tm="0">
                                          <p:val>
                                            <p:strVal val="ppt_w"/>
                                          </p:val>
                                        </p:tav>
                                        <p:tav tm="100000">
                                          <p:val>
                                            <p:fltVal val="0"/>
                                          </p:val>
                                        </p:tav>
                                      </p:tavLst>
                                    </p:anim>
                                    <p:anim calcmode="lin" valueType="num">
                                      <p:cBhvr>
                                        <p:cTn id="1149" dur="500"/>
                                        <p:tgtEl>
                                          <p:spTgt spid="87060"/>
                                        </p:tgtEl>
                                        <p:attrNameLst>
                                          <p:attrName>ppt_h</p:attrName>
                                        </p:attrNameLst>
                                      </p:cBhvr>
                                      <p:tavLst>
                                        <p:tav tm="0">
                                          <p:val>
                                            <p:strVal val="ppt_h"/>
                                          </p:val>
                                        </p:tav>
                                        <p:tav tm="100000">
                                          <p:val>
                                            <p:strVal val="ppt_h"/>
                                          </p:val>
                                        </p:tav>
                                      </p:tavLst>
                                    </p:anim>
                                    <p:set>
                                      <p:cBhvr>
                                        <p:cTn id="1150" dur="1" fill="hold">
                                          <p:stCondLst>
                                            <p:cond delay="499"/>
                                          </p:stCondLst>
                                        </p:cTn>
                                        <p:tgtEl>
                                          <p:spTgt spid="87060"/>
                                        </p:tgtEl>
                                        <p:attrNameLst>
                                          <p:attrName>style.visibility</p:attrName>
                                        </p:attrNameLst>
                                      </p:cBhvr>
                                      <p:to>
                                        <p:strVal val="hidden"/>
                                      </p:to>
                                    </p:set>
                                  </p:childTnLst>
                                </p:cTn>
                              </p:par>
                              <p:par>
                                <p:cTn id="1151" presetID="17" presetClass="exit" presetSubtype="10" fill="hold" grpId="15" nodeType="withEffect">
                                  <p:stCondLst>
                                    <p:cond delay="0"/>
                                  </p:stCondLst>
                                  <p:childTnLst>
                                    <p:anim calcmode="lin" valueType="num">
                                      <p:cBhvr>
                                        <p:cTn id="1152" dur="500"/>
                                        <p:tgtEl>
                                          <p:spTgt spid="87047"/>
                                        </p:tgtEl>
                                        <p:attrNameLst>
                                          <p:attrName>ppt_w</p:attrName>
                                        </p:attrNameLst>
                                      </p:cBhvr>
                                      <p:tavLst>
                                        <p:tav tm="0">
                                          <p:val>
                                            <p:strVal val="ppt_w"/>
                                          </p:val>
                                        </p:tav>
                                        <p:tav tm="100000">
                                          <p:val>
                                            <p:fltVal val="0"/>
                                          </p:val>
                                        </p:tav>
                                      </p:tavLst>
                                    </p:anim>
                                    <p:anim calcmode="lin" valueType="num">
                                      <p:cBhvr>
                                        <p:cTn id="1153" dur="500"/>
                                        <p:tgtEl>
                                          <p:spTgt spid="87047"/>
                                        </p:tgtEl>
                                        <p:attrNameLst>
                                          <p:attrName>ppt_h</p:attrName>
                                        </p:attrNameLst>
                                      </p:cBhvr>
                                      <p:tavLst>
                                        <p:tav tm="0">
                                          <p:val>
                                            <p:strVal val="ppt_h"/>
                                          </p:val>
                                        </p:tav>
                                        <p:tav tm="100000">
                                          <p:val>
                                            <p:strVal val="ppt_h"/>
                                          </p:val>
                                        </p:tav>
                                      </p:tavLst>
                                    </p:anim>
                                    <p:set>
                                      <p:cBhvr>
                                        <p:cTn id="1154" dur="1" fill="hold">
                                          <p:stCondLst>
                                            <p:cond delay="499"/>
                                          </p:stCondLst>
                                        </p:cTn>
                                        <p:tgtEl>
                                          <p:spTgt spid="87047"/>
                                        </p:tgtEl>
                                        <p:attrNameLst>
                                          <p:attrName>style.visibility</p:attrName>
                                        </p:attrNameLst>
                                      </p:cBhvr>
                                      <p:to>
                                        <p:strVal val="hidden"/>
                                      </p:to>
                                    </p:set>
                                  </p:childTnLst>
                                </p:cTn>
                              </p:par>
                              <p:par>
                                <p:cTn id="1155" presetID="6" presetClass="emph" presetSubtype="0" fill="hold" grpId="19" nodeType="withEffect">
                                  <p:stCondLst>
                                    <p:cond delay="0"/>
                                  </p:stCondLst>
                                  <p:childTnLst>
                                    <p:animScale>
                                      <p:cBhvr>
                                        <p:cTn id="1156" dur="500" fill="hold"/>
                                        <p:tgtEl>
                                          <p:spTgt spid="87058"/>
                                        </p:tgtEl>
                                      </p:cBhvr>
                                      <p:by x="200000" y="200000"/>
                                    </p:animScale>
                                  </p:childTnLst>
                                </p:cTn>
                              </p:par>
                              <p:par>
                                <p:cTn id="1157" presetID="63" presetClass="path" presetSubtype="0" accel="50000" decel="50000" fill="hold" grpId="20" nodeType="withEffect">
                                  <p:stCondLst>
                                    <p:cond delay="0"/>
                                  </p:stCondLst>
                                  <p:childTnLst>
                                    <p:animMotion origin="layout" path="M -3.33333E-6 2.25956E-6 L 0.31667 0.09293 " pathEditMode="relative" rAng="0" ptsTypes="AA">
                                      <p:cBhvr>
                                        <p:cTn id="1158" dur="500" fill="hold"/>
                                        <p:tgtEl>
                                          <p:spTgt spid="87058"/>
                                        </p:tgtEl>
                                        <p:attrNameLst>
                                          <p:attrName>ppt_x</p:attrName>
                                          <p:attrName>ppt_y</p:attrName>
                                        </p:attrNameLst>
                                      </p:cBhvr>
                                      <p:rCtr x="158" y="46"/>
                                    </p:animMotion>
                                  </p:childTnLst>
                                </p:cTn>
                              </p:par>
                            </p:childTnLst>
                          </p:cTn>
                        </p:par>
                      </p:childTnLst>
                    </p:cTn>
                  </p:par>
                  <p:par>
                    <p:cTn id="1159" fill="hold" nodeType="clickPar">
                      <p:stCondLst>
                        <p:cond delay="indefinite"/>
                      </p:stCondLst>
                      <p:childTnLst>
                        <p:par>
                          <p:cTn id="1160" fill="hold" nodeType="withGroup">
                            <p:stCondLst>
                              <p:cond delay="0"/>
                            </p:stCondLst>
                            <p:childTnLst>
                              <p:par>
                                <p:cTn id="1161" presetID="48" presetClass="entr" presetSubtype="0" accel="50000" fill="hold" grpId="18" nodeType="clickEffect">
                                  <p:stCondLst>
                                    <p:cond delay="0"/>
                                  </p:stCondLst>
                                  <p:childTnLst>
                                    <p:set>
                                      <p:cBhvr>
                                        <p:cTn id="1162" dur="1" fill="hold">
                                          <p:stCondLst>
                                            <p:cond delay="0"/>
                                          </p:stCondLst>
                                        </p:cTn>
                                        <p:tgtEl>
                                          <p:spTgt spid="87063"/>
                                        </p:tgtEl>
                                        <p:attrNameLst>
                                          <p:attrName>style.visibility</p:attrName>
                                        </p:attrNameLst>
                                      </p:cBhvr>
                                      <p:to>
                                        <p:strVal val="visible"/>
                                      </p:to>
                                    </p:set>
                                    <p:anim calcmode="lin" valueType="num">
                                      <p:cBhvr>
                                        <p:cTn id="1163" dur="500" fill="hold"/>
                                        <p:tgtEl>
                                          <p:spTgt spid="8706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164" dur="500" fill="hold"/>
                                        <p:tgtEl>
                                          <p:spTgt spid="87063"/>
                                        </p:tgtEl>
                                        <p:attrNameLst>
                                          <p:attrName>ppt_x</p:attrName>
                                        </p:attrNameLst>
                                      </p:cBhvr>
                                      <p:tavLst>
                                        <p:tav tm="0">
                                          <p:val>
                                            <p:fltVal val="-1"/>
                                          </p:val>
                                        </p:tav>
                                        <p:tav tm="50000">
                                          <p:val>
                                            <p:fltVal val="0.95"/>
                                          </p:val>
                                        </p:tav>
                                        <p:tav tm="100000">
                                          <p:val>
                                            <p:strVal val="#ppt_x"/>
                                          </p:val>
                                        </p:tav>
                                      </p:tavLst>
                                    </p:anim>
                                    <p:anim calcmode="lin" valueType="num">
                                      <p:cBhvr>
                                        <p:cTn id="1165" dur="500" fill="hold"/>
                                        <p:tgtEl>
                                          <p:spTgt spid="87063"/>
                                        </p:tgtEl>
                                        <p:attrNameLst>
                                          <p:attrName>ppt_y</p:attrName>
                                        </p:attrNameLst>
                                      </p:cBhvr>
                                      <p:tavLst>
                                        <p:tav tm="0">
                                          <p:val>
                                            <p:strVal val="#ppt_y"/>
                                          </p:val>
                                        </p:tav>
                                        <p:tav tm="100000">
                                          <p:val>
                                            <p:strVal val="#ppt_y"/>
                                          </p:val>
                                        </p:tav>
                                      </p:tavLst>
                                    </p:anim>
                                    <p:animEffect transition="in" filter="fade">
                                      <p:cBhvr>
                                        <p:cTn id="1166" dur="500"/>
                                        <p:tgtEl>
                                          <p:spTgt spid="87063"/>
                                        </p:tgtEl>
                                      </p:cBhvr>
                                    </p:animEffect>
                                  </p:childTnLst>
                                </p:cTn>
                              </p:par>
                              <p:par>
                                <p:cTn id="1167" presetID="48" presetClass="entr" presetSubtype="0" accel="50000" fill="hold" grpId="18" nodeType="withEffect">
                                  <p:stCondLst>
                                    <p:cond delay="0"/>
                                  </p:stCondLst>
                                  <p:childTnLst>
                                    <p:set>
                                      <p:cBhvr>
                                        <p:cTn id="1168" dur="1" fill="hold">
                                          <p:stCondLst>
                                            <p:cond delay="0"/>
                                          </p:stCondLst>
                                        </p:cTn>
                                        <p:tgtEl>
                                          <p:spTgt spid="87048"/>
                                        </p:tgtEl>
                                        <p:attrNameLst>
                                          <p:attrName>style.visibility</p:attrName>
                                        </p:attrNameLst>
                                      </p:cBhvr>
                                      <p:to>
                                        <p:strVal val="visible"/>
                                      </p:to>
                                    </p:set>
                                    <p:anim calcmode="lin" valueType="num">
                                      <p:cBhvr>
                                        <p:cTn id="1169" dur="500" fill="hold"/>
                                        <p:tgtEl>
                                          <p:spTgt spid="8704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170" dur="500" fill="hold"/>
                                        <p:tgtEl>
                                          <p:spTgt spid="87048"/>
                                        </p:tgtEl>
                                        <p:attrNameLst>
                                          <p:attrName>ppt_x</p:attrName>
                                        </p:attrNameLst>
                                      </p:cBhvr>
                                      <p:tavLst>
                                        <p:tav tm="0">
                                          <p:val>
                                            <p:fltVal val="-1"/>
                                          </p:val>
                                        </p:tav>
                                        <p:tav tm="50000">
                                          <p:val>
                                            <p:fltVal val="0.95"/>
                                          </p:val>
                                        </p:tav>
                                        <p:tav tm="100000">
                                          <p:val>
                                            <p:strVal val="#ppt_x"/>
                                          </p:val>
                                        </p:tav>
                                      </p:tavLst>
                                    </p:anim>
                                    <p:anim calcmode="lin" valueType="num">
                                      <p:cBhvr>
                                        <p:cTn id="1171" dur="500" fill="hold"/>
                                        <p:tgtEl>
                                          <p:spTgt spid="87048"/>
                                        </p:tgtEl>
                                        <p:attrNameLst>
                                          <p:attrName>ppt_y</p:attrName>
                                        </p:attrNameLst>
                                      </p:cBhvr>
                                      <p:tavLst>
                                        <p:tav tm="0">
                                          <p:val>
                                            <p:strVal val="#ppt_y"/>
                                          </p:val>
                                        </p:tav>
                                        <p:tav tm="100000">
                                          <p:val>
                                            <p:strVal val="#ppt_y"/>
                                          </p:val>
                                        </p:tav>
                                      </p:tavLst>
                                    </p:anim>
                                    <p:animEffect transition="in" filter="fade">
                                      <p:cBhvr>
                                        <p:cTn id="1172" dur="500"/>
                                        <p:tgtEl>
                                          <p:spTgt spid="87048"/>
                                        </p:tgtEl>
                                      </p:cBhvr>
                                    </p:animEffect>
                                  </p:childTnLst>
                                </p:cTn>
                              </p:par>
                              <p:par>
                                <p:cTn id="1173" presetID="48" presetClass="entr" presetSubtype="0" accel="50000" fill="hold" grpId="18" nodeType="withEffect">
                                  <p:stCondLst>
                                    <p:cond delay="0"/>
                                  </p:stCondLst>
                                  <p:childTnLst>
                                    <p:set>
                                      <p:cBhvr>
                                        <p:cTn id="1174" dur="1" fill="hold">
                                          <p:stCondLst>
                                            <p:cond delay="0"/>
                                          </p:stCondLst>
                                        </p:cTn>
                                        <p:tgtEl>
                                          <p:spTgt spid="87046"/>
                                        </p:tgtEl>
                                        <p:attrNameLst>
                                          <p:attrName>style.visibility</p:attrName>
                                        </p:attrNameLst>
                                      </p:cBhvr>
                                      <p:to>
                                        <p:strVal val="visible"/>
                                      </p:to>
                                    </p:set>
                                    <p:anim calcmode="lin" valueType="num">
                                      <p:cBhvr>
                                        <p:cTn id="1175" dur="500" fill="hold"/>
                                        <p:tgtEl>
                                          <p:spTgt spid="870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176" dur="500" fill="hold"/>
                                        <p:tgtEl>
                                          <p:spTgt spid="87046"/>
                                        </p:tgtEl>
                                        <p:attrNameLst>
                                          <p:attrName>ppt_x</p:attrName>
                                        </p:attrNameLst>
                                      </p:cBhvr>
                                      <p:tavLst>
                                        <p:tav tm="0">
                                          <p:val>
                                            <p:fltVal val="-1"/>
                                          </p:val>
                                        </p:tav>
                                        <p:tav tm="50000">
                                          <p:val>
                                            <p:fltVal val="0.95"/>
                                          </p:val>
                                        </p:tav>
                                        <p:tav tm="100000">
                                          <p:val>
                                            <p:strVal val="#ppt_x"/>
                                          </p:val>
                                        </p:tav>
                                      </p:tavLst>
                                    </p:anim>
                                    <p:anim calcmode="lin" valueType="num">
                                      <p:cBhvr>
                                        <p:cTn id="1177" dur="500" fill="hold"/>
                                        <p:tgtEl>
                                          <p:spTgt spid="87046"/>
                                        </p:tgtEl>
                                        <p:attrNameLst>
                                          <p:attrName>ppt_y</p:attrName>
                                        </p:attrNameLst>
                                      </p:cBhvr>
                                      <p:tavLst>
                                        <p:tav tm="0">
                                          <p:val>
                                            <p:strVal val="#ppt_y"/>
                                          </p:val>
                                        </p:tav>
                                        <p:tav tm="100000">
                                          <p:val>
                                            <p:strVal val="#ppt_y"/>
                                          </p:val>
                                        </p:tav>
                                      </p:tavLst>
                                    </p:anim>
                                    <p:animEffect transition="in" filter="fade">
                                      <p:cBhvr>
                                        <p:cTn id="1178" dur="500"/>
                                        <p:tgtEl>
                                          <p:spTgt spid="87046"/>
                                        </p:tgtEl>
                                      </p:cBhvr>
                                    </p:animEffect>
                                  </p:childTnLst>
                                </p:cTn>
                              </p:par>
                              <p:par>
                                <p:cTn id="1179" presetID="48" presetClass="entr" presetSubtype="0" accel="50000" fill="hold" grpId="18" nodeType="withEffect">
                                  <p:stCondLst>
                                    <p:cond delay="0"/>
                                  </p:stCondLst>
                                  <p:childTnLst>
                                    <p:set>
                                      <p:cBhvr>
                                        <p:cTn id="1180" dur="1" fill="hold">
                                          <p:stCondLst>
                                            <p:cond delay="0"/>
                                          </p:stCondLst>
                                        </p:cTn>
                                        <p:tgtEl>
                                          <p:spTgt spid="87049"/>
                                        </p:tgtEl>
                                        <p:attrNameLst>
                                          <p:attrName>style.visibility</p:attrName>
                                        </p:attrNameLst>
                                      </p:cBhvr>
                                      <p:to>
                                        <p:strVal val="visible"/>
                                      </p:to>
                                    </p:set>
                                    <p:anim calcmode="lin" valueType="num">
                                      <p:cBhvr>
                                        <p:cTn id="1181" dur="500" fill="hold"/>
                                        <p:tgtEl>
                                          <p:spTgt spid="8704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182" dur="500" fill="hold"/>
                                        <p:tgtEl>
                                          <p:spTgt spid="87049"/>
                                        </p:tgtEl>
                                        <p:attrNameLst>
                                          <p:attrName>ppt_x</p:attrName>
                                        </p:attrNameLst>
                                      </p:cBhvr>
                                      <p:tavLst>
                                        <p:tav tm="0">
                                          <p:val>
                                            <p:fltVal val="-1"/>
                                          </p:val>
                                        </p:tav>
                                        <p:tav tm="50000">
                                          <p:val>
                                            <p:fltVal val="0.95"/>
                                          </p:val>
                                        </p:tav>
                                        <p:tav tm="100000">
                                          <p:val>
                                            <p:strVal val="#ppt_x"/>
                                          </p:val>
                                        </p:tav>
                                      </p:tavLst>
                                    </p:anim>
                                    <p:anim calcmode="lin" valueType="num">
                                      <p:cBhvr>
                                        <p:cTn id="1183" dur="500" fill="hold"/>
                                        <p:tgtEl>
                                          <p:spTgt spid="87049"/>
                                        </p:tgtEl>
                                        <p:attrNameLst>
                                          <p:attrName>ppt_y</p:attrName>
                                        </p:attrNameLst>
                                      </p:cBhvr>
                                      <p:tavLst>
                                        <p:tav tm="0">
                                          <p:val>
                                            <p:strVal val="#ppt_y"/>
                                          </p:val>
                                        </p:tav>
                                        <p:tav tm="100000">
                                          <p:val>
                                            <p:strVal val="#ppt_y"/>
                                          </p:val>
                                        </p:tav>
                                      </p:tavLst>
                                    </p:anim>
                                    <p:animEffect transition="in" filter="fade">
                                      <p:cBhvr>
                                        <p:cTn id="1184" dur="500"/>
                                        <p:tgtEl>
                                          <p:spTgt spid="87049"/>
                                        </p:tgtEl>
                                      </p:cBhvr>
                                    </p:animEffect>
                                  </p:childTnLst>
                                </p:cTn>
                              </p:par>
                              <p:par>
                                <p:cTn id="1185" presetID="48" presetClass="entr" presetSubtype="0" accel="50000" fill="hold" grpId="18" nodeType="withEffect">
                                  <p:stCondLst>
                                    <p:cond delay="0"/>
                                  </p:stCondLst>
                                  <p:childTnLst>
                                    <p:set>
                                      <p:cBhvr>
                                        <p:cTn id="1186" dur="1" fill="hold">
                                          <p:stCondLst>
                                            <p:cond delay="0"/>
                                          </p:stCondLst>
                                        </p:cTn>
                                        <p:tgtEl>
                                          <p:spTgt spid="87050"/>
                                        </p:tgtEl>
                                        <p:attrNameLst>
                                          <p:attrName>style.visibility</p:attrName>
                                        </p:attrNameLst>
                                      </p:cBhvr>
                                      <p:to>
                                        <p:strVal val="visible"/>
                                      </p:to>
                                    </p:set>
                                    <p:anim calcmode="lin" valueType="num">
                                      <p:cBhvr>
                                        <p:cTn id="1187" dur="500" fill="hold"/>
                                        <p:tgtEl>
                                          <p:spTgt spid="8705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188" dur="500" fill="hold"/>
                                        <p:tgtEl>
                                          <p:spTgt spid="87050"/>
                                        </p:tgtEl>
                                        <p:attrNameLst>
                                          <p:attrName>ppt_x</p:attrName>
                                        </p:attrNameLst>
                                      </p:cBhvr>
                                      <p:tavLst>
                                        <p:tav tm="0">
                                          <p:val>
                                            <p:fltVal val="-1"/>
                                          </p:val>
                                        </p:tav>
                                        <p:tav tm="50000">
                                          <p:val>
                                            <p:fltVal val="0.95"/>
                                          </p:val>
                                        </p:tav>
                                        <p:tav tm="100000">
                                          <p:val>
                                            <p:strVal val="#ppt_x"/>
                                          </p:val>
                                        </p:tav>
                                      </p:tavLst>
                                    </p:anim>
                                    <p:anim calcmode="lin" valueType="num">
                                      <p:cBhvr>
                                        <p:cTn id="1189" dur="500" fill="hold"/>
                                        <p:tgtEl>
                                          <p:spTgt spid="87050"/>
                                        </p:tgtEl>
                                        <p:attrNameLst>
                                          <p:attrName>ppt_y</p:attrName>
                                        </p:attrNameLst>
                                      </p:cBhvr>
                                      <p:tavLst>
                                        <p:tav tm="0">
                                          <p:val>
                                            <p:strVal val="#ppt_y"/>
                                          </p:val>
                                        </p:tav>
                                        <p:tav tm="100000">
                                          <p:val>
                                            <p:strVal val="#ppt_y"/>
                                          </p:val>
                                        </p:tav>
                                      </p:tavLst>
                                    </p:anim>
                                    <p:animEffect transition="in" filter="fade">
                                      <p:cBhvr>
                                        <p:cTn id="1190" dur="500"/>
                                        <p:tgtEl>
                                          <p:spTgt spid="87050"/>
                                        </p:tgtEl>
                                      </p:cBhvr>
                                    </p:animEffect>
                                  </p:childTnLst>
                                </p:cTn>
                              </p:par>
                              <p:par>
                                <p:cTn id="1191" presetID="48" presetClass="entr" presetSubtype="0" accel="50000" fill="hold" grpId="18" nodeType="withEffect">
                                  <p:stCondLst>
                                    <p:cond delay="0"/>
                                  </p:stCondLst>
                                  <p:childTnLst>
                                    <p:set>
                                      <p:cBhvr>
                                        <p:cTn id="1192" dur="1" fill="hold">
                                          <p:stCondLst>
                                            <p:cond delay="0"/>
                                          </p:stCondLst>
                                        </p:cTn>
                                        <p:tgtEl>
                                          <p:spTgt spid="87051"/>
                                        </p:tgtEl>
                                        <p:attrNameLst>
                                          <p:attrName>style.visibility</p:attrName>
                                        </p:attrNameLst>
                                      </p:cBhvr>
                                      <p:to>
                                        <p:strVal val="visible"/>
                                      </p:to>
                                    </p:set>
                                    <p:anim calcmode="lin" valueType="num">
                                      <p:cBhvr>
                                        <p:cTn id="1193" dur="500" fill="hold"/>
                                        <p:tgtEl>
                                          <p:spTgt spid="8705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194" dur="500" fill="hold"/>
                                        <p:tgtEl>
                                          <p:spTgt spid="87051"/>
                                        </p:tgtEl>
                                        <p:attrNameLst>
                                          <p:attrName>ppt_x</p:attrName>
                                        </p:attrNameLst>
                                      </p:cBhvr>
                                      <p:tavLst>
                                        <p:tav tm="0">
                                          <p:val>
                                            <p:fltVal val="-1"/>
                                          </p:val>
                                        </p:tav>
                                        <p:tav tm="50000">
                                          <p:val>
                                            <p:fltVal val="0.95"/>
                                          </p:val>
                                        </p:tav>
                                        <p:tav tm="100000">
                                          <p:val>
                                            <p:strVal val="#ppt_x"/>
                                          </p:val>
                                        </p:tav>
                                      </p:tavLst>
                                    </p:anim>
                                    <p:anim calcmode="lin" valueType="num">
                                      <p:cBhvr>
                                        <p:cTn id="1195" dur="500" fill="hold"/>
                                        <p:tgtEl>
                                          <p:spTgt spid="87051"/>
                                        </p:tgtEl>
                                        <p:attrNameLst>
                                          <p:attrName>ppt_y</p:attrName>
                                        </p:attrNameLst>
                                      </p:cBhvr>
                                      <p:tavLst>
                                        <p:tav tm="0">
                                          <p:val>
                                            <p:strVal val="#ppt_y"/>
                                          </p:val>
                                        </p:tav>
                                        <p:tav tm="100000">
                                          <p:val>
                                            <p:strVal val="#ppt_y"/>
                                          </p:val>
                                        </p:tav>
                                      </p:tavLst>
                                    </p:anim>
                                    <p:animEffect transition="in" filter="fade">
                                      <p:cBhvr>
                                        <p:cTn id="1196" dur="500"/>
                                        <p:tgtEl>
                                          <p:spTgt spid="87051"/>
                                        </p:tgtEl>
                                      </p:cBhvr>
                                    </p:animEffect>
                                  </p:childTnLst>
                                </p:cTn>
                              </p:par>
                              <p:par>
                                <p:cTn id="1197" presetID="48" presetClass="entr" presetSubtype="0" accel="50000" fill="hold" grpId="16" nodeType="withEffect">
                                  <p:stCondLst>
                                    <p:cond delay="0"/>
                                  </p:stCondLst>
                                  <p:childTnLst>
                                    <p:set>
                                      <p:cBhvr>
                                        <p:cTn id="1198" dur="1" fill="hold">
                                          <p:stCondLst>
                                            <p:cond delay="0"/>
                                          </p:stCondLst>
                                        </p:cTn>
                                        <p:tgtEl>
                                          <p:spTgt spid="87052"/>
                                        </p:tgtEl>
                                        <p:attrNameLst>
                                          <p:attrName>style.visibility</p:attrName>
                                        </p:attrNameLst>
                                      </p:cBhvr>
                                      <p:to>
                                        <p:strVal val="visible"/>
                                      </p:to>
                                    </p:set>
                                    <p:anim calcmode="lin" valueType="num">
                                      <p:cBhvr>
                                        <p:cTn id="1199" dur="500" fill="hold"/>
                                        <p:tgtEl>
                                          <p:spTgt spid="8705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00" dur="500" fill="hold"/>
                                        <p:tgtEl>
                                          <p:spTgt spid="87052"/>
                                        </p:tgtEl>
                                        <p:attrNameLst>
                                          <p:attrName>ppt_x</p:attrName>
                                        </p:attrNameLst>
                                      </p:cBhvr>
                                      <p:tavLst>
                                        <p:tav tm="0">
                                          <p:val>
                                            <p:fltVal val="-1"/>
                                          </p:val>
                                        </p:tav>
                                        <p:tav tm="50000">
                                          <p:val>
                                            <p:fltVal val="0.95"/>
                                          </p:val>
                                        </p:tav>
                                        <p:tav tm="100000">
                                          <p:val>
                                            <p:strVal val="#ppt_x"/>
                                          </p:val>
                                        </p:tav>
                                      </p:tavLst>
                                    </p:anim>
                                    <p:anim calcmode="lin" valueType="num">
                                      <p:cBhvr>
                                        <p:cTn id="1201" dur="500" fill="hold"/>
                                        <p:tgtEl>
                                          <p:spTgt spid="87052"/>
                                        </p:tgtEl>
                                        <p:attrNameLst>
                                          <p:attrName>ppt_y</p:attrName>
                                        </p:attrNameLst>
                                      </p:cBhvr>
                                      <p:tavLst>
                                        <p:tav tm="0">
                                          <p:val>
                                            <p:strVal val="#ppt_y"/>
                                          </p:val>
                                        </p:tav>
                                        <p:tav tm="100000">
                                          <p:val>
                                            <p:strVal val="#ppt_y"/>
                                          </p:val>
                                        </p:tav>
                                      </p:tavLst>
                                    </p:anim>
                                    <p:animEffect transition="in" filter="fade">
                                      <p:cBhvr>
                                        <p:cTn id="1202" dur="500"/>
                                        <p:tgtEl>
                                          <p:spTgt spid="87052"/>
                                        </p:tgtEl>
                                      </p:cBhvr>
                                    </p:animEffect>
                                  </p:childTnLst>
                                </p:cTn>
                              </p:par>
                              <p:par>
                                <p:cTn id="1203" presetID="48" presetClass="entr" presetSubtype="0" accel="50000" fill="hold" grpId="16" nodeType="withEffect">
                                  <p:stCondLst>
                                    <p:cond delay="0"/>
                                  </p:stCondLst>
                                  <p:childTnLst>
                                    <p:set>
                                      <p:cBhvr>
                                        <p:cTn id="1204" dur="1" fill="hold">
                                          <p:stCondLst>
                                            <p:cond delay="0"/>
                                          </p:stCondLst>
                                        </p:cTn>
                                        <p:tgtEl>
                                          <p:spTgt spid="87053"/>
                                        </p:tgtEl>
                                        <p:attrNameLst>
                                          <p:attrName>style.visibility</p:attrName>
                                        </p:attrNameLst>
                                      </p:cBhvr>
                                      <p:to>
                                        <p:strVal val="visible"/>
                                      </p:to>
                                    </p:set>
                                    <p:anim calcmode="lin" valueType="num">
                                      <p:cBhvr>
                                        <p:cTn id="1205" dur="500" fill="hold"/>
                                        <p:tgtEl>
                                          <p:spTgt spid="8705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06" dur="500" fill="hold"/>
                                        <p:tgtEl>
                                          <p:spTgt spid="87053"/>
                                        </p:tgtEl>
                                        <p:attrNameLst>
                                          <p:attrName>ppt_x</p:attrName>
                                        </p:attrNameLst>
                                      </p:cBhvr>
                                      <p:tavLst>
                                        <p:tav tm="0">
                                          <p:val>
                                            <p:fltVal val="-1"/>
                                          </p:val>
                                        </p:tav>
                                        <p:tav tm="50000">
                                          <p:val>
                                            <p:fltVal val="0.95"/>
                                          </p:val>
                                        </p:tav>
                                        <p:tav tm="100000">
                                          <p:val>
                                            <p:strVal val="#ppt_x"/>
                                          </p:val>
                                        </p:tav>
                                      </p:tavLst>
                                    </p:anim>
                                    <p:anim calcmode="lin" valueType="num">
                                      <p:cBhvr>
                                        <p:cTn id="1207" dur="500" fill="hold"/>
                                        <p:tgtEl>
                                          <p:spTgt spid="87053"/>
                                        </p:tgtEl>
                                        <p:attrNameLst>
                                          <p:attrName>ppt_y</p:attrName>
                                        </p:attrNameLst>
                                      </p:cBhvr>
                                      <p:tavLst>
                                        <p:tav tm="0">
                                          <p:val>
                                            <p:strVal val="#ppt_y"/>
                                          </p:val>
                                        </p:tav>
                                        <p:tav tm="100000">
                                          <p:val>
                                            <p:strVal val="#ppt_y"/>
                                          </p:val>
                                        </p:tav>
                                      </p:tavLst>
                                    </p:anim>
                                    <p:animEffect transition="in" filter="fade">
                                      <p:cBhvr>
                                        <p:cTn id="1208" dur="500"/>
                                        <p:tgtEl>
                                          <p:spTgt spid="87053"/>
                                        </p:tgtEl>
                                      </p:cBhvr>
                                    </p:animEffect>
                                  </p:childTnLst>
                                </p:cTn>
                              </p:par>
                              <p:par>
                                <p:cTn id="1209" presetID="48" presetClass="entr" presetSubtype="0" accel="50000" fill="hold" grpId="16" nodeType="withEffect">
                                  <p:stCondLst>
                                    <p:cond delay="0"/>
                                  </p:stCondLst>
                                  <p:childTnLst>
                                    <p:set>
                                      <p:cBhvr>
                                        <p:cTn id="1210" dur="1" fill="hold">
                                          <p:stCondLst>
                                            <p:cond delay="0"/>
                                          </p:stCondLst>
                                        </p:cTn>
                                        <p:tgtEl>
                                          <p:spTgt spid="87054"/>
                                        </p:tgtEl>
                                        <p:attrNameLst>
                                          <p:attrName>style.visibility</p:attrName>
                                        </p:attrNameLst>
                                      </p:cBhvr>
                                      <p:to>
                                        <p:strVal val="visible"/>
                                      </p:to>
                                    </p:set>
                                    <p:anim calcmode="lin" valueType="num">
                                      <p:cBhvr>
                                        <p:cTn id="1211" dur="500" fill="hold"/>
                                        <p:tgtEl>
                                          <p:spTgt spid="8705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12" dur="500" fill="hold"/>
                                        <p:tgtEl>
                                          <p:spTgt spid="87054"/>
                                        </p:tgtEl>
                                        <p:attrNameLst>
                                          <p:attrName>ppt_x</p:attrName>
                                        </p:attrNameLst>
                                      </p:cBhvr>
                                      <p:tavLst>
                                        <p:tav tm="0">
                                          <p:val>
                                            <p:fltVal val="-1"/>
                                          </p:val>
                                        </p:tav>
                                        <p:tav tm="50000">
                                          <p:val>
                                            <p:fltVal val="0.95"/>
                                          </p:val>
                                        </p:tav>
                                        <p:tav tm="100000">
                                          <p:val>
                                            <p:strVal val="#ppt_x"/>
                                          </p:val>
                                        </p:tav>
                                      </p:tavLst>
                                    </p:anim>
                                    <p:anim calcmode="lin" valueType="num">
                                      <p:cBhvr>
                                        <p:cTn id="1213" dur="500" fill="hold"/>
                                        <p:tgtEl>
                                          <p:spTgt spid="87054"/>
                                        </p:tgtEl>
                                        <p:attrNameLst>
                                          <p:attrName>ppt_y</p:attrName>
                                        </p:attrNameLst>
                                      </p:cBhvr>
                                      <p:tavLst>
                                        <p:tav tm="0">
                                          <p:val>
                                            <p:strVal val="#ppt_y"/>
                                          </p:val>
                                        </p:tav>
                                        <p:tav tm="100000">
                                          <p:val>
                                            <p:strVal val="#ppt_y"/>
                                          </p:val>
                                        </p:tav>
                                      </p:tavLst>
                                    </p:anim>
                                    <p:animEffect transition="in" filter="fade">
                                      <p:cBhvr>
                                        <p:cTn id="1214" dur="500"/>
                                        <p:tgtEl>
                                          <p:spTgt spid="87054"/>
                                        </p:tgtEl>
                                      </p:cBhvr>
                                    </p:animEffect>
                                  </p:childTnLst>
                                </p:cTn>
                              </p:par>
                              <p:par>
                                <p:cTn id="1215" presetID="48" presetClass="entr" presetSubtype="0" accel="50000" fill="hold" grpId="16" nodeType="withEffect">
                                  <p:stCondLst>
                                    <p:cond delay="0"/>
                                  </p:stCondLst>
                                  <p:childTnLst>
                                    <p:set>
                                      <p:cBhvr>
                                        <p:cTn id="1216" dur="1" fill="hold">
                                          <p:stCondLst>
                                            <p:cond delay="0"/>
                                          </p:stCondLst>
                                        </p:cTn>
                                        <p:tgtEl>
                                          <p:spTgt spid="87055"/>
                                        </p:tgtEl>
                                        <p:attrNameLst>
                                          <p:attrName>style.visibility</p:attrName>
                                        </p:attrNameLst>
                                      </p:cBhvr>
                                      <p:to>
                                        <p:strVal val="visible"/>
                                      </p:to>
                                    </p:set>
                                    <p:anim calcmode="lin" valueType="num">
                                      <p:cBhvr>
                                        <p:cTn id="1217" dur="500" fill="hold"/>
                                        <p:tgtEl>
                                          <p:spTgt spid="8705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18" dur="500" fill="hold"/>
                                        <p:tgtEl>
                                          <p:spTgt spid="87055"/>
                                        </p:tgtEl>
                                        <p:attrNameLst>
                                          <p:attrName>ppt_x</p:attrName>
                                        </p:attrNameLst>
                                      </p:cBhvr>
                                      <p:tavLst>
                                        <p:tav tm="0">
                                          <p:val>
                                            <p:fltVal val="-1"/>
                                          </p:val>
                                        </p:tav>
                                        <p:tav tm="50000">
                                          <p:val>
                                            <p:fltVal val="0.95"/>
                                          </p:val>
                                        </p:tav>
                                        <p:tav tm="100000">
                                          <p:val>
                                            <p:strVal val="#ppt_x"/>
                                          </p:val>
                                        </p:tav>
                                      </p:tavLst>
                                    </p:anim>
                                    <p:anim calcmode="lin" valueType="num">
                                      <p:cBhvr>
                                        <p:cTn id="1219" dur="500" fill="hold"/>
                                        <p:tgtEl>
                                          <p:spTgt spid="87055"/>
                                        </p:tgtEl>
                                        <p:attrNameLst>
                                          <p:attrName>ppt_y</p:attrName>
                                        </p:attrNameLst>
                                      </p:cBhvr>
                                      <p:tavLst>
                                        <p:tav tm="0">
                                          <p:val>
                                            <p:strVal val="#ppt_y"/>
                                          </p:val>
                                        </p:tav>
                                        <p:tav tm="100000">
                                          <p:val>
                                            <p:strVal val="#ppt_y"/>
                                          </p:val>
                                        </p:tav>
                                      </p:tavLst>
                                    </p:anim>
                                    <p:animEffect transition="in" filter="fade">
                                      <p:cBhvr>
                                        <p:cTn id="1220" dur="500"/>
                                        <p:tgtEl>
                                          <p:spTgt spid="87055"/>
                                        </p:tgtEl>
                                      </p:cBhvr>
                                    </p:animEffect>
                                  </p:childTnLst>
                                </p:cTn>
                              </p:par>
                              <p:par>
                                <p:cTn id="1221" presetID="48" presetClass="entr" presetSubtype="0" accel="50000" fill="hold" grpId="16" nodeType="withEffect">
                                  <p:stCondLst>
                                    <p:cond delay="0"/>
                                  </p:stCondLst>
                                  <p:childTnLst>
                                    <p:set>
                                      <p:cBhvr>
                                        <p:cTn id="1222" dur="1" fill="hold">
                                          <p:stCondLst>
                                            <p:cond delay="0"/>
                                          </p:stCondLst>
                                        </p:cTn>
                                        <p:tgtEl>
                                          <p:spTgt spid="87056"/>
                                        </p:tgtEl>
                                        <p:attrNameLst>
                                          <p:attrName>style.visibility</p:attrName>
                                        </p:attrNameLst>
                                      </p:cBhvr>
                                      <p:to>
                                        <p:strVal val="visible"/>
                                      </p:to>
                                    </p:set>
                                    <p:anim calcmode="lin" valueType="num">
                                      <p:cBhvr>
                                        <p:cTn id="1223" dur="500" fill="hold"/>
                                        <p:tgtEl>
                                          <p:spTgt spid="8705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24" dur="500" fill="hold"/>
                                        <p:tgtEl>
                                          <p:spTgt spid="87056"/>
                                        </p:tgtEl>
                                        <p:attrNameLst>
                                          <p:attrName>ppt_x</p:attrName>
                                        </p:attrNameLst>
                                      </p:cBhvr>
                                      <p:tavLst>
                                        <p:tav tm="0">
                                          <p:val>
                                            <p:fltVal val="-1"/>
                                          </p:val>
                                        </p:tav>
                                        <p:tav tm="50000">
                                          <p:val>
                                            <p:fltVal val="0.95"/>
                                          </p:val>
                                        </p:tav>
                                        <p:tav tm="100000">
                                          <p:val>
                                            <p:strVal val="#ppt_x"/>
                                          </p:val>
                                        </p:tav>
                                      </p:tavLst>
                                    </p:anim>
                                    <p:anim calcmode="lin" valueType="num">
                                      <p:cBhvr>
                                        <p:cTn id="1225" dur="500" fill="hold"/>
                                        <p:tgtEl>
                                          <p:spTgt spid="87056"/>
                                        </p:tgtEl>
                                        <p:attrNameLst>
                                          <p:attrName>ppt_y</p:attrName>
                                        </p:attrNameLst>
                                      </p:cBhvr>
                                      <p:tavLst>
                                        <p:tav tm="0">
                                          <p:val>
                                            <p:strVal val="#ppt_y"/>
                                          </p:val>
                                        </p:tav>
                                        <p:tav tm="100000">
                                          <p:val>
                                            <p:strVal val="#ppt_y"/>
                                          </p:val>
                                        </p:tav>
                                      </p:tavLst>
                                    </p:anim>
                                    <p:animEffect transition="in" filter="fade">
                                      <p:cBhvr>
                                        <p:cTn id="1226" dur="500"/>
                                        <p:tgtEl>
                                          <p:spTgt spid="87056"/>
                                        </p:tgtEl>
                                      </p:cBhvr>
                                    </p:animEffect>
                                  </p:childTnLst>
                                </p:cTn>
                              </p:par>
                              <p:par>
                                <p:cTn id="1227" presetID="48" presetClass="entr" presetSubtype="0" accel="50000" fill="hold" grpId="16" nodeType="withEffect">
                                  <p:stCondLst>
                                    <p:cond delay="0"/>
                                  </p:stCondLst>
                                  <p:childTnLst>
                                    <p:set>
                                      <p:cBhvr>
                                        <p:cTn id="1228" dur="1" fill="hold">
                                          <p:stCondLst>
                                            <p:cond delay="0"/>
                                          </p:stCondLst>
                                        </p:cTn>
                                        <p:tgtEl>
                                          <p:spTgt spid="87057"/>
                                        </p:tgtEl>
                                        <p:attrNameLst>
                                          <p:attrName>style.visibility</p:attrName>
                                        </p:attrNameLst>
                                      </p:cBhvr>
                                      <p:to>
                                        <p:strVal val="visible"/>
                                      </p:to>
                                    </p:set>
                                    <p:anim calcmode="lin" valueType="num">
                                      <p:cBhvr>
                                        <p:cTn id="1229" dur="500" fill="hold"/>
                                        <p:tgtEl>
                                          <p:spTgt spid="8705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30" dur="500" fill="hold"/>
                                        <p:tgtEl>
                                          <p:spTgt spid="87057"/>
                                        </p:tgtEl>
                                        <p:attrNameLst>
                                          <p:attrName>ppt_x</p:attrName>
                                        </p:attrNameLst>
                                      </p:cBhvr>
                                      <p:tavLst>
                                        <p:tav tm="0">
                                          <p:val>
                                            <p:fltVal val="-1"/>
                                          </p:val>
                                        </p:tav>
                                        <p:tav tm="50000">
                                          <p:val>
                                            <p:fltVal val="0.95"/>
                                          </p:val>
                                        </p:tav>
                                        <p:tav tm="100000">
                                          <p:val>
                                            <p:strVal val="#ppt_x"/>
                                          </p:val>
                                        </p:tav>
                                      </p:tavLst>
                                    </p:anim>
                                    <p:anim calcmode="lin" valueType="num">
                                      <p:cBhvr>
                                        <p:cTn id="1231" dur="500" fill="hold"/>
                                        <p:tgtEl>
                                          <p:spTgt spid="87057"/>
                                        </p:tgtEl>
                                        <p:attrNameLst>
                                          <p:attrName>ppt_y</p:attrName>
                                        </p:attrNameLst>
                                      </p:cBhvr>
                                      <p:tavLst>
                                        <p:tav tm="0">
                                          <p:val>
                                            <p:strVal val="#ppt_y"/>
                                          </p:val>
                                        </p:tav>
                                        <p:tav tm="100000">
                                          <p:val>
                                            <p:strVal val="#ppt_y"/>
                                          </p:val>
                                        </p:tav>
                                      </p:tavLst>
                                    </p:anim>
                                    <p:animEffect transition="in" filter="fade">
                                      <p:cBhvr>
                                        <p:cTn id="1232" dur="500"/>
                                        <p:tgtEl>
                                          <p:spTgt spid="87057"/>
                                        </p:tgtEl>
                                      </p:cBhvr>
                                    </p:animEffect>
                                  </p:childTnLst>
                                </p:cTn>
                              </p:par>
                              <p:par>
                                <p:cTn id="1233" presetID="48" presetClass="entr" presetSubtype="0" accel="50000" fill="hold" grpId="18" nodeType="withEffect">
                                  <p:stCondLst>
                                    <p:cond delay="0"/>
                                  </p:stCondLst>
                                  <p:childTnLst>
                                    <p:set>
                                      <p:cBhvr>
                                        <p:cTn id="1234" dur="1" fill="hold">
                                          <p:stCondLst>
                                            <p:cond delay="0"/>
                                          </p:stCondLst>
                                        </p:cTn>
                                        <p:tgtEl>
                                          <p:spTgt spid="87059"/>
                                        </p:tgtEl>
                                        <p:attrNameLst>
                                          <p:attrName>style.visibility</p:attrName>
                                        </p:attrNameLst>
                                      </p:cBhvr>
                                      <p:to>
                                        <p:strVal val="visible"/>
                                      </p:to>
                                    </p:set>
                                    <p:anim calcmode="lin" valueType="num">
                                      <p:cBhvr>
                                        <p:cTn id="1235" dur="500" fill="hold"/>
                                        <p:tgtEl>
                                          <p:spTgt spid="8705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36" dur="500" fill="hold"/>
                                        <p:tgtEl>
                                          <p:spTgt spid="87059"/>
                                        </p:tgtEl>
                                        <p:attrNameLst>
                                          <p:attrName>ppt_x</p:attrName>
                                        </p:attrNameLst>
                                      </p:cBhvr>
                                      <p:tavLst>
                                        <p:tav tm="0">
                                          <p:val>
                                            <p:fltVal val="-1"/>
                                          </p:val>
                                        </p:tav>
                                        <p:tav tm="50000">
                                          <p:val>
                                            <p:fltVal val="0.95"/>
                                          </p:val>
                                        </p:tav>
                                        <p:tav tm="100000">
                                          <p:val>
                                            <p:strVal val="#ppt_x"/>
                                          </p:val>
                                        </p:tav>
                                      </p:tavLst>
                                    </p:anim>
                                    <p:anim calcmode="lin" valueType="num">
                                      <p:cBhvr>
                                        <p:cTn id="1237" dur="500" fill="hold"/>
                                        <p:tgtEl>
                                          <p:spTgt spid="87059"/>
                                        </p:tgtEl>
                                        <p:attrNameLst>
                                          <p:attrName>ppt_y</p:attrName>
                                        </p:attrNameLst>
                                      </p:cBhvr>
                                      <p:tavLst>
                                        <p:tav tm="0">
                                          <p:val>
                                            <p:strVal val="#ppt_y"/>
                                          </p:val>
                                        </p:tav>
                                        <p:tav tm="100000">
                                          <p:val>
                                            <p:strVal val="#ppt_y"/>
                                          </p:val>
                                        </p:tav>
                                      </p:tavLst>
                                    </p:anim>
                                    <p:animEffect transition="in" filter="fade">
                                      <p:cBhvr>
                                        <p:cTn id="1238" dur="500"/>
                                        <p:tgtEl>
                                          <p:spTgt spid="87059"/>
                                        </p:tgtEl>
                                      </p:cBhvr>
                                    </p:animEffect>
                                  </p:childTnLst>
                                </p:cTn>
                              </p:par>
                              <p:par>
                                <p:cTn id="1239" presetID="48" presetClass="entr" presetSubtype="0" accel="50000" fill="hold" grpId="16" nodeType="withEffect">
                                  <p:stCondLst>
                                    <p:cond delay="0"/>
                                  </p:stCondLst>
                                  <p:childTnLst>
                                    <p:set>
                                      <p:cBhvr>
                                        <p:cTn id="1240" dur="1" fill="hold">
                                          <p:stCondLst>
                                            <p:cond delay="0"/>
                                          </p:stCondLst>
                                        </p:cTn>
                                        <p:tgtEl>
                                          <p:spTgt spid="87060"/>
                                        </p:tgtEl>
                                        <p:attrNameLst>
                                          <p:attrName>style.visibility</p:attrName>
                                        </p:attrNameLst>
                                      </p:cBhvr>
                                      <p:to>
                                        <p:strVal val="visible"/>
                                      </p:to>
                                    </p:set>
                                    <p:anim calcmode="lin" valueType="num">
                                      <p:cBhvr>
                                        <p:cTn id="1241" dur="500" fill="hold"/>
                                        <p:tgtEl>
                                          <p:spTgt spid="8706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42" dur="500" fill="hold"/>
                                        <p:tgtEl>
                                          <p:spTgt spid="87060"/>
                                        </p:tgtEl>
                                        <p:attrNameLst>
                                          <p:attrName>ppt_x</p:attrName>
                                        </p:attrNameLst>
                                      </p:cBhvr>
                                      <p:tavLst>
                                        <p:tav tm="0">
                                          <p:val>
                                            <p:fltVal val="-1"/>
                                          </p:val>
                                        </p:tav>
                                        <p:tav tm="50000">
                                          <p:val>
                                            <p:fltVal val="0.95"/>
                                          </p:val>
                                        </p:tav>
                                        <p:tav tm="100000">
                                          <p:val>
                                            <p:strVal val="#ppt_x"/>
                                          </p:val>
                                        </p:tav>
                                      </p:tavLst>
                                    </p:anim>
                                    <p:anim calcmode="lin" valueType="num">
                                      <p:cBhvr>
                                        <p:cTn id="1243" dur="500" fill="hold"/>
                                        <p:tgtEl>
                                          <p:spTgt spid="87060"/>
                                        </p:tgtEl>
                                        <p:attrNameLst>
                                          <p:attrName>ppt_y</p:attrName>
                                        </p:attrNameLst>
                                      </p:cBhvr>
                                      <p:tavLst>
                                        <p:tav tm="0">
                                          <p:val>
                                            <p:strVal val="#ppt_y"/>
                                          </p:val>
                                        </p:tav>
                                        <p:tav tm="100000">
                                          <p:val>
                                            <p:strVal val="#ppt_y"/>
                                          </p:val>
                                        </p:tav>
                                      </p:tavLst>
                                    </p:anim>
                                    <p:animEffect transition="in" filter="fade">
                                      <p:cBhvr>
                                        <p:cTn id="1244" dur="500"/>
                                        <p:tgtEl>
                                          <p:spTgt spid="87060"/>
                                        </p:tgtEl>
                                      </p:cBhvr>
                                    </p:animEffect>
                                  </p:childTnLst>
                                </p:cTn>
                              </p:par>
                              <p:par>
                                <p:cTn id="1245" presetID="48" presetClass="entr" presetSubtype="0" accel="50000" fill="hold" grpId="16" nodeType="withEffect">
                                  <p:stCondLst>
                                    <p:cond delay="0"/>
                                  </p:stCondLst>
                                  <p:childTnLst>
                                    <p:set>
                                      <p:cBhvr>
                                        <p:cTn id="1246" dur="1" fill="hold">
                                          <p:stCondLst>
                                            <p:cond delay="0"/>
                                          </p:stCondLst>
                                        </p:cTn>
                                        <p:tgtEl>
                                          <p:spTgt spid="87047"/>
                                        </p:tgtEl>
                                        <p:attrNameLst>
                                          <p:attrName>style.visibility</p:attrName>
                                        </p:attrNameLst>
                                      </p:cBhvr>
                                      <p:to>
                                        <p:strVal val="visible"/>
                                      </p:to>
                                    </p:set>
                                    <p:anim calcmode="lin" valueType="num">
                                      <p:cBhvr>
                                        <p:cTn id="1247" dur="500" fill="hold"/>
                                        <p:tgtEl>
                                          <p:spTgt spid="8704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48" dur="500" fill="hold"/>
                                        <p:tgtEl>
                                          <p:spTgt spid="87047"/>
                                        </p:tgtEl>
                                        <p:attrNameLst>
                                          <p:attrName>ppt_x</p:attrName>
                                        </p:attrNameLst>
                                      </p:cBhvr>
                                      <p:tavLst>
                                        <p:tav tm="0">
                                          <p:val>
                                            <p:fltVal val="-1"/>
                                          </p:val>
                                        </p:tav>
                                        <p:tav tm="50000">
                                          <p:val>
                                            <p:fltVal val="0.95"/>
                                          </p:val>
                                        </p:tav>
                                        <p:tav tm="100000">
                                          <p:val>
                                            <p:strVal val="#ppt_x"/>
                                          </p:val>
                                        </p:tav>
                                      </p:tavLst>
                                    </p:anim>
                                    <p:anim calcmode="lin" valueType="num">
                                      <p:cBhvr>
                                        <p:cTn id="1249" dur="500" fill="hold"/>
                                        <p:tgtEl>
                                          <p:spTgt spid="87047"/>
                                        </p:tgtEl>
                                        <p:attrNameLst>
                                          <p:attrName>ppt_y</p:attrName>
                                        </p:attrNameLst>
                                      </p:cBhvr>
                                      <p:tavLst>
                                        <p:tav tm="0">
                                          <p:val>
                                            <p:strVal val="#ppt_y"/>
                                          </p:val>
                                        </p:tav>
                                        <p:tav tm="100000">
                                          <p:val>
                                            <p:strVal val="#ppt_y"/>
                                          </p:val>
                                        </p:tav>
                                      </p:tavLst>
                                    </p:anim>
                                    <p:animEffect transition="in" filter="fade">
                                      <p:cBhvr>
                                        <p:cTn id="1250" dur="500"/>
                                        <p:tgtEl>
                                          <p:spTgt spid="87047"/>
                                        </p:tgtEl>
                                      </p:cBhvr>
                                    </p:animEffect>
                                  </p:childTnLst>
                                </p:cTn>
                              </p:par>
                              <p:par>
                                <p:cTn id="1251" presetID="6" presetClass="emph" presetSubtype="0" fill="hold" grpId="21" nodeType="withEffect">
                                  <p:stCondLst>
                                    <p:cond delay="0"/>
                                  </p:stCondLst>
                                  <p:childTnLst>
                                    <p:animScale>
                                      <p:cBhvr>
                                        <p:cTn id="1252" dur="500" fill="hold"/>
                                        <p:tgtEl>
                                          <p:spTgt spid="87058"/>
                                        </p:tgtEl>
                                      </p:cBhvr>
                                      <p:by x="50000" y="50000"/>
                                    </p:animScale>
                                  </p:childTnLst>
                                </p:cTn>
                              </p:par>
                              <p:par>
                                <p:cTn id="1253" presetID="63" presetClass="path" presetSubtype="0" accel="50000" decel="50000" fill="hold" grpId="22" nodeType="withEffect">
                                  <p:stCondLst>
                                    <p:cond delay="0"/>
                                  </p:stCondLst>
                                  <p:childTnLst>
                                    <p:animMotion origin="layout" path="M -3.33333E-6 2.25956E-6 L 0.31667 0.09293 " pathEditMode="relative" rAng="0" ptsTypes="AA">
                                      <p:cBhvr>
                                        <p:cTn id="1254" dur="500" spd="-100000" fill="hold"/>
                                        <p:tgtEl>
                                          <p:spTgt spid="87058"/>
                                        </p:tgtEl>
                                        <p:attrNameLst>
                                          <p:attrName>ppt_x</p:attrName>
                                          <p:attrName>ppt_y</p:attrName>
                                        </p:attrNameLst>
                                      </p:cBhvr>
                                      <p:rCtr x="158" y="46"/>
                                    </p:animMotion>
                                  </p:childTnLst>
                                </p:cTn>
                              </p:par>
                            </p:childTnLst>
                          </p:cTn>
                        </p:par>
                      </p:childTnLst>
                    </p:cTn>
                  </p:par>
                </p:childTnLst>
              </p:cTn>
              <p:nextCondLst>
                <p:cond evt="onClick" delay="0">
                  <p:tgtEl>
                    <p:spTgt spid="87058"/>
                  </p:tgtEl>
                </p:cond>
              </p:nextCondLst>
            </p:seq>
            <p:seq concurrent="1" nextAc="seek">
              <p:cTn id="1255" restart="whenNotActive" fill="hold" evtFilter="cancelBubble" nodeType="interactiveSeq">
                <p:stCondLst>
                  <p:cond evt="onClick" delay="0">
                    <p:tgtEl>
                      <p:spTgt spid="87059"/>
                    </p:tgtEl>
                  </p:cond>
                </p:stCondLst>
                <p:endSync evt="end" delay="0">
                  <p:rtn val="all"/>
                </p:endSync>
                <p:childTnLst>
                  <p:par>
                    <p:cTn id="1256" fill="hold" nodeType="clickPar">
                      <p:stCondLst>
                        <p:cond delay="0"/>
                      </p:stCondLst>
                      <p:childTnLst>
                        <p:par>
                          <p:cTn id="1257" fill="hold" nodeType="withGroup">
                            <p:stCondLst>
                              <p:cond delay="0"/>
                            </p:stCondLst>
                            <p:childTnLst>
                              <p:par>
                                <p:cTn id="1258" presetID="37" presetClass="exit" presetSubtype="0" fill="hold" grpId="19" nodeType="clickEffect">
                                  <p:stCondLst>
                                    <p:cond delay="0"/>
                                  </p:stCondLst>
                                  <p:childTnLst>
                                    <p:animEffect transition="out" filter="fade">
                                      <p:cBhvr>
                                        <p:cTn id="1259" dur="500"/>
                                        <p:tgtEl>
                                          <p:spTgt spid="87063"/>
                                        </p:tgtEl>
                                      </p:cBhvr>
                                    </p:animEffect>
                                    <p:anim calcmode="lin" valueType="num">
                                      <p:cBhvr>
                                        <p:cTn id="1260" dur="500"/>
                                        <p:tgtEl>
                                          <p:spTgt spid="87063"/>
                                        </p:tgtEl>
                                        <p:attrNameLst>
                                          <p:attrName>ppt_x</p:attrName>
                                        </p:attrNameLst>
                                      </p:cBhvr>
                                      <p:tavLst>
                                        <p:tav tm="0">
                                          <p:val>
                                            <p:strVal val="ppt_x"/>
                                          </p:val>
                                        </p:tav>
                                        <p:tav tm="100000">
                                          <p:val>
                                            <p:strVal val="ppt_x"/>
                                          </p:val>
                                        </p:tav>
                                      </p:tavLst>
                                    </p:anim>
                                    <p:anim calcmode="lin" valueType="num">
                                      <p:cBhvr>
                                        <p:cTn id="1261" dur="50" decel="100000"/>
                                        <p:tgtEl>
                                          <p:spTgt spid="87063"/>
                                        </p:tgtEl>
                                        <p:attrNameLst>
                                          <p:attrName>ppt_y</p:attrName>
                                        </p:attrNameLst>
                                      </p:cBhvr>
                                      <p:tavLst>
                                        <p:tav tm="0">
                                          <p:val>
                                            <p:strVal val="ppt_y"/>
                                          </p:val>
                                        </p:tav>
                                        <p:tav tm="100000">
                                          <p:val>
                                            <p:strVal val="ppt_y-.03"/>
                                          </p:val>
                                        </p:tav>
                                      </p:tavLst>
                                    </p:anim>
                                    <p:anim calcmode="lin" valueType="num">
                                      <p:cBhvr>
                                        <p:cTn id="1262" dur="450" accel="100000">
                                          <p:stCondLst>
                                            <p:cond delay="50"/>
                                          </p:stCondLst>
                                        </p:cTn>
                                        <p:tgtEl>
                                          <p:spTgt spid="87063"/>
                                        </p:tgtEl>
                                        <p:attrNameLst>
                                          <p:attrName>ppt_y</p:attrName>
                                        </p:attrNameLst>
                                      </p:cBhvr>
                                      <p:tavLst>
                                        <p:tav tm="0">
                                          <p:val>
                                            <p:strVal val="ppt_y"/>
                                          </p:val>
                                        </p:tav>
                                        <p:tav tm="100000">
                                          <p:val>
                                            <p:strVal val="ppt_y+1"/>
                                          </p:val>
                                        </p:tav>
                                      </p:tavLst>
                                    </p:anim>
                                    <p:set>
                                      <p:cBhvr>
                                        <p:cTn id="1263" dur="1" fill="hold">
                                          <p:stCondLst>
                                            <p:cond delay="499"/>
                                          </p:stCondLst>
                                        </p:cTn>
                                        <p:tgtEl>
                                          <p:spTgt spid="87063"/>
                                        </p:tgtEl>
                                        <p:attrNameLst>
                                          <p:attrName>style.visibility</p:attrName>
                                        </p:attrNameLst>
                                      </p:cBhvr>
                                      <p:to>
                                        <p:strVal val="hidden"/>
                                      </p:to>
                                    </p:set>
                                  </p:childTnLst>
                                </p:cTn>
                              </p:par>
                              <p:par>
                                <p:cTn id="1264" presetID="37" presetClass="exit" presetSubtype="0" fill="hold" grpId="19" nodeType="withEffect">
                                  <p:stCondLst>
                                    <p:cond delay="0"/>
                                  </p:stCondLst>
                                  <p:childTnLst>
                                    <p:animEffect transition="out" filter="fade">
                                      <p:cBhvr>
                                        <p:cTn id="1265" dur="500"/>
                                        <p:tgtEl>
                                          <p:spTgt spid="87048"/>
                                        </p:tgtEl>
                                      </p:cBhvr>
                                    </p:animEffect>
                                    <p:anim calcmode="lin" valueType="num">
                                      <p:cBhvr>
                                        <p:cTn id="1266" dur="500"/>
                                        <p:tgtEl>
                                          <p:spTgt spid="87048"/>
                                        </p:tgtEl>
                                        <p:attrNameLst>
                                          <p:attrName>ppt_x</p:attrName>
                                        </p:attrNameLst>
                                      </p:cBhvr>
                                      <p:tavLst>
                                        <p:tav tm="0">
                                          <p:val>
                                            <p:strVal val="ppt_x"/>
                                          </p:val>
                                        </p:tav>
                                        <p:tav tm="100000">
                                          <p:val>
                                            <p:strVal val="ppt_x"/>
                                          </p:val>
                                        </p:tav>
                                      </p:tavLst>
                                    </p:anim>
                                    <p:anim calcmode="lin" valueType="num">
                                      <p:cBhvr>
                                        <p:cTn id="1267" dur="50" decel="100000"/>
                                        <p:tgtEl>
                                          <p:spTgt spid="87048"/>
                                        </p:tgtEl>
                                        <p:attrNameLst>
                                          <p:attrName>ppt_y</p:attrName>
                                        </p:attrNameLst>
                                      </p:cBhvr>
                                      <p:tavLst>
                                        <p:tav tm="0">
                                          <p:val>
                                            <p:strVal val="ppt_y"/>
                                          </p:val>
                                        </p:tav>
                                        <p:tav tm="100000">
                                          <p:val>
                                            <p:strVal val="ppt_y-.03"/>
                                          </p:val>
                                        </p:tav>
                                      </p:tavLst>
                                    </p:anim>
                                    <p:anim calcmode="lin" valueType="num">
                                      <p:cBhvr>
                                        <p:cTn id="1268" dur="450" accel="100000">
                                          <p:stCondLst>
                                            <p:cond delay="50"/>
                                          </p:stCondLst>
                                        </p:cTn>
                                        <p:tgtEl>
                                          <p:spTgt spid="87048"/>
                                        </p:tgtEl>
                                        <p:attrNameLst>
                                          <p:attrName>ppt_y</p:attrName>
                                        </p:attrNameLst>
                                      </p:cBhvr>
                                      <p:tavLst>
                                        <p:tav tm="0">
                                          <p:val>
                                            <p:strVal val="ppt_y"/>
                                          </p:val>
                                        </p:tav>
                                        <p:tav tm="100000">
                                          <p:val>
                                            <p:strVal val="ppt_y+1"/>
                                          </p:val>
                                        </p:tav>
                                      </p:tavLst>
                                    </p:anim>
                                    <p:set>
                                      <p:cBhvr>
                                        <p:cTn id="1269" dur="1" fill="hold">
                                          <p:stCondLst>
                                            <p:cond delay="499"/>
                                          </p:stCondLst>
                                        </p:cTn>
                                        <p:tgtEl>
                                          <p:spTgt spid="87048"/>
                                        </p:tgtEl>
                                        <p:attrNameLst>
                                          <p:attrName>style.visibility</p:attrName>
                                        </p:attrNameLst>
                                      </p:cBhvr>
                                      <p:to>
                                        <p:strVal val="hidden"/>
                                      </p:to>
                                    </p:set>
                                  </p:childTnLst>
                                </p:cTn>
                              </p:par>
                              <p:par>
                                <p:cTn id="1270" presetID="37" presetClass="exit" presetSubtype="0" fill="hold" grpId="19" nodeType="withEffect">
                                  <p:stCondLst>
                                    <p:cond delay="0"/>
                                  </p:stCondLst>
                                  <p:childTnLst>
                                    <p:animEffect transition="out" filter="fade">
                                      <p:cBhvr>
                                        <p:cTn id="1271" dur="500"/>
                                        <p:tgtEl>
                                          <p:spTgt spid="87046"/>
                                        </p:tgtEl>
                                      </p:cBhvr>
                                    </p:animEffect>
                                    <p:anim calcmode="lin" valueType="num">
                                      <p:cBhvr>
                                        <p:cTn id="1272" dur="500"/>
                                        <p:tgtEl>
                                          <p:spTgt spid="87046"/>
                                        </p:tgtEl>
                                        <p:attrNameLst>
                                          <p:attrName>ppt_x</p:attrName>
                                        </p:attrNameLst>
                                      </p:cBhvr>
                                      <p:tavLst>
                                        <p:tav tm="0">
                                          <p:val>
                                            <p:strVal val="ppt_x"/>
                                          </p:val>
                                        </p:tav>
                                        <p:tav tm="100000">
                                          <p:val>
                                            <p:strVal val="ppt_x"/>
                                          </p:val>
                                        </p:tav>
                                      </p:tavLst>
                                    </p:anim>
                                    <p:anim calcmode="lin" valueType="num">
                                      <p:cBhvr>
                                        <p:cTn id="1273" dur="50" decel="100000"/>
                                        <p:tgtEl>
                                          <p:spTgt spid="87046"/>
                                        </p:tgtEl>
                                        <p:attrNameLst>
                                          <p:attrName>ppt_y</p:attrName>
                                        </p:attrNameLst>
                                      </p:cBhvr>
                                      <p:tavLst>
                                        <p:tav tm="0">
                                          <p:val>
                                            <p:strVal val="ppt_y"/>
                                          </p:val>
                                        </p:tav>
                                        <p:tav tm="100000">
                                          <p:val>
                                            <p:strVal val="ppt_y-.03"/>
                                          </p:val>
                                        </p:tav>
                                      </p:tavLst>
                                    </p:anim>
                                    <p:anim calcmode="lin" valueType="num">
                                      <p:cBhvr>
                                        <p:cTn id="1274" dur="450" accel="100000">
                                          <p:stCondLst>
                                            <p:cond delay="50"/>
                                          </p:stCondLst>
                                        </p:cTn>
                                        <p:tgtEl>
                                          <p:spTgt spid="87046"/>
                                        </p:tgtEl>
                                        <p:attrNameLst>
                                          <p:attrName>ppt_y</p:attrName>
                                        </p:attrNameLst>
                                      </p:cBhvr>
                                      <p:tavLst>
                                        <p:tav tm="0">
                                          <p:val>
                                            <p:strVal val="ppt_y"/>
                                          </p:val>
                                        </p:tav>
                                        <p:tav tm="100000">
                                          <p:val>
                                            <p:strVal val="ppt_y+1"/>
                                          </p:val>
                                        </p:tav>
                                      </p:tavLst>
                                    </p:anim>
                                    <p:set>
                                      <p:cBhvr>
                                        <p:cTn id="1275" dur="1" fill="hold">
                                          <p:stCondLst>
                                            <p:cond delay="499"/>
                                          </p:stCondLst>
                                        </p:cTn>
                                        <p:tgtEl>
                                          <p:spTgt spid="87046"/>
                                        </p:tgtEl>
                                        <p:attrNameLst>
                                          <p:attrName>style.visibility</p:attrName>
                                        </p:attrNameLst>
                                      </p:cBhvr>
                                      <p:to>
                                        <p:strVal val="hidden"/>
                                      </p:to>
                                    </p:set>
                                  </p:childTnLst>
                                </p:cTn>
                              </p:par>
                              <p:par>
                                <p:cTn id="1276" presetID="37" presetClass="exit" presetSubtype="0" fill="hold" grpId="19" nodeType="withEffect">
                                  <p:stCondLst>
                                    <p:cond delay="0"/>
                                  </p:stCondLst>
                                  <p:childTnLst>
                                    <p:animEffect transition="out" filter="fade">
                                      <p:cBhvr>
                                        <p:cTn id="1277" dur="500"/>
                                        <p:tgtEl>
                                          <p:spTgt spid="87049"/>
                                        </p:tgtEl>
                                      </p:cBhvr>
                                    </p:animEffect>
                                    <p:anim calcmode="lin" valueType="num">
                                      <p:cBhvr>
                                        <p:cTn id="1278" dur="500"/>
                                        <p:tgtEl>
                                          <p:spTgt spid="87049"/>
                                        </p:tgtEl>
                                        <p:attrNameLst>
                                          <p:attrName>ppt_x</p:attrName>
                                        </p:attrNameLst>
                                      </p:cBhvr>
                                      <p:tavLst>
                                        <p:tav tm="0">
                                          <p:val>
                                            <p:strVal val="ppt_x"/>
                                          </p:val>
                                        </p:tav>
                                        <p:tav tm="100000">
                                          <p:val>
                                            <p:strVal val="ppt_x"/>
                                          </p:val>
                                        </p:tav>
                                      </p:tavLst>
                                    </p:anim>
                                    <p:anim calcmode="lin" valueType="num">
                                      <p:cBhvr>
                                        <p:cTn id="1279" dur="50" decel="100000"/>
                                        <p:tgtEl>
                                          <p:spTgt spid="87049"/>
                                        </p:tgtEl>
                                        <p:attrNameLst>
                                          <p:attrName>ppt_y</p:attrName>
                                        </p:attrNameLst>
                                      </p:cBhvr>
                                      <p:tavLst>
                                        <p:tav tm="0">
                                          <p:val>
                                            <p:strVal val="ppt_y"/>
                                          </p:val>
                                        </p:tav>
                                        <p:tav tm="100000">
                                          <p:val>
                                            <p:strVal val="ppt_y-.03"/>
                                          </p:val>
                                        </p:tav>
                                      </p:tavLst>
                                    </p:anim>
                                    <p:anim calcmode="lin" valueType="num">
                                      <p:cBhvr>
                                        <p:cTn id="1280" dur="450" accel="100000">
                                          <p:stCondLst>
                                            <p:cond delay="50"/>
                                          </p:stCondLst>
                                        </p:cTn>
                                        <p:tgtEl>
                                          <p:spTgt spid="87049"/>
                                        </p:tgtEl>
                                        <p:attrNameLst>
                                          <p:attrName>ppt_y</p:attrName>
                                        </p:attrNameLst>
                                      </p:cBhvr>
                                      <p:tavLst>
                                        <p:tav tm="0">
                                          <p:val>
                                            <p:strVal val="ppt_y"/>
                                          </p:val>
                                        </p:tav>
                                        <p:tav tm="100000">
                                          <p:val>
                                            <p:strVal val="ppt_y+1"/>
                                          </p:val>
                                        </p:tav>
                                      </p:tavLst>
                                    </p:anim>
                                    <p:set>
                                      <p:cBhvr>
                                        <p:cTn id="1281" dur="1" fill="hold">
                                          <p:stCondLst>
                                            <p:cond delay="499"/>
                                          </p:stCondLst>
                                        </p:cTn>
                                        <p:tgtEl>
                                          <p:spTgt spid="87049"/>
                                        </p:tgtEl>
                                        <p:attrNameLst>
                                          <p:attrName>style.visibility</p:attrName>
                                        </p:attrNameLst>
                                      </p:cBhvr>
                                      <p:to>
                                        <p:strVal val="hidden"/>
                                      </p:to>
                                    </p:set>
                                  </p:childTnLst>
                                </p:cTn>
                              </p:par>
                              <p:par>
                                <p:cTn id="1282" presetID="37" presetClass="exit" presetSubtype="0" fill="hold" grpId="19" nodeType="withEffect">
                                  <p:stCondLst>
                                    <p:cond delay="0"/>
                                  </p:stCondLst>
                                  <p:childTnLst>
                                    <p:animEffect transition="out" filter="fade">
                                      <p:cBhvr>
                                        <p:cTn id="1283" dur="500"/>
                                        <p:tgtEl>
                                          <p:spTgt spid="87050"/>
                                        </p:tgtEl>
                                      </p:cBhvr>
                                    </p:animEffect>
                                    <p:anim calcmode="lin" valueType="num">
                                      <p:cBhvr>
                                        <p:cTn id="1284" dur="500"/>
                                        <p:tgtEl>
                                          <p:spTgt spid="87050"/>
                                        </p:tgtEl>
                                        <p:attrNameLst>
                                          <p:attrName>ppt_x</p:attrName>
                                        </p:attrNameLst>
                                      </p:cBhvr>
                                      <p:tavLst>
                                        <p:tav tm="0">
                                          <p:val>
                                            <p:strVal val="ppt_x"/>
                                          </p:val>
                                        </p:tav>
                                        <p:tav tm="100000">
                                          <p:val>
                                            <p:strVal val="ppt_x"/>
                                          </p:val>
                                        </p:tav>
                                      </p:tavLst>
                                    </p:anim>
                                    <p:anim calcmode="lin" valueType="num">
                                      <p:cBhvr>
                                        <p:cTn id="1285" dur="50" decel="100000"/>
                                        <p:tgtEl>
                                          <p:spTgt spid="87050"/>
                                        </p:tgtEl>
                                        <p:attrNameLst>
                                          <p:attrName>ppt_y</p:attrName>
                                        </p:attrNameLst>
                                      </p:cBhvr>
                                      <p:tavLst>
                                        <p:tav tm="0">
                                          <p:val>
                                            <p:strVal val="ppt_y"/>
                                          </p:val>
                                        </p:tav>
                                        <p:tav tm="100000">
                                          <p:val>
                                            <p:strVal val="ppt_y-.03"/>
                                          </p:val>
                                        </p:tav>
                                      </p:tavLst>
                                    </p:anim>
                                    <p:anim calcmode="lin" valueType="num">
                                      <p:cBhvr>
                                        <p:cTn id="1286" dur="450" accel="100000">
                                          <p:stCondLst>
                                            <p:cond delay="50"/>
                                          </p:stCondLst>
                                        </p:cTn>
                                        <p:tgtEl>
                                          <p:spTgt spid="87050"/>
                                        </p:tgtEl>
                                        <p:attrNameLst>
                                          <p:attrName>ppt_y</p:attrName>
                                        </p:attrNameLst>
                                      </p:cBhvr>
                                      <p:tavLst>
                                        <p:tav tm="0">
                                          <p:val>
                                            <p:strVal val="ppt_y"/>
                                          </p:val>
                                        </p:tav>
                                        <p:tav tm="100000">
                                          <p:val>
                                            <p:strVal val="ppt_y+1"/>
                                          </p:val>
                                        </p:tav>
                                      </p:tavLst>
                                    </p:anim>
                                    <p:set>
                                      <p:cBhvr>
                                        <p:cTn id="1287" dur="1" fill="hold">
                                          <p:stCondLst>
                                            <p:cond delay="499"/>
                                          </p:stCondLst>
                                        </p:cTn>
                                        <p:tgtEl>
                                          <p:spTgt spid="87050"/>
                                        </p:tgtEl>
                                        <p:attrNameLst>
                                          <p:attrName>style.visibility</p:attrName>
                                        </p:attrNameLst>
                                      </p:cBhvr>
                                      <p:to>
                                        <p:strVal val="hidden"/>
                                      </p:to>
                                    </p:set>
                                  </p:childTnLst>
                                </p:cTn>
                              </p:par>
                              <p:par>
                                <p:cTn id="1288" presetID="37" presetClass="exit" presetSubtype="0" fill="hold" grpId="19" nodeType="withEffect">
                                  <p:stCondLst>
                                    <p:cond delay="0"/>
                                  </p:stCondLst>
                                  <p:childTnLst>
                                    <p:animEffect transition="out" filter="fade">
                                      <p:cBhvr>
                                        <p:cTn id="1289" dur="500"/>
                                        <p:tgtEl>
                                          <p:spTgt spid="87051"/>
                                        </p:tgtEl>
                                      </p:cBhvr>
                                    </p:animEffect>
                                    <p:anim calcmode="lin" valueType="num">
                                      <p:cBhvr>
                                        <p:cTn id="1290" dur="500"/>
                                        <p:tgtEl>
                                          <p:spTgt spid="87051"/>
                                        </p:tgtEl>
                                        <p:attrNameLst>
                                          <p:attrName>ppt_x</p:attrName>
                                        </p:attrNameLst>
                                      </p:cBhvr>
                                      <p:tavLst>
                                        <p:tav tm="0">
                                          <p:val>
                                            <p:strVal val="ppt_x"/>
                                          </p:val>
                                        </p:tav>
                                        <p:tav tm="100000">
                                          <p:val>
                                            <p:strVal val="ppt_x"/>
                                          </p:val>
                                        </p:tav>
                                      </p:tavLst>
                                    </p:anim>
                                    <p:anim calcmode="lin" valueType="num">
                                      <p:cBhvr>
                                        <p:cTn id="1291" dur="50" decel="100000"/>
                                        <p:tgtEl>
                                          <p:spTgt spid="87051"/>
                                        </p:tgtEl>
                                        <p:attrNameLst>
                                          <p:attrName>ppt_y</p:attrName>
                                        </p:attrNameLst>
                                      </p:cBhvr>
                                      <p:tavLst>
                                        <p:tav tm="0">
                                          <p:val>
                                            <p:strVal val="ppt_y"/>
                                          </p:val>
                                        </p:tav>
                                        <p:tav tm="100000">
                                          <p:val>
                                            <p:strVal val="ppt_y-.03"/>
                                          </p:val>
                                        </p:tav>
                                      </p:tavLst>
                                    </p:anim>
                                    <p:anim calcmode="lin" valueType="num">
                                      <p:cBhvr>
                                        <p:cTn id="1292" dur="450" accel="100000">
                                          <p:stCondLst>
                                            <p:cond delay="50"/>
                                          </p:stCondLst>
                                        </p:cTn>
                                        <p:tgtEl>
                                          <p:spTgt spid="87051"/>
                                        </p:tgtEl>
                                        <p:attrNameLst>
                                          <p:attrName>ppt_y</p:attrName>
                                        </p:attrNameLst>
                                      </p:cBhvr>
                                      <p:tavLst>
                                        <p:tav tm="0">
                                          <p:val>
                                            <p:strVal val="ppt_y"/>
                                          </p:val>
                                        </p:tav>
                                        <p:tav tm="100000">
                                          <p:val>
                                            <p:strVal val="ppt_y+1"/>
                                          </p:val>
                                        </p:tav>
                                      </p:tavLst>
                                    </p:anim>
                                    <p:set>
                                      <p:cBhvr>
                                        <p:cTn id="1293" dur="1" fill="hold">
                                          <p:stCondLst>
                                            <p:cond delay="499"/>
                                          </p:stCondLst>
                                        </p:cTn>
                                        <p:tgtEl>
                                          <p:spTgt spid="87051"/>
                                        </p:tgtEl>
                                        <p:attrNameLst>
                                          <p:attrName>style.visibility</p:attrName>
                                        </p:attrNameLst>
                                      </p:cBhvr>
                                      <p:to>
                                        <p:strVal val="hidden"/>
                                      </p:to>
                                    </p:set>
                                  </p:childTnLst>
                                </p:cTn>
                              </p:par>
                              <p:par>
                                <p:cTn id="1294" presetID="37" presetClass="exit" presetSubtype="0" fill="hold" grpId="17" nodeType="withEffect">
                                  <p:stCondLst>
                                    <p:cond delay="0"/>
                                  </p:stCondLst>
                                  <p:childTnLst>
                                    <p:animEffect transition="out" filter="fade">
                                      <p:cBhvr>
                                        <p:cTn id="1295" dur="500"/>
                                        <p:tgtEl>
                                          <p:spTgt spid="87052"/>
                                        </p:tgtEl>
                                      </p:cBhvr>
                                    </p:animEffect>
                                    <p:anim calcmode="lin" valueType="num">
                                      <p:cBhvr>
                                        <p:cTn id="1296" dur="500"/>
                                        <p:tgtEl>
                                          <p:spTgt spid="87052"/>
                                        </p:tgtEl>
                                        <p:attrNameLst>
                                          <p:attrName>ppt_x</p:attrName>
                                        </p:attrNameLst>
                                      </p:cBhvr>
                                      <p:tavLst>
                                        <p:tav tm="0">
                                          <p:val>
                                            <p:strVal val="ppt_x"/>
                                          </p:val>
                                        </p:tav>
                                        <p:tav tm="100000">
                                          <p:val>
                                            <p:strVal val="ppt_x"/>
                                          </p:val>
                                        </p:tav>
                                      </p:tavLst>
                                    </p:anim>
                                    <p:anim calcmode="lin" valueType="num">
                                      <p:cBhvr>
                                        <p:cTn id="1297" dur="50" decel="100000"/>
                                        <p:tgtEl>
                                          <p:spTgt spid="87052"/>
                                        </p:tgtEl>
                                        <p:attrNameLst>
                                          <p:attrName>ppt_y</p:attrName>
                                        </p:attrNameLst>
                                      </p:cBhvr>
                                      <p:tavLst>
                                        <p:tav tm="0">
                                          <p:val>
                                            <p:strVal val="ppt_y"/>
                                          </p:val>
                                        </p:tav>
                                        <p:tav tm="100000">
                                          <p:val>
                                            <p:strVal val="ppt_y-.03"/>
                                          </p:val>
                                        </p:tav>
                                      </p:tavLst>
                                    </p:anim>
                                    <p:anim calcmode="lin" valueType="num">
                                      <p:cBhvr>
                                        <p:cTn id="1298" dur="450" accel="100000">
                                          <p:stCondLst>
                                            <p:cond delay="50"/>
                                          </p:stCondLst>
                                        </p:cTn>
                                        <p:tgtEl>
                                          <p:spTgt spid="87052"/>
                                        </p:tgtEl>
                                        <p:attrNameLst>
                                          <p:attrName>ppt_y</p:attrName>
                                        </p:attrNameLst>
                                      </p:cBhvr>
                                      <p:tavLst>
                                        <p:tav tm="0">
                                          <p:val>
                                            <p:strVal val="ppt_y"/>
                                          </p:val>
                                        </p:tav>
                                        <p:tav tm="100000">
                                          <p:val>
                                            <p:strVal val="ppt_y+1"/>
                                          </p:val>
                                        </p:tav>
                                      </p:tavLst>
                                    </p:anim>
                                    <p:set>
                                      <p:cBhvr>
                                        <p:cTn id="1299" dur="1" fill="hold">
                                          <p:stCondLst>
                                            <p:cond delay="499"/>
                                          </p:stCondLst>
                                        </p:cTn>
                                        <p:tgtEl>
                                          <p:spTgt spid="87052"/>
                                        </p:tgtEl>
                                        <p:attrNameLst>
                                          <p:attrName>style.visibility</p:attrName>
                                        </p:attrNameLst>
                                      </p:cBhvr>
                                      <p:to>
                                        <p:strVal val="hidden"/>
                                      </p:to>
                                    </p:set>
                                  </p:childTnLst>
                                </p:cTn>
                              </p:par>
                              <p:par>
                                <p:cTn id="1300" presetID="37" presetClass="exit" presetSubtype="0" fill="hold" grpId="17" nodeType="withEffect">
                                  <p:stCondLst>
                                    <p:cond delay="0"/>
                                  </p:stCondLst>
                                  <p:childTnLst>
                                    <p:animEffect transition="out" filter="fade">
                                      <p:cBhvr>
                                        <p:cTn id="1301" dur="500"/>
                                        <p:tgtEl>
                                          <p:spTgt spid="87053"/>
                                        </p:tgtEl>
                                      </p:cBhvr>
                                    </p:animEffect>
                                    <p:anim calcmode="lin" valueType="num">
                                      <p:cBhvr>
                                        <p:cTn id="1302" dur="500"/>
                                        <p:tgtEl>
                                          <p:spTgt spid="87053"/>
                                        </p:tgtEl>
                                        <p:attrNameLst>
                                          <p:attrName>ppt_x</p:attrName>
                                        </p:attrNameLst>
                                      </p:cBhvr>
                                      <p:tavLst>
                                        <p:tav tm="0">
                                          <p:val>
                                            <p:strVal val="ppt_x"/>
                                          </p:val>
                                        </p:tav>
                                        <p:tav tm="100000">
                                          <p:val>
                                            <p:strVal val="ppt_x"/>
                                          </p:val>
                                        </p:tav>
                                      </p:tavLst>
                                    </p:anim>
                                    <p:anim calcmode="lin" valueType="num">
                                      <p:cBhvr>
                                        <p:cTn id="1303" dur="50" decel="100000"/>
                                        <p:tgtEl>
                                          <p:spTgt spid="87053"/>
                                        </p:tgtEl>
                                        <p:attrNameLst>
                                          <p:attrName>ppt_y</p:attrName>
                                        </p:attrNameLst>
                                      </p:cBhvr>
                                      <p:tavLst>
                                        <p:tav tm="0">
                                          <p:val>
                                            <p:strVal val="ppt_y"/>
                                          </p:val>
                                        </p:tav>
                                        <p:tav tm="100000">
                                          <p:val>
                                            <p:strVal val="ppt_y-.03"/>
                                          </p:val>
                                        </p:tav>
                                      </p:tavLst>
                                    </p:anim>
                                    <p:anim calcmode="lin" valueType="num">
                                      <p:cBhvr>
                                        <p:cTn id="1304" dur="450" accel="100000">
                                          <p:stCondLst>
                                            <p:cond delay="50"/>
                                          </p:stCondLst>
                                        </p:cTn>
                                        <p:tgtEl>
                                          <p:spTgt spid="87053"/>
                                        </p:tgtEl>
                                        <p:attrNameLst>
                                          <p:attrName>ppt_y</p:attrName>
                                        </p:attrNameLst>
                                      </p:cBhvr>
                                      <p:tavLst>
                                        <p:tav tm="0">
                                          <p:val>
                                            <p:strVal val="ppt_y"/>
                                          </p:val>
                                        </p:tav>
                                        <p:tav tm="100000">
                                          <p:val>
                                            <p:strVal val="ppt_y+1"/>
                                          </p:val>
                                        </p:tav>
                                      </p:tavLst>
                                    </p:anim>
                                    <p:set>
                                      <p:cBhvr>
                                        <p:cTn id="1305" dur="1" fill="hold">
                                          <p:stCondLst>
                                            <p:cond delay="499"/>
                                          </p:stCondLst>
                                        </p:cTn>
                                        <p:tgtEl>
                                          <p:spTgt spid="87053"/>
                                        </p:tgtEl>
                                        <p:attrNameLst>
                                          <p:attrName>style.visibility</p:attrName>
                                        </p:attrNameLst>
                                      </p:cBhvr>
                                      <p:to>
                                        <p:strVal val="hidden"/>
                                      </p:to>
                                    </p:set>
                                  </p:childTnLst>
                                </p:cTn>
                              </p:par>
                              <p:par>
                                <p:cTn id="1306" presetID="37" presetClass="exit" presetSubtype="0" fill="hold" grpId="17" nodeType="withEffect">
                                  <p:stCondLst>
                                    <p:cond delay="0"/>
                                  </p:stCondLst>
                                  <p:childTnLst>
                                    <p:animEffect transition="out" filter="fade">
                                      <p:cBhvr>
                                        <p:cTn id="1307" dur="500"/>
                                        <p:tgtEl>
                                          <p:spTgt spid="87054"/>
                                        </p:tgtEl>
                                      </p:cBhvr>
                                    </p:animEffect>
                                    <p:anim calcmode="lin" valueType="num">
                                      <p:cBhvr>
                                        <p:cTn id="1308" dur="500"/>
                                        <p:tgtEl>
                                          <p:spTgt spid="87054"/>
                                        </p:tgtEl>
                                        <p:attrNameLst>
                                          <p:attrName>ppt_x</p:attrName>
                                        </p:attrNameLst>
                                      </p:cBhvr>
                                      <p:tavLst>
                                        <p:tav tm="0">
                                          <p:val>
                                            <p:strVal val="ppt_x"/>
                                          </p:val>
                                        </p:tav>
                                        <p:tav tm="100000">
                                          <p:val>
                                            <p:strVal val="ppt_x"/>
                                          </p:val>
                                        </p:tav>
                                      </p:tavLst>
                                    </p:anim>
                                    <p:anim calcmode="lin" valueType="num">
                                      <p:cBhvr>
                                        <p:cTn id="1309" dur="50" decel="100000"/>
                                        <p:tgtEl>
                                          <p:spTgt spid="87054"/>
                                        </p:tgtEl>
                                        <p:attrNameLst>
                                          <p:attrName>ppt_y</p:attrName>
                                        </p:attrNameLst>
                                      </p:cBhvr>
                                      <p:tavLst>
                                        <p:tav tm="0">
                                          <p:val>
                                            <p:strVal val="ppt_y"/>
                                          </p:val>
                                        </p:tav>
                                        <p:tav tm="100000">
                                          <p:val>
                                            <p:strVal val="ppt_y-.03"/>
                                          </p:val>
                                        </p:tav>
                                      </p:tavLst>
                                    </p:anim>
                                    <p:anim calcmode="lin" valueType="num">
                                      <p:cBhvr>
                                        <p:cTn id="1310" dur="450" accel="100000">
                                          <p:stCondLst>
                                            <p:cond delay="50"/>
                                          </p:stCondLst>
                                        </p:cTn>
                                        <p:tgtEl>
                                          <p:spTgt spid="87054"/>
                                        </p:tgtEl>
                                        <p:attrNameLst>
                                          <p:attrName>ppt_y</p:attrName>
                                        </p:attrNameLst>
                                      </p:cBhvr>
                                      <p:tavLst>
                                        <p:tav tm="0">
                                          <p:val>
                                            <p:strVal val="ppt_y"/>
                                          </p:val>
                                        </p:tav>
                                        <p:tav tm="100000">
                                          <p:val>
                                            <p:strVal val="ppt_y+1"/>
                                          </p:val>
                                        </p:tav>
                                      </p:tavLst>
                                    </p:anim>
                                    <p:set>
                                      <p:cBhvr>
                                        <p:cTn id="1311" dur="1" fill="hold">
                                          <p:stCondLst>
                                            <p:cond delay="499"/>
                                          </p:stCondLst>
                                        </p:cTn>
                                        <p:tgtEl>
                                          <p:spTgt spid="87054"/>
                                        </p:tgtEl>
                                        <p:attrNameLst>
                                          <p:attrName>style.visibility</p:attrName>
                                        </p:attrNameLst>
                                      </p:cBhvr>
                                      <p:to>
                                        <p:strVal val="hidden"/>
                                      </p:to>
                                    </p:set>
                                  </p:childTnLst>
                                </p:cTn>
                              </p:par>
                              <p:par>
                                <p:cTn id="1312" presetID="37" presetClass="exit" presetSubtype="0" fill="hold" grpId="17" nodeType="withEffect">
                                  <p:stCondLst>
                                    <p:cond delay="0"/>
                                  </p:stCondLst>
                                  <p:childTnLst>
                                    <p:animEffect transition="out" filter="fade">
                                      <p:cBhvr>
                                        <p:cTn id="1313" dur="500"/>
                                        <p:tgtEl>
                                          <p:spTgt spid="87055"/>
                                        </p:tgtEl>
                                      </p:cBhvr>
                                    </p:animEffect>
                                    <p:anim calcmode="lin" valueType="num">
                                      <p:cBhvr>
                                        <p:cTn id="1314" dur="500"/>
                                        <p:tgtEl>
                                          <p:spTgt spid="87055"/>
                                        </p:tgtEl>
                                        <p:attrNameLst>
                                          <p:attrName>ppt_x</p:attrName>
                                        </p:attrNameLst>
                                      </p:cBhvr>
                                      <p:tavLst>
                                        <p:tav tm="0">
                                          <p:val>
                                            <p:strVal val="ppt_x"/>
                                          </p:val>
                                        </p:tav>
                                        <p:tav tm="100000">
                                          <p:val>
                                            <p:strVal val="ppt_x"/>
                                          </p:val>
                                        </p:tav>
                                      </p:tavLst>
                                    </p:anim>
                                    <p:anim calcmode="lin" valueType="num">
                                      <p:cBhvr>
                                        <p:cTn id="1315" dur="50" decel="100000"/>
                                        <p:tgtEl>
                                          <p:spTgt spid="87055"/>
                                        </p:tgtEl>
                                        <p:attrNameLst>
                                          <p:attrName>ppt_y</p:attrName>
                                        </p:attrNameLst>
                                      </p:cBhvr>
                                      <p:tavLst>
                                        <p:tav tm="0">
                                          <p:val>
                                            <p:strVal val="ppt_y"/>
                                          </p:val>
                                        </p:tav>
                                        <p:tav tm="100000">
                                          <p:val>
                                            <p:strVal val="ppt_y-.03"/>
                                          </p:val>
                                        </p:tav>
                                      </p:tavLst>
                                    </p:anim>
                                    <p:anim calcmode="lin" valueType="num">
                                      <p:cBhvr>
                                        <p:cTn id="1316" dur="450" accel="100000">
                                          <p:stCondLst>
                                            <p:cond delay="50"/>
                                          </p:stCondLst>
                                        </p:cTn>
                                        <p:tgtEl>
                                          <p:spTgt spid="87055"/>
                                        </p:tgtEl>
                                        <p:attrNameLst>
                                          <p:attrName>ppt_y</p:attrName>
                                        </p:attrNameLst>
                                      </p:cBhvr>
                                      <p:tavLst>
                                        <p:tav tm="0">
                                          <p:val>
                                            <p:strVal val="ppt_y"/>
                                          </p:val>
                                        </p:tav>
                                        <p:tav tm="100000">
                                          <p:val>
                                            <p:strVal val="ppt_y+1"/>
                                          </p:val>
                                        </p:tav>
                                      </p:tavLst>
                                    </p:anim>
                                    <p:set>
                                      <p:cBhvr>
                                        <p:cTn id="1317" dur="1" fill="hold">
                                          <p:stCondLst>
                                            <p:cond delay="499"/>
                                          </p:stCondLst>
                                        </p:cTn>
                                        <p:tgtEl>
                                          <p:spTgt spid="87055"/>
                                        </p:tgtEl>
                                        <p:attrNameLst>
                                          <p:attrName>style.visibility</p:attrName>
                                        </p:attrNameLst>
                                      </p:cBhvr>
                                      <p:to>
                                        <p:strVal val="hidden"/>
                                      </p:to>
                                    </p:set>
                                  </p:childTnLst>
                                </p:cTn>
                              </p:par>
                              <p:par>
                                <p:cTn id="1318" presetID="37" presetClass="exit" presetSubtype="0" fill="hold" grpId="17" nodeType="withEffect">
                                  <p:stCondLst>
                                    <p:cond delay="0"/>
                                  </p:stCondLst>
                                  <p:childTnLst>
                                    <p:animEffect transition="out" filter="fade">
                                      <p:cBhvr>
                                        <p:cTn id="1319" dur="500"/>
                                        <p:tgtEl>
                                          <p:spTgt spid="87056"/>
                                        </p:tgtEl>
                                      </p:cBhvr>
                                    </p:animEffect>
                                    <p:anim calcmode="lin" valueType="num">
                                      <p:cBhvr>
                                        <p:cTn id="1320" dur="500"/>
                                        <p:tgtEl>
                                          <p:spTgt spid="87056"/>
                                        </p:tgtEl>
                                        <p:attrNameLst>
                                          <p:attrName>ppt_x</p:attrName>
                                        </p:attrNameLst>
                                      </p:cBhvr>
                                      <p:tavLst>
                                        <p:tav tm="0">
                                          <p:val>
                                            <p:strVal val="ppt_x"/>
                                          </p:val>
                                        </p:tav>
                                        <p:tav tm="100000">
                                          <p:val>
                                            <p:strVal val="ppt_x"/>
                                          </p:val>
                                        </p:tav>
                                      </p:tavLst>
                                    </p:anim>
                                    <p:anim calcmode="lin" valueType="num">
                                      <p:cBhvr>
                                        <p:cTn id="1321" dur="50" decel="100000"/>
                                        <p:tgtEl>
                                          <p:spTgt spid="87056"/>
                                        </p:tgtEl>
                                        <p:attrNameLst>
                                          <p:attrName>ppt_y</p:attrName>
                                        </p:attrNameLst>
                                      </p:cBhvr>
                                      <p:tavLst>
                                        <p:tav tm="0">
                                          <p:val>
                                            <p:strVal val="ppt_y"/>
                                          </p:val>
                                        </p:tav>
                                        <p:tav tm="100000">
                                          <p:val>
                                            <p:strVal val="ppt_y-.03"/>
                                          </p:val>
                                        </p:tav>
                                      </p:tavLst>
                                    </p:anim>
                                    <p:anim calcmode="lin" valueType="num">
                                      <p:cBhvr>
                                        <p:cTn id="1322" dur="450" accel="100000">
                                          <p:stCondLst>
                                            <p:cond delay="50"/>
                                          </p:stCondLst>
                                        </p:cTn>
                                        <p:tgtEl>
                                          <p:spTgt spid="87056"/>
                                        </p:tgtEl>
                                        <p:attrNameLst>
                                          <p:attrName>ppt_y</p:attrName>
                                        </p:attrNameLst>
                                      </p:cBhvr>
                                      <p:tavLst>
                                        <p:tav tm="0">
                                          <p:val>
                                            <p:strVal val="ppt_y"/>
                                          </p:val>
                                        </p:tav>
                                        <p:tav tm="100000">
                                          <p:val>
                                            <p:strVal val="ppt_y+1"/>
                                          </p:val>
                                        </p:tav>
                                      </p:tavLst>
                                    </p:anim>
                                    <p:set>
                                      <p:cBhvr>
                                        <p:cTn id="1323" dur="1" fill="hold">
                                          <p:stCondLst>
                                            <p:cond delay="499"/>
                                          </p:stCondLst>
                                        </p:cTn>
                                        <p:tgtEl>
                                          <p:spTgt spid="87056"/>
                                        </p:tgtEl>
                                        <p:attrNameLst>
                                          <p:attrName>style.visibility</p:attrName>
                                        </p:attrNameLst>
                                      </p:cBhvr>
                                      <p:to>
                                        <p:strVal val="hidden"/>
                                      </p:to>
                                    </p:set>
                                  </p:childTnLst>
                                </p:cTn>
                              </p:par>
                              <p:par>
                                <p:cTn id="1324" presetID="37" presetClass="exit" presetSubtype="0" fill="hold" grpId="17" nodeType="withEffect">
                                  <p:stCondLst>
                                    <p:cond delay="0"/>
                                  </p:stCondLst>
                                  <p:childTnLst>
                                    <p:animEffect transition="out" filter="fade">
                                      <p:cBhvr>
                                        <p:cTn id="1325" dur="500"/>
                                        <p:tgtEl>
                                          <p:spTgt spid="87057"/>
                                        </p:tgtEl>
                                      </p:cBhvr>
                                    </p:animEffect>
                                    <p:anim calcmode="lin" valueType="num">
                                      <p:cBhvr>
                                        <p:cTn id="1326" dur="500"/>
                                        <p:tgtEl>
                                          <p:spTgt spid="87057"/>
                                        </p:tgtEl>
                                        <p:attrNameLst>
                                          <p:attrName>ppt_x</p:attrName>
                                        </p:attrNameLst>
                                      </p:cBhvr>
                                      <p:tavLst>
                                        <p:tav tm="0">
                                          <p:val>
                                            <p:strVal val="ppt_x"/>
                                          </p:val>
                                        </p:tav>
                                        <p:tav tm="100000">
                                          <p:val>
                                            <p:strVal val="ppt_x"/>
                                          </p:val>
                                        </p:tav>
                                      </p:tavLst>
                                    </p:anim>
                                    <p:anim calcmode="lin" valueType="num">
                                      <p:cBhvr>
                                        <p:cTn id="1327" dur="50" decel="100000"/>
                                        <p:tgtEl>
                                          <p:spTgt spid="87057"/>
                                        </p:tgtEl>
                                        <p:attrNameLst>
                                          <p:attrName>ppt_y</p:attrName>
                                        </p:attrNameLst>
                                      </p:cBhvr>
                                      <p:tavLst>
                                        <p:tav tm="0">
                                          <p:val>
                                            <p:strVal val="ppt_y"/>
                                          </p:val>
                                        </p:tav>
                                        <p:tav tm="100000">
                                          <p:val>
                                            <p:strVal val="ppt_y-.03"/>
                                          </p:val>
                                        </p:tav>
                                      </p:tavLst>
                                    </p:anim>
                                    <p:anim calcmode="lin" valueType="num">
                                      <p:cBhvr>
                                        <p:cTn id="1328" dur="450" accel="100000">
                                          <p:stCondLst>
                                            <p:cond delay="50"/>
                                          </p:stCondLst>
                                        </p:cTn>
                                        <p:tgtEl>
                                          <p:spTgt spid="87057"/>
                                        </p:tgtEl>
                                        <p:attrNameLst>
                                          <p:attrName>ppt_y</p:attrName>
                                        </p:attrNameLst>
                                      </p:cBhvr>
                                      <p:tavLst>
                                        <p:tav tm="0">
                                          <p:val>
                                            <p:strVal val="ppt_y"/>
                                          </p:val>
                                        </p:tav>
                                        <p:tav tm="100000">
                                          <p:val>
                                            <p:strVal val="ppt_y+1"/>
                                          </p:val>
                                        </p:tav>
                                      </p:tavLst>
                                    </p:anim>
                                    <p:set>
                                      <p:cBhvr>
                                        <p:cTn id="1329" dur="1" fill="hold">
                                          <p:stCondLst>
                                            <p:cond delay="499"/>
                                          </p:stCondLst>
                                        </p:cTn>
                                        <p:tgtEl>
                                          <p:spTgt spid="87057"/>
                                        </p:tgtEl>
                                        <p:attrNameLst>
                                          <p:attrName>style.visibility</p:attrName>
                                        </p:attrNameLst>
                                      </p:cBhvr>
                                      <p:to>
                                        <p:strVal val="hidden"/>
                                      </p:to>
                                    </p:set>
                                  </p:childTnLst>
                                </p:cTn>
                              </p:par>
                              <p:par>
                                <p:cTn id="1330" presetID="37" presetClass="exit" presetSubtype="0" fill="hold" grpId="17" nodeType="withEffect">
                                  <p:stCondLst>
                                    <p:cond delay="0"/>
                                  </p:stCondLst>
                                  <p:childTnLst>
                                    <p:animEffect transition="out" filter="fade">
                                      <p:cBhvr>
                                        <p:cTn id="1331" dur="500"/>
                                        <p:tgtEl>
                                          <p:spTgt spid="87058"/>
                                        </p:tgtEl>
                                      </p:cBhvr>
                                    </p:animEffect>
                                    <p:anim calcmode="lin" valueType="num">
                                      <p:cBhvr>
                                        <p:cTn id="1332" dur="500"/>
                                        <p:tgtEl>
                                          <p:spTgt spid="87058"/>
                                        </p:tgtEl>
                                        <p:attrNameLst>
                                          <p:attrName>ppt_x</p:attrName>
                                        </p:attrNameLst>
                                      </p:cBhvr>
                                      <p:tavLst>
                                        <p:tav tm="0">
                                          <p:val>
                                            <p:strVal val="ppt_x"/>
                                          </p:val>
                                        </p:tav>
                                        <p:tav tm="100000">
                                          <p:val>
                                            <p:strVal val="ppt_x"/>
                                          </p:val>
                                        </p:tav>
                                      </p:tavLst>
                                    </p:anim>
                                    <p:anim calcmode="lin" valueType="num">
                                      <p:cBhvr>
                                        <p:cTn id="1333" dur="50" decel="100000"/>
                                        <p:tgtEl>
                                          <p:spTgt spid="87058"/>
                                        </p:tgtEl>
                                        <p:attrNameLst>
                                          <p:attrName>ppt_y</p:attrName>
                                        </p:attrNameLst>
                                      </p:cBhvr>
                                      <p:tavLst>
                                        <p:tav tm="0">
                                          <p:val>
                                            <p:strVal val="ppt_y"/>
                                          </p:val>
                                        </p:tav>
                                        <p:tav tm="100000">
                                          <p:val>
                                            <p:strVal val="ppt_y-.03"/>
                                          </p:val>
                                        </p:tav>
                                      </p:tavLst>
                                    </p:anim>
                                    <p:anim calcmode="lin" valueType="num">
                                      <p:cBhvr>
                                        <p:cTn id="1334" dur="450" accel="100000">
                                          <p:stCondLst>
                                            <p:cond delay="50"/>
                                          </p:stCondLst>
                                        </p:cTn>
                                        <p:tgtEl>
                                          <p:spTgt spid="87058"/>
                                        </p:tgtEl>
                                        <p:attrNameLst>
                                          <p:attrName>ppt_y</p:attrName>
                                        </p:attrNameLst>
                                      </p:cBhvr>
                                      <p:tavLst>
                                        <p:tav tm="0">
                                          <p:val>
                                            <p:strVal val="ppt_y"/>
                                          </p:val>
                                        </p:tav>
                                        <p:tav tm="100000">
                                          <p:val>
                                            <p:strVal val="ppt_y+1"/>
                                          </p:val>
                                        </p:tav>
                                      </p:tavLst>
                                    </p:anim>
                                    <p:set>
                                      <p:cBhvr>
                                        <p:cTn id="1335" dur="1" fill="hold">
                                          <p:stCondLst>
                                            <p:cond delay="499"/>
                                          </p:stCondLst>
                                        </p:cTn>
                                        <p:tgtEl>
                                          <p:spTgt spid="87058"/>
                                        </p:tgtEl>
                                        <p:attrNameLst>
                                          <p:attrName>style.visibility</p:attrName>
                                        </p:attrNameLst>
                                      </p:cBhvr>
                                      <p:to>
                                        <p:strVal val="hidden"/>
                                      </p:to>
                                    </p:set>
                                  </p:childTnLst>
                                </p:cTn>
                              </p:par>
                              <p:par>
                                <p:cTn id="1336" presetID="37" presetClass="exit" presetSubtype="0" fill="hold" grpId="17" nodeType="withEffect">
                                  <p:stCondLst>
                                    <p:cond delay="0"/>
                                  </p:stCondLst>
                                  <p:childTnLst>
                                    <p:animEffect transition="out" filter="fade">
                                      <p:cBhvr>
                                        <p:cTn id="1337" dur="500"/>
                                        <p:tgtEl>
                                          <p:spTgt spid="87060"/>
                                        </p:tgtEl>
                                      </p:cBhvr>
                                    </p:animEffect>
                                    <p:anim calcmode="lin" valueType="num">
                                      <p:cBhvr>
                                        <p:cTn id="1338" dur="500"/>
                                        <p:tgtEl>
                                          <p:spTgt spid="87060"/>
                                        </p:tgtEl>
                                        <p:attrNameLst>
                                          <p:attrName>ppt_x</p:attrName>
                                        </p:attrNameLst>
                                      </p:cBhvr>
                                      <p:tavLst>
                                        <p:tav tm="0">
                                          <p:val>
                                            <p:strVal val="ppt_x"/>
                                          </p:val>
                                        </p:tav>
                                        <p:tav tm="100000">
                                          <p:val>
                                            <p:strVal val="ppt_x"/>
                                          </p:val>
                                        </p:tav>
                                      </p:tavLst>
                                    </p:anim>
                                    <p:anim calcmode="lin" valueType="num">
                                      <p:cBhvr>
                                        <p:cTn id="1339" dur="50" decel="100000"/>
                                        <p:tgtEl>
                                          <p:spTgt spid="87060"/>
                                        </p:tgtEl>
                                        <p:attrNameLst>
                                          <p:attrName>ppt_y</p:attrName>
                                        </p:attrNameLst>
                                      </p:cBhvr>
                                      <p:tavLst>
                                        <p:tav tm="0">
                                          <p:val>
                                            <p:strVal val="ppt_y"/>
                                          </p:val>
                                        </p:tav>
                                        <p:tav tm="100000">
                                          <p:val>
                                            <p:strVal val="ppt_y-.03"/>
                                          </p:val>
                                        </p:tav>
                                      </p:tavLst>
                                    </p:anim>
                                    <p:anim calcmode="lin" valueType="num">
                                      <p:cBhvr>
                                        <p:cTn id="1340" dur="450" accel="100000">
                                          <p:stCondLst>
                                            <p:cond delay="50"/>
                                          </p:stCondLst>
                                        </p:cTn>
                                        <p:tgtEl>
                                          <p:spTgt spid="87060"/>
                                        </p:tgtEl>
                                        <p:attrNameLst>
                                          <p:attrName>ppt_y</p:attrName>
                                        </p:attrNameLst>
                                      </p:cBhvr>
                                      <p:tavLst>
                                        <p:tav tm="0">
                                          <p:val>
                                            <p:strVal val="ppt_y"/>
                                          </p:val>
                                        </p:tav>
                                        <p:tav tm="100000">
                                          <p:val>
                                            <p:strVal val="ppt_y+1"/>
                                          </p:val>
                                        </p:tav>
                                      </p:tavLst>
                                    </p:anim>
                                    <p:set>
                                      <p:cBhvr>
                                        <p:cTn id="1341" dur="1" fill="hold">
                                          <p:stCondLst>
                                            <p:cond delay="499"/>
                                          </p:stCondLst>
                                        </p:cTn>
                                        <p:tgtEl>
                                          <p:spTgt spid="87060"/>
                                        </p:tgtEl>
                                        <p:attrNameLst>
                                          <p:attrName>style.visibility</p:attrName>
                                        </p:attrNameLst>
                                      </p:cBhvr>
                                      <p:to>
                                        <p:strVal val="hidden"/>
                                      </p:to>
                                    </p:set>
                                  </p:childTnLst>
                                </p:cTn>
                              </p:par>
                              <p:par>
                                <p:cTn id="1342" presetID="37" presetClass="exit" presetSubtype="0" fill="hold" grpId="17" nodeType="withEffect">
                                  <p:stCondLst>
                                    <p:cond delay="0"/>
                                  </p:stCondLst>
                                  <p:childTnLst>
                                    <p:animEffect transition="out" filter="fade">
                                      <p:cBhvr>
                                        <p:cTn id="1343" dur="500"/>
                                        <p:tgtEl>
                                          <p:spTgt spid="87047"/>
                                        </p:tgtEl>
                                      </p:cBhvr>
                                    </p:animEffect>
                                    <p:anim calcmode="lin" valueType="num">
                                      <p:cBhvr>
                                        <p:cTn id="1344" dur="500"/>
                                        <p:tgtEl>
                                          <p:spTgt spid="87047"/>
                                        </p:tgtEl>
                                        <p:attrNameLst>
                                          <p:attrName>ppt_x</p:attrName>
                                        </p:attrNameLst>
                                      </p:cBhvr>
                                      <p:tavLst>
                                        <p:tav tm="0">
                                          <p:val>
                                            <p:strVal val="ppt_x"/>
                                          </p:val>
                                        </p:tav>
                                        <p:tav tm="100000">
                                          <p:val>
                                            <p:strVal val="ppt_x"/>
                                          </p:val>
                                        </p:tav>
                                      </p:tavLst>
                                    </p:anim>
                                    <p:anim calcmode="lin" valueType="num">
                                      <p:cBhvr>
                                        <p:cTn id="1345" dur="50" decel="100000"/>
                                        <p:tgtEl>
                                          <p:spTgt spid="87047"/>
                                        </p:tgtEl>
                                        <p:attrNameLst>
                                          <p:attrName>ppt_y</p:attrName>
                                        </p:attrNameLst>
                                      </p:cBhvr>
                                      <p:tavLst>
                                        <p:tav tm="0">
                                          <p:val>
                                            <p:strVal val="ppt_y"/>
                                          </p:val>
                                        </p:tav>
                                        <p:tav tm="100000">
                                          <p:val>
                                            <p:strVal val="ppt_y-.03"/>
                                          </p:val>
                                        </p:tav>
                                      </p:tavLst>
                                    </p:anim>
                                    <p:anim calcmode="lin" valueType="num">
                                      <p:cBhvr>
                                        <p:cTn id="1346" dur="450" accel="100000">
                                          <p:stCondLst>
                                            <p:cond delay="50"/>
                                          </p:stCondLst>
                                        </p:cTn>
                                        <p:tgtEl>
                                          <p:spTgt spid="87047"/>
                                        </p:tgtEl>
                                        <p:attrNameLst>
                                          <p:attrName>ppt_y</p:attrName>
                                        </p:attrNameLst>
                                      </p:cBhvr>
                                      <p:tavLst>
                                        <p:tav tm="0">
                                          <p:val>
                                            <p:strVal val="ppt_y"/>
                                          </p:val>
                                        </p:tav>
                                        <p:tav tm="100000">
                                          <p:val>
                                            <p:strVal val="ppt_y+1"/>
                                          </p:val>
                                        </p:tav>
                                      </p:tavLst>
                                    </p:anim>
                                    <p:set>
                                      <p:cBhvr>
                                        <p:cTn id="1347" dur="1" fill="hold">
                                          <p:stCondLst>
                                            <p:cond delay="499"/>
                                          </p:stCondLst>
                                        </p:cTn>
                                        <p:tgtEl>
                                          <p:spTgt spid="87047"/>
                                        </p:tgtEl>
                                        <p:attrNameLst>
                                          <p:attrName>style.visibility</p:attrName>
                                        </p:attrNameLst>
                                      </p:cBhvr>
                                      <p:to>
                                        <p:strVal val="hidden"/>
                                      </p:to>
                                    </p:set>
                                  </p:childTnLst>
                                </p:cTn>
                              </p:par>
                              <p:par>
                                <p:cTn id="1348" presetID="6" presetClass="emph" presetSubtype="0" fill="hold" grpId="19" nodeType="withEffect">
                                  <p:stCondLst>
                                    <p:cond delay="0"/>
                                  </p:stCondLst>
                                  <p:childTnLst>
                                    <p:animScale>
                                      <p:cBhvr>
                                        <p:cTn id="1349" dur="500" fill="hold"/>
                                        <p:tgtEl>
                                          <p:spTgt spid="87059"/>
                                        </p:tgtEl>
                                      </p:cBhvr>
                                      <p:by x="200000" y="200000"/>
                                    </p:animScale>
                                  </p:childTnLst>
                                </p:cTn>
                              </p:par>
                              <p:par>
                                <p:cTn id="1350" presetID="63" presetClass="path" presetSubtype="0" accel="50000" decel="50000" fill="hold" grpId="20" nodeType="withEffect">
                                  <p:stCondLst>
                                    <p:cond delay="0"/>
                                  </p:stCondLst>
                                  <p:childTnLst>
                                    <p:animMotion origin="layout" path="M -2.22222E-6 -3.74276E-6 L 0.30278 0.29479 " pathEditMode="relative" rAng="0" ptsTypes="AA">
                                      <p:cBhvr>
                                        <p:cTn id="1351" dur="500" fill="hold"/>
                                        <p:tgtEl>
                                          <p:spTgt spid="87059"/>
                                        </p:tgtEl>
                                        <p:attrNameLst>
                                          <p:attrName>ppt_x</p:attrName>
                                          <p:attrName>ppt_y</p:attrName>
                                        </p:attrNameLst>
                                      </p:cBhvr>
                                      <p:rCtr x="151" y="147"/>
                                    </p:animMotion>
                                  </p:childTnLst>
                                </p:cTn>
                              </p:par>
                            </p:childTnLst>
                          </p:cTn>
                        </p:par>
                      </p:childTnLst>
                    </p:cTn>
                  </p:par>
                  <p:par>
                    <p:cTn id="1352" fill="hold" nodeType="clickPar">
                      <p:stCondLst>
                        <p:cond delay="indefinite"/>
                      </p:stCondLst>
                      <p:childTnLst>
                        <p:par>
                          <p:cTn id="1353" fill="hold" nodeType="withGroup">
                            <p:stCondLst>
                              <p:cond delay="0"/>
                            </p:stCondLst>
                            <p:childTnLst>
                              <p:par>
                                <p:cTn id="1354" presetID="48" presetClass="entr" presetSubtype="0" accel="50000" fill="hold" grpId="20" nodeType="clickEffect">
                                  <p:stCondLst>
                                    <p:cond delay="0"/>
                                  </p:stCondLst>
                                  <p:childTnLst>
                                    <p:set>
                                      <p:cBhvr>
                                        <p:cTn id="1355" dur="1" fill="hold">
                                          <p:stCondLst>
                                            <p:cond delay="0"/>
                                          </p:stCondLst>
                                        </p:cTn>
                                        <p:tgtEl>
                                          <p:spTgt spid="87063"/>
                                        </p:tgtEl>
                                        <p:attrNameLst>
                                          <p:attrName>style.visibility</p:attrName>
                                        </p:attrNameLst>
                                      </p:cBhvr>
                                      <p:to>
                                        <p:strVal val="visible"/>
                                      </p:to>
                                    </p:set>
                                    <p:anim calcmode="lin" valueType="num">
                                      <p:cBhvr>
                                        <p:cTn id="1356" dur="500" fill="hold"/>
                                        <p:tgtEl>
                                          <p:spTgt spid="8706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57" dur="500" fill="hold"/>
                                        <p:tgtEl>
                                          <p:spTgt spid="87063"/>
                                        </p:tgtEl>
                                        <p:attrNameLst>
                                          <p:attrName>ppt_x</p:attrName>
                                        </p:attrNameLst>
                                      </p:cBhvr>
                                      <p:tavLst>
                                        <p:tav tm="0">
                                          <p:val>
                                            <p:fltVal val="-1"/>
                                          </p:val>
                                        </p:tav>
                                        <p:tav tm="50000">
                                          <p:val>
                                            <p:fltVal val="0.95"/>
                                          </p:val>
                                        </p:tav>
                                        <p:tav tm="100000">
                                          <p:val>
                                            <p:strVal val="#ppt_x"/>
                                          </p:val>
                                        </p:tav>
                                      </p:tavLst>
                                    </p:anim>
                                    <p:anim calcmode="lin" valueType="num">
                                      <p:cBhvr>
                                        <p:cTn id="1358" dur="500" fill="hold"/>
                                        <p:tgtEl>
                                          <p:spTgt spid="87063"/>
                                        </p:tgtEl>
                                        <p:attrNameLst>
                                          <p:attrName>ppt_y</p:attrName>
                                        </p:attrNameLst>
                                      </p:cBhvr>
                                      <p:tavLst>
                                        <p:tav tm="0">
                                          <p:val>
                                            <p:strVal val="#ppt_y"/>
                                          </p:val>
                                        </p:tav>
                                        <p:tav tm="100000">
                                          <p:val>
                                            <p:strVal val="#ppt_y"/>
                                          </p:val>
                                        </p:tav>
                                      </p:tavLst>
                                    </p:anim>
                                    <p:animEffect transition="in" filter="fade">
                                      <p:cBhvr>
                                        <p:cTn id="1359" dur="500"/>
                                        <p:tgtEl>
                                          <p:spTgt spid="87063"/>
                                        </p:tgtEl>
                                      </p:cBhvr>
                                    </p:animEffect>
                                  </p:childTnLst>
                                </p:cTn>
                              </p:par>
                              <p:par>
                                <p:cTn id="1360" presetID="48" presetClass="entr" presetSubtype="0" accel="50000" fill="hold" grpId="20" nodeType="withEffect">
                                  <p:stCondLst>
                                    <p:cond delay="0"/>
                                  </p:stCondLst>
                                  <p:childTnLst>
                                    <p:set>
                                      <p:cBhvr>
                                        <p:cTn id="1361" dur="1" fill="hold">
                                          <p:stCondLst>
                                            <p:cond delay="0"/>
                                          </p:stCondLst>
                                        </p:cTn>
                                        <p:tgtEl>
                                          <p:spTgt spid="87048"/>
                                        </p:tgtEl>
                                        <p:attrNameLst>
                                          <p:attrName>style.visibility</p:attrName>
                                        </p:attrNameLst>
                                      </p:cBhvr>
                                      <p:to>
                                        <p:strVal val="visible"/>
                                      </p:to>
                                    </p:set>
                                    <p:anim calcmode="lin" valueType="num">
                                      <p:cBhvr>
                                        <p:cTn id="1362" dur="500" fill="hold"/>
                                        <p:tgtEl>
                                          <p:spTgt spid="8704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63" dur="500" fill="hold"/>
                                        <p:tgtEl>
                                          <p:spTgt spid="87048"/>
                                        </p:tgtEl>
                                        <p:attrNameLst>
                                          <p:attrName>ppt_x</p:attrName>
                                        </p:attrNameLst>
                                      </p:cBhvr>
                                      <p:tavLst>
                                        <p:tav tm="0">
                                          <p:val>
                                            <p:fltVal val="-1"/>
                                          </p:val>
                                        </p:tav>
                                        <p:tav tm="50000">
                                          <p:val>
                                            <p:fltVal val="0.95"/>
                                          </p:val>
                                        </p:tav>
                                        <p:tav tm="100000">
                                          <p:val>
                                            <p:strVal val="#ppt_x"/>
                                          </p:val>
                                        </p:tav>
                                      </p:tavLst>
                                    </p:anim>
                                    <p:anim calcmode="lin" valueType="num">
                                      <p:cBhvr>
                                        <p:cTn id="1364" dur="500" fill="hold"/>
                                        <p:tgtEl>
                                          <p:spTgt spid="87048"/>
                                        </p:tgtEl>
                                        <p:attrNameLst>
                                          <p:attrName>ppt_y</p:attrName>
                                        </p:attrNameLst>
                                      </p:cBhvr>
                                      <p:tavLst>
                                        <p:tav tm="0">
                                          <p:val>
                                            <p:strVal val="#ppt_y"/>
                                          </p:val>
                                        </p:tav>
                                        <p:tav tm="100000">
                                          <p:val>
                                            <p:strVal val="#ppt_y"/>
                                          </p:val>
                                        </p:tav>
                                      </p:tavLst>
                                    </p:anim>
                                    <p:animEffect transition="in" filter="fade">
                                      <p:cBhvr>
                                        <p:cTn id="1365" dur="500"/>
                                        <p:tgtEl>
                                          <p:spTgt spid="87048"/>
                                        </p:tgtEl>
                                      </p:cBhvr>
                                    </p:animEffect>
                                  </p:childTnLst>
                                </p:cTn>
                              </p:par>
                              <p:par>
                                <p:cTn id="1366" presetID="48" presetClass="entr" presetSubtype="0" accel="50000" fill="hold" grpId="20" nodeType="withEffect">
                                  <p:stCondLst>
                                    <p:cond delay="0"/>
                                  </p:stCondLst>
                                  <p:childTnLst>
                                    <p:set>
                                      <p:cBhvr>
                                        <p:cTn id="1367" dur="1" fill="hold">
                                          <p:stCondLst>
                                            <p:cond delay="0"/>
                                          </p:stCondLst>
                                        </p:cTn>
                                        <p:tgtEl>
                                          <p:spTgt spid="87046"/>
                                        </p:tgtEl>
                                        <p:attrNameLst>
                                          <p:attrName>style.visibility</p:attrName>
                                        </p:attrNameLst>
                                      </p:cBhvr>
                                      <p:to>
                                        <p:strVal val="visible"/>
                                      </p:to>
                                    </p:set>
                                    <p:anim calcmode="lin" valueType="num">
                                      <p:cBhvr>
                                        <p:cTn id="1368" dur="500" fill="hold"/>
                                        <p:tgtEl>
                                          <p:spTgt spid="870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69" dur="500" fill="hold"/>
                                        <p:tgtEl>
                                          <p:spTgt spid="87046"/>
                                        </p:tgtEl>
                                        <p:attrNameLst>
                                          <p:attrName>ppt_x</p:attrName>
                                        </p:attrNameLst>
                                      </p:cBhvr>
                                      <p:tavLst>
                                        <p:tav tm="0">
                                          <p:val>
                                            <p:fltVal val="-1"/>
                                          </p:val>
                                        </p:tav>
                                        <p:tav tm="50000">
                                          <p:val>
                                            <p:fltVal val="0.95"/>
                                          </p:val>
                                        </p:tav>
                                        <p:tav tm="100000">
                                          <p:val>
                                            <p:strVal val="#ppt_x"/>
                                          </p:val>
                                        </p:tav>
                                      </p:tavLst>
                                    </p:anim>
                                    <p:anim calcmode="lin" valueType="num">
                                      <p:cBhvr>
                                        <p:cTn id="1370" dur="500" fill="hold"/>
                                        <p:tgtEl>
                                          <p:spTgt spid="87046"/>
                                        </p:tgtEl>
                                        <p:attrNameLst>
                                          <p:attrName>ppt_y</p:attrName>
                                        </p:attrNameLst>
                                      </p:cBhvr>
                                      <p:tavLst>
                                        <p:tav tm="0">
                                          <p:val>
                                            <p:strVal val="#ppt_y"/>
                                          </p:val>
                                        </p:tav>
                                        <p:tav tm="100000">
                                          <p:val>
                                            <p:strVal val="#ppt_y"/>
                                          </p:val>
                                        </p:tav>
                                      </p:tavLst>
                                    </p:anim>
                                    <p:animEffect transition="in" filter="fade">
                                      <p:cBhvr>
                                        <p:cTn id="1371" dur="500"/>
                                        <p:tgtEl>
                                          <p:spTgt spid="87046"/>
                                        </p:tgtEl>
                                      </p:cBhvr>
                                    </p:animEffect>
                                  </p:childTnLst>
                                </p:cTn>
                              </p:par>
                              <p:par>
                                <p:cTn id="1372" presetID="48" presetClass="entr" presetSubtype="0" accel="50000" fill="hold" grpId="20" nodeType="withEffect">
                                  <p:stCondLst>
                                    <p:cond delay="0"/>
                                  </p:stCondLst>
                                  <p:childTnLst>
                                    <p:set>
                                      <p:cBhvr>
                                        <p:cTn id="1373" dur="1" fill="hold">
                                          <p:stCondLst>
                                            <p:cond delay="0"/>
                                          </p:stCondLst>
                                        </p:cTn>
                                        <p:tgtEl>
                                          <p:spTgt spid="87049"/>
                                        </p:tgtEl>
                                        <p:attrNameLst>
                                          <p:attrName>style.visibility</p:attrName>
                                        </p:attrNameLst>
                                      </p:cBhvr>
                                      <p:to>
                                        <p:strVal val="visible"/>
                                      </p:to>
                                    </p:set>
                                    <p:anim calcmode="lin" valueType="num">
                                      <p:cBhvr>
                                        <p:cTn id="1374" dur="500" fill="hold"/>
                                        <p:tgtEl>
                                          <p:spTgt spid="8704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75" dur="500" fill="hold"/>
                                        <p:tgtEl>
                                          <p:spTgt spid="87049"/>
                                        </p:tgtEl>
                                        <p:attrNameLst>
                                          <p:attrName>ppt_x</p:attrName>
                                        </p:attrNameLst>
                                      </p:cBhvr>
                                      <p:tavLst>
                                        <p:tav tm="0">
                                          <p:val>
                                            <p:fltVal val="-1"/>
                                          </p:val>
                                        </p:tav>
                                        <p:tav tm="50000">
                                          <p:val>
                                            <p:fltVal val="0.95"/>
                                          </p:val>
                                        </p:tav>
                                        <p:tav tm="100000">
                                          <p:val>
                                            <p:strVal val="#ppt_x"/>
                                          </p:val>
                                        </p:tav>
                                      </p:tavLst>
                                    </p:anim>
                                    <p:anim calcmode="lin" valueType="num">
                                      <p:cBhvr>
                                        <p:cTn id="1376" dur="500" fill="hold"/>
                                        <p:tgtEl>
                                          <p:spTgt spid="87049"/>
                                        </p:tgtEl>
                                        <p:attrNameLst>
                                          <p:attrName>ppt_y</p:attrName>
                                        </p:attrNameLst>
                                      </p:cBhvr>
                                      <p:tavLst>
                                        <p:tav tm="0">
                                          <p:val>
                                            <p:strVal val="#ppt_y"/>
                                          </p:val>
                                        </p:tav>
                                        <p:tav tm="100000">
                                          <p:val>
                                            <p:strVal val="#ppt_y"/>
                                          </p:val>
                                        </p:tav>
                                      </p:tavLst>
                                    </p:anim>
                                    <p:animEffect transition="in" filter="fade">
                                      <p:cBhvr>
                                        <p:cTn id="1377" dur="500"/>
                                        <p:tgtEl>
                                          <p:spTgt spid="87049"/>
                                        </p:tgtEl>
                                      </p:cBhvr>
                                    </p:animEffect>
                                  </p:childTnLst>
                                </p:cTn>
                              </p:par>
                              <p:par>
                                <p:cTn id="1378" presetID="48" presetClass="entr" presetSubtype="0" accel="50000" fill="hold" grpId="20" nodeType="withEffect">
                                  <p:stCondLst>
                                    <p:cond delay="0"/>
                                  </p:stCondLst>
                                  <p:childTnLst>
                                    <p:set>
                                      <p:cBhvr>
                                        <p:cTn id="1379" dur="1" fill="hold">
                                          <p:stCondLst>
                                            <p:cond delay="0"/>
                                          </p:stCondLst>
                                        </p:cTn>
                                        <p:tgtEl>
                                          <p:spTgt spid="87050"/>
                                        </p:tgtEl>
                                        <p:attrNameLst>
                                          <p:attrName>style.visibility</p:attrName>
                                        </p:attrNameLst>
                                      </p:cBhvr>
                                      <p:to>
                                        <p:strVal val="visible"/>
                                      </p:to>
                                    </p:set>
                                    <p:anim calcmode="lin" valueType="num">
                                      <p:cBhvr>
                                        <p:cTn id="1380" dur="500" fill="hold"/>
                                        <p:tgtEl>
                                          <p:spTgt spid="8705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81" dur="500" fill="hold"/>
                                        <p:tgtEl>
                                          <p:spTgt spid="87050"/>
                                        </p:tgtEl>
                                        <p:attrNameLst>
                                          <p:attrName>ppt_x</p:attrName>
                                        </p:attrNameLst>
                                      </p:cBhvr>
                                      <p:tavLst>
                                        <p:tav tm="0">
                                          <p:val>
                                            <p:fltVal val="-1"/>
                                          </p:val>
                                        </p:tav>
                                        <p:tav tm="50000">
                                          <p:val>
                                            <p:fltVal val="0.95"/>
                                          </p:val>
                                        </p:tav>
                                        <p:tav tm="100000">
                                          <p:val>
                                            <p:strVal val="#ppt_x"/>
                                          </p:val>
                                        </p:tav>
                                      </p:tavLst>
                                    </p:anim>
                                    <p:anim calcmode="lin" valueType="num">
                                      <p:cBhvr>
                                        <p:cTn id="1382" dur="500" fill="hold"/>
                                        <p:tgtEl>
                                          <p:spTgt spid="87050"/>
                                        </p:tgtEl>
                                        <p:attrNameLst>
                                          <p:attrName>ppt_y</p:attrName>
                                        </p:attrNameLst>
                                      </p:cBhvr>
                                      <p:tavLst>
                                        <p:tav tm="0">
                                          <p:val>
                                            <p:strVal val="#ppt_y"/>
                                          </p:val>
                                        </p:tav>
                                        <p:tav tm="100000">
                                          <p:val>
                                            <p:strVal val="#ppt_y"/>
                                          </p:val>
                                        </p:tav>
                                      </p:tavLst>
                                    </p:anim>
                                    <p:animEffect transition="in" filter="fade">
                                      <p:cBhvr>
                                        <p:cTn id="1383" dur="500"/>
                                        <p:tgtEl>
                                          <p:spTgt spid="87050"/>
                                        </p:tgtEl>
                                      </p:cBhvr>
                                    </p:animEffect>
                                  </p:childTnLst>
                                </p:cTn>
                              </p:par>
                              <p:par>
                                <p:cTn id="1384" presetID="48" presetClass="entr" presetSubtype="0" accel="50000" fill="hold" grpId="20" nodeType="withEffect">
                                  <p:stCondLst>
                                    <p:cond delay="0"/>
                                  </p:stCondLst>
                                  <p:childTnLst>
                                    <p:set>
                                      <p:cBhvr>
                                        <p:cTn id="1385" dur="1" fill="hold">
                                          <p:stCondLst>
                                            <p:cond delay="0"/>
                                          </p:stCondLst>
                                        </p:cTn>
                                        <p:tgtEl>
                                          <p:spTgt spid="87051"/>
                                        </p:tgtEl>
                                        <p:attrNameLst>
                                          <p:attrName>style.visibility</p:attrName>
                                        </p:attrNameLst>
                                      </p:cBhvr>
                                      <p:to>
                                        <p:strVal val="visible"/>
                                      </p:to>
                                    </p:set>
                                    <p:anim calcmode="lin" valueType="num">
                                      <p:cBhvr>
                                        <p:cTn id="1386" dur="500" fill="hold"/>
                                        <p:tgtEl>
                                          <p:spTgt spid="8705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87" dur="500" fill="hold"/>
                                        <p:tgtEl>
                                          <p:spTgt spid="87051"/>
                                        </p:tgtEl>
                                        <p:attrNameLst>
                                          <p:attrName>ppt_x</p:attrName>
                                        </p:attrNameLst>
                                      </p:cBhvr>
                                      <p:tavLst>
                                        <p:tav tm="0">
                                          <p:val>
                                            <p:fltVal val="-1"/>
                                          </p:val>
                                        </p:tav>
                                        <p:tav tm="50000">
                                          <p:val>
                                            <p:fltVal val="0.95"/>
                                          </p:val>
                                        </p:tav>
                                        <p:tav tm="100000">
                                          <p:val>
                                            <p:strVal val="#ppt_x"/>
                                          </p:val>
                                        </p:tav>
                                      </p:tavLst>
                                    </p:anim>
                                    <p:anim calcmode="lin" valueType="num">
                                      <p:cBhvr>
                                        <p:cTn id="1388" dur="500" fill="hold"/>
                                        <p:tgtEl>
                                          <p:spTgt spid="87051"/>
                                        </p:tgtEl>
                                        <p:attrNameLst>
                                          <p:attrName>ppt_y</p:attrName>
                                        </p:attrNameLst>
                                      </p:cBhvr>
                                      <p:tavLst>
                                        <p:tav tm="0">
                                          <p:val>
                                            <p:strVal val="#ppt_y"/>
                                          </p:val>
                                        </p:tav>
                                        <p:tav tm="100000">
                                          <p:val>
                                            <p:strVal val="#ppt_y"/>
                                          </p:val>
                                        </p:tav>
                                      </p:tavLst>
                                    </p:anim>
                                    <p:animEffect transition="in" filter="fade">
                                      <p:cBhvr>
                                        <p:cTn id="1389" dur="500"/>
                                        <p:tgtEl>
                                          <p:spTgt spid="87051"/>
                                        </p:tgtEl>
                                      </p:cBhvr>
                                    </p:animEffect>
                                  </p:childTnLst>
                                </p:cTn>
                              </p:par>
                              <p:par>
                                <p:cTn id="1390" presetID="48" presetClass="entr" presetSubtype="0" accel="50000" fill="hold" grpId="18" nodeType="withEffect">
                                  <p:stCondLst>
                                    <p:cond delay="0"/>
                                  </p:stCondLst>
                                  <p:childTnLst>
                                    <p:set>
                                      <p:cBhvr>
                                        <p:cTn id="1391" dur="1" fill="hold">
                                          <p:stCondLst>
                                            <p:cond delay="0"/>
                                          </p:stCondLst>
                                        </p:cTn>
                                        <p:tgtEl>
                                          <p:spTgt spid="87052"/>
                                        </p:tgtEl>
                                        <p:attrNameLst>
                                          <p:attrName>style.visibility</p:attrName>
                                        </p:attrNameLst>
                                      </p:cBhvr>
                                      <p:to>
                                        <p:strVal val="visible"/>
                                      </p:to>
                                    </p:set>
                                    <p:anim calcmode="lin" valueType="num">
                                      <p:cBhvr>
                                        <p:cTn id="1392" dur="500" fill="hold"/>
                                        <p:tgtEl>
                                          <p:spTgt spid="8705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93" dur="500" fill="hold"/>
                                        <p:tgtEl>
                                          <p:spTgt spid="87052"/>
                                        </p:tgtEl>
                                        <p:attrNameLst>
                                          <p:attrName>ppt_x</p:attrName>
                                        </p:attrNameLst>
                                      </p:cBhvr>
                                      <p:tavLst>
                                        <p:tav tm="0">
                                          <p:val>
                                            <p:fltVal val="-1"/>
                                          </p:val>
                                        </p:tav>
                                        <p:tav tm="50000">
                                          <p:val>
                                            <p:fltVal val="0.95"/>
                                          </p:val>
                                        </p:tav>
                                        <p:tav tm="100000">
                                          <p:val>
                                            <p:strVal val="#ppt_x"/>
                                          </p:val>
                                        </p:tav>
                                      </p:tavLst>
                                    </p:anim>
                                    <p:anim calcmode="lin" valueType="num">
                                      <p:cBhvr>
                                        <p:cTn id="1394" dur="500" fill="hold"/>
                                        <p:tgtEl>
                                          <p:spTgt spid="87052"/>
                                        </p:tgtEl>
                                        <p:attrNameLst>
                                          <p:attrName>ppt_y</p:attrName>
                                        </p:attrNameLst>
                                      </p:cBhvr>
                                      <p:tavLst>
                                        <p:tav tm="0">
                                          <p:val>
                                            <p:strVal val="#ppt_y"/>
                                          </p:val>
                                        </p:tav>
                                        <p:tav tm="100000">
                                          <p:val>
                                            <p:strVal val="#ppt_y"/>
                                          </p:val>
                                        </p:tav>
                                      </p:tavLst>
                                    </p:anim>
                                    <p:animEffect transition="in" filter="fade">
                                      <p:cBhvr>
                                        <p:cTn id="1395" dur="500"/>
                                        <p:tgtEl>
                                          <p:spTgt spid="87052"/>
                                        </p:tgtEl>
                                      </p:cBhvr>
                                    </p:animEffect>
                                  </p:childTnLst>
                                </p:cTn>
                              </p:par>
                              <p:par>
                                <p:cTn id="1396" presetID="48" presetClass="entr" presetSubtype="0" accel="50000" fill="hold" grpId="18" nodeType="withEffect">
                                  <p:stCondLst>
                                    <p:cond delay="0"/>
                                  </p:stCondLst>
                                  <p:childTnLst>
                                    <p:set>
                                      <p:cBhvr>
                                        <p:cTn id="1397" dur="1" fill="hold">
                                          <p:stCondLst>
                                            <p:cond delay="0"/>
                                          </p:stCondLst>
                                        </p:cTn>
                                        <p:tgtEl>
                                          <p:spTgt spid="87053"/>
                                        </p:tgtEl>
                                        <p:attrNameLst>
                                          <p:attrName>style.visibility</p:attrName>
                                        </p:attrNameLst>
                                      </p:cBhvr>
                                      <p:to>
                                        <p:strVal val="visible"/>
                                      </p:to>
                                    </p:set>
                                    <p:anim calcmode="lin" valueType="num">
                                      <p:cBhvr>
                                        <p:cTn id="1398" dur="500" fill="hold"/>
                                        <p:tgtEl>
                                          <p:spTgt spid="8705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99" dur="500" fill="hold"/>
                                        <p:tgtEl>
                                          <p:spTgt spid="87053"/>
                                        </p:tgtEl>
                                        <p:attrNameLst>
                                          <p:attrName>ppt_x</p:attrName>
                                        </p:attrNameLst>
                                      </p:cBhvr>
                                      <p:tavLst>
                                        <p:tav tm="0">
                                          <p:val>
                                            <p:fltVal val="-1"/>
                                          </p:val>
                                        </p:tav>
                                        <p:tav tm="50000">
                                          <p:val>
                                            <p:fltVal val="0.95"/>
                                          </p:val>
                                        </p:tav>
                                        <p:tav tm="100000">
                                          <p:val>
                                            <p:strVal val="#ppt_x"/>
                                          </p:val>
                                        </p:tav>
                                      </p:tavLst>
                                    </p:anim>
                                    <p:anim calcmode="lin" valueType="num">
                                      <p:cBhvr>
                                        <p:cTn id="1400" dur="500" fill="hold"/>
                                        <p:tgtEl>
                                          <p:spTgt spid="87053"/>
                                        </p:tgtEl>
                                        <p:attrNameLst>
                                          <p:attrName>ppt_y</p:attrName>
                                        </p:attrNameLst>
                                      </p:cBhvr>
                                      <p:tavLst>
                                        <p:tav tm="0">
                                          <p:val>
                                            <p:strVal val="#ppt_y"/>
                                          </p:val>
                                        </p:tav>
                                        <p:tav tm="100000">
                                          <p:val>
                                            <p:strVal val="#ppt_y"/>
                                          </p:val>
                                        </p:tav>
                                      </p:tavLst>
                                    </p:anim>
                                    <p:animEffect transition="in" filter="fade">
                                      <p:cBhvr>
                                        <p:cTn id="1401" dur="500"/>
                                        <p:tgtEl>
                                          <p:spTgt spid="87053"/>
                                        </p:tgtEl>
                                      </p:cBhvr>
                                    </p:animEffect>
                                  </p:childTnLst>
                                </p:cTn>
                              </p:par>
                              <p:par>
                                <p:cTn id="1402" presetID="48" presetClass="entr" presetSubtype="0" accel="50000" fill="hold" grpId="18" nodeType="withEffect">
                                  <p:stCondLst>
                                    <p:cond delay="0"/>
                                  </p:stCondLst>
                                  <p:childTnLst>
                                    <p:set>
                                      <p:cBhvr>
                                        <p:cTn id="1403" dur="1" fill="hold">
                                          <p:stCondLst>
                                            <p:cond delay="0"/>
                                          </p:stCondLst>
                                        </p:cTn>
                                        <p:tgtEl>
                                          <p:spTgt spid="87054"/>
                                        </p:tgtEl>
                                        <p:attrNameLst>
                                          <p:attrName>style.visibility</p:attrName>
                                        </p:attrNameLst>
                                      </p:cBhvr>
                                      <p:to>
                                        <p:strVal val="visible"/>
                                      </p:to>
                                    </p:set>
                                    <p:anim calcmode="lin" valueType="num">
                                      <p:cBhvr>
                                        <p:cTn id="1404" dur="500" fill="hold"/>
                                        <p:tgtEl>
                                          <p:spTgt spid="8705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05" dur="500" fill="hold"/>
                                        <p:tgtEl>
                                          <p:spTgt spid="87054"/>
                                        </p:tgtEl>
                                        <p:attrNameLst>
                                          <p:attrName>ppt_x</p:attrName>
                                        </p:attrNameLst>
                                      </p:cBhvr>
                                      <p:tavLst>
                                        <p:tav tm="0">
                                          <p:val>
                                            <p:fltVal val="-1"/>
                                          </p:val>
                                        </p:tav>
                                        <p:tav tm="50000">
                                          <p:val>
                                            <p:fltVal val="0.95"/>
                                          </p:val>
                                        </p:tav>
                                        <p:tav tm="100000">
                                          <p:val>
                                            <p:strVal val="#ppt_x"/>
                                          </p:val>
                                        </p:tav>
                                      </p:tavLst>
                                    </p:anim>
                                    <p:anim calcmode="lin" valueType="num">
                                      <p:cBhvr>
                                        <p:cTn id="1406" dur="500" fill="hold"/>
                                        <p:tgtEl>
                                          <p:spTgt spid="87054"/>
                                        </p:tgtEl>
                                        <p:attrNameLst>
                                          <p:attrName>ppt_y</p:attrName>
                                        </p:attrNameLst>
                                      </p:cBhvr>
                                      <p:tavLst>
                                        <p:tav tm="0">
                                          <p:val>
                                            <p:strVal val="#ppt_y"/>
                                          </p:val>
                                        </p:tav>
                                        <p:tav tm="100000">
                                          <p:val>
                                            <p:strVal val="#ppt_y"/>
                                          </p:val>
                                        </p:tav>
                                      </p:tavLst>
                                    </p:anim>
                                    <p:animEffect transition="in" filter="fade">
                                      <p:cBhvr>
                                        <p:cTn id="1407" dur="500"/>
                                        <p:tgtEl>
                                          <p:spTgt spid="87054"/>
                                        </p:tgtEl>
                                      </p:cBhvr>
                                    </p:animEffect>
                                  </p:childTnLst>
                                </p:cTn>
                              </p:par>
                              <p:par>
                                <p:cTn id="1408" presetID="48" presetClass="entr" presetSubtype="0" accel="50000" fill="hold" grpId="18" nodeType="withEffect">
                                  <p:stCondLst>
                                    <p:cond delay="0"/>
                                  </p:stCondLst>
                                  <p:childTnLst>
                                    <p:set>
                                      <p:cBhvr>
                                        <p:cTn id="1409" dur="1" fill="hold">
                                          <p:stCondLst>
                                            <p:cond delay="0"/>
                                          </p:stCondLst>
                                        </p:cTn>
                                        <p:tgtEl>
                                          <p:spTgt spid="87055"/>
                                        </p:tgtEl>
                                        <p:attrNameLst>
                                          <p:attrName>style.visibility</p:attrName>
                                        </p:attrNameLst>
                                      </p:cBhvr>
                                      <p:to>
                                        <p:strVal val="visible"/>
                                      </p:to>
                                    </p:set>
                                    <p:anim calcmode="lin" valueType="num">
                                      <p:cBhvr>
                                        <p:cTn id="1410" dur="500" fill="hold"/>
                                        <p:tgtEl>
                                          <p:spTgt spid="8705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11" dur="500" fill="hold"/>
                                        <p:tgtEl>
                                          <p:spTgt spid="87055"/>
                                        </p:tgtEl>
                                        <p:attrNameLst>
                                          <p:attrName>ppt_x</p:attrName>
                                        </p:attrNameLst>
                                      </p:cBhvr>
                                      <p:tavLst>
                                        <p:tav tm="0">
                                          <p:val>
                                            <p:fltVal val="-1"/>
                                          </p:val>
                                        </p:tav>
                                        <p:tav tm="50000">
                                          <p:val>
                                            <p:fltVal val="0.95"/>
                                          </p:val>
                                        </p:tav>
                                        <p:tav tm="100000">
                                          <p:val>
                                            <p:strVal val="#ppt_x"/>
                                          </p:val>
                                        </p:tav>
                                      </p:tavLst>
                                    </p:anim>
                                    <p:anim calcmode="lin" valueType="num">
                                      <p:cBhvr>
                                        <p:cTn id="1412" dur="500" fill="hold"/>
                                        <p:tgtEl>
                                          <p:spTgt spid="87055"/>
                                        </p:tgtEl>
                                        <p:attrNameLst>
                                          <p:attrName>ppt_y</p:attrName>
                                        </p:attrNameLst>
                                      </p:cBhvr>
                                      <p:tavLst>
                                        <p:tav tm="0">
                                          <p:val>
                                            <p:strVal val="#ppt_y"/>
                                          </p:val>
                                        </p:tav>
                                        <p:tav tm="100000">
                                          <p:val>
                                            <p:strVal val="#ppt_y"/>
                                          </p:val>
                                        </p:tav>
                                      </p:tavLst>
                                    </p:anim>
                                    <p:animEffect transition="in" filter="fade">
                                      <p:cBhvr>
                                        <p:cTn id="1413" dur="500"/>
                                        <p:tgtEl>
                                          <p:spTgt spid="87055"/>
                                        </p:tgtEl>
                                      </p:cBhvr>
                                    </p:animEffect>
                                  </p:childTnLst>
                                </p:cTn>
                              </p:par>
                              <p:par>
                                <p:cTn id="1414" presetID="48" presetClass="entr" presetSubtype="0" accel="50000" fill="hold" grpId="18" nodeType="withEffect">
                                  <p:stCondLst>
                                    <p:cond delay="0"/>
                                  </p:stCondLst>
                                  <p:childTnLst>
                                    <p:set>
                                      <p:cBhvr>
                                        <p:cTn id="1415" dur="1" fill="hold">
                                          <p:stCondLst>
                                            <p:cond delay="0"/>
                                          </p:stCondLst>
                                        </p:cTn>
                                        <p:tgtEl>
                                          <p:spTgt spid="87056"/>
                                        </p:tgtEl>
                                        <p:attrNameLst>
                                          <p:attrName>style.visibility</p:attrName>
                                        </p:attrNameLst>
                                      </p:cBhvr>
                                      <p:to>
                                        <p:strVal val="visible"/>
                                      </p:to>
                                    </p:set>
                                    <p:anim calcmode="lin" valueType="num">
                                      <p:cBhvr>
                                        <p:cTn id="1416" dur="500" fill="hold"/>
                                        <p:tgtEl>
                                          <p:spTgt spid="8705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17" dur="500" fill="hold"/>
                                        <p:tgtEl>
                                          <p:spTgt spid="87056"/>
                                        </p:tgtEl>
                                        <p:attrNameLst>
                                          <p:attrName>ppt_x</p:attrName>
                                        </p:attrNameLst>
                                      </p:cBhvr>
                                      <p:tavLst>
                                        <p:tav tm="0">
                                          <p:val>
                                            <p:fltVal val="-1"/>
                                          </p:val>
                                        </p:tav>
                                        <p:tav tm="50000">
                                          <p:val>
                                            <p:fltVal val="0.95"/>
                                          </p:val>
                                        </p:tav>
                                        <p:tav tm="100000">
                                          <p:val>
                                            <p:strVal val="#ppt_x"/>
                                          </p:val>
                                        </p:tav>
                                      </p:tavLst>
                                    </p:anim>
                                    <p:anim calcmode="lin" valueType="num">
                                      <p:cBhvr>
                                        <p:cTn id="1418" dur="500" fill="hold"/>
                                        <p:tgtEl>
                                          <p:spTgt spid="87056"/>
                                        </p:tgtEl>
                                        <p:attrNameLst>
                                          <p:attrName>ppt_y</p:attrName>
                                        </p:attrNameLst>
                                      </p:cBhvr>
                                      <p:tavLst>
                                        <p:tav tm="0">
                                          <p:val>
                                            <p:strVal val="#ppt_y"/>
                                          </p:val>
                                        </p:tav>
                                        <p:tav tm="100000">
                                          <p:val>
                                            <p:strVal val="#ppt_y"/>
                                          </p:val>
                                        </p:tav>
                                      </p:tavLst>
                                    </p:anim>
                                    <p:animEffect transition="in" filter="fade">
                                      <p:cBhvr>
                                        <p:cTn id="1419" dur="500"/>
                                        <p:tgtEl>
                                          <p:spTgt spid="87056"/>
                                        </p:tgtEl>
                                      </p:cBhvr>
                                    </p:animEffect>
                                  </p:childTnLst>
                                </p:cTn>
                              </p:par>
                              <p:par>
                                <p:cTn id="1420" presetID="48" presetClass="entr" presetSubtype="0" accel="50000" fill="hold" grpId="18" nodeType="withEffect">
                                  <p:stCondLst>
                                    <p:cond delay="0"/>
                                  </p:stCondLst>
                                  <p:childTnLst>
                                    <p:set>
                                      <p:cBhvr>
                                        <p:cTn id="1421" dur="1" fill="hold">
                                          <p:stCondLst>
                                            <p:cond delay="0"/>
                                          </p:stCondLst>
                                        </p:cTn>
                                        <p:tgtEl>
                                          <p:spTgt spid="87057"/>
                                        </p:tgtEl>
                                        <p:attrNameLst>
                                          <p:attrName>style.visibility</p:attrName>
                                        </p:attrNameLst>
                                      </p:cBhvr>
                                      <p:to>
                                        <p:strVal val="visible"/>
                                      </p:to>
                                    </p:set>
                                    <p:anim calcmode="lin" valueType="num">
                                      <p:cBhvr>
                                        <p:cTn id="1422" dur="500" fill="hold"/>
                                        <p:tgtEl>
                                          <p:spTgt spid="8705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23" dur="500" fill="hold"/>
                                        <p:tgtEl>
                                          <p:spTgt spid="87057"/>
                                        </p:tgtEl>
                                        <p:attrNameLst>
                                          <p:attrName>ppt_x</p:attrName>
                                        </p:attrNameLst>
                                      </p:cBhvr>
                                      <p:tavLst>
                                        <p:tav tm="0">
                                          <p:val>
                                            <p:fltVal val="-1"/>
                                          </p:val>
                                        </p:tav>
                                        <p:tav tm="50000">
                                          <p:val>
                                            <p:fltVal val="0.95"/>
                                          </p:val>
                                        </p:tav>
                                        <p:tav tm="100000">
                                          <p:val>
                                            <p:strVal val="#ppt_x"/>
                                          </p:val>
                                        </p:tav>
                                      </p:tavLst>
                                    </p:anim>
                                    <p:anim calcmode="lin" valueType="num">
                                      <p:cBhvr>
                                        <p:cTn id="1424" dur="500" fill="hold"/>
                                        <p:tgtEl>
                                          <p:spTgt spid="87057"/>
                                        </p:tgtEl>
                                        <p:attrNameLst>
                                          <p:attrName>ppt_y</p:attrName>
                                        </p:attrNameLst>
                                      </p:cBhvr>
                                      <p:tavLst>
                                        <p:tav tm="0">
                                          <p:val>
                                            <p:strVal val="#ppt_y"/>
                                          </p:val>
                                        </p:tav>
                                        <p:tav tm="100000">
                                          <p:val>
                                            <p:strVal val="#ppt_y"/>
                                          </p:val>
                                        </p:tav>
                                      </p:tavLst>
                                    </p:anim>
                                    <p:animEffect transition="in" filter="fade">
                                      <p:cBhvr>
                                        <p:cTn id="1425" dur="500"/>
                                        <p:tgtEl>
                                          <p:spTgt spid="87057"/>
                                        </p:tgtEl>
                                      </p:cBhvr>
                                    </p:animEffect>
                                  </p:childTnLst>
                                </p:cTn>
                              </p:par>
                              <p:par>
                                <p:cTn id="1426" presetID="48" presetClass="entr" presetSubtype="0" accel="50000" fill="hold" grpId="18" nodeType="withEffect">
                                  <p:stCondLst>
                                    <p:cond delay="0"/>
                                  </p:stCondLst>
                                  <p:childTnLst>
                                    <p:set>
                                      <p:cBhvr>
                                        <p:cTn id="1427" dur="1" fill="hold">
                                          <p:stCondLst>
                                            <p:cond delay="0"/>
                                          </p:stCondLst>
                                        </p:cTn>
                                        <p:tgtEl>
                                          <p:spTgt spid="87058"/>
                                        </p:tgtEl>
                                        <p:attrNameLst>
                                          <p:attrName>style.visibility</p:attrName>
                                        </p:attrNameLst>
                                      </p:cBhvr>
                                      <p:to>
                                        <p:strVal val="visible"/>
                                      </p:to>
                                    </p:set>
                                    <p:anim calcmode="lin" valueType="num">
                                      <p:cBhvr>
                                        <p:cTn id="1428" dur="500" fill="hold"/>
                                        <p:tgtEl>
                                          <p:spTgt spid="8705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29" dur="500" fill="hold"/>
                                        <p:tgtEl>
                                          <p:spTgt spid="87058"/>
                                        </p:tgtEl>
                                        <p:attrNameLst>
                                          <p:attrName>ppt_x</p:attrName>
                                        </p:attrNameLst>
                                      </p:cBhvr>
                                      <p:tavLst>
                                        <p:tav tm="0">
                                          <p:val>
                                            <p:fltVal val="-1"/>
                                          </p:val>
                                        </p:tav>
                                        <p:tav tm="50000">
                                          <p:val>
                                            <p:fltVal val="0.95"/>
                                          </p:val>
                                        </p:tav>
                                        <p:tav tm="100000">
                                          <p:val>
                                            <p:strVal val="#ppt_x"/>
                                          </p:val>
                                        </p:tav>
                                      </p:tavLst>
                                    </p:anim>
                                    <p:anim calcmode="lin" valueType="num">
                                      <p:cBhvr>
                                        <p:cTn id="1430" dur="500" fill="hold"/>
                                        <p:tgtEl>
                                          <p:spTgt spid="87058"/>
                                        </p:tgtEl>
                                        <p:attrNameLst>
                                          <p:attrName>ppt_y</p:attrName>
                                        </p:attrNameLst>
                                      </p:cBhvr>
                                      <p:tavLst>
                                        <p:tav tm="0">
                                          <p:val>
                                            <p:strVal val="#ppt_y"/>
                                          </p:val>
                                        </p:tav>
                                        <p:tav tm="100000">
                                          <p:val>
                                            <p:strVal val="#ppt_y"/>
                                          </p:val>
                                        </p:tav>
                                      </p:tavLst>
                                    </p:anim>
                                    <p:animEffect transition="in" filter="fade">
                                      <p:cBhvr>
                                        <p:cTn id="1431" dur="500"/>
                                        <p:tgtEl>
                                          <p:spTgt spid="87058"/>
                                        </p:tgtEl>
                                      </p:cBhvr>
                                    </p:animEffect>
                                  </p:childTnLst>
                                </p:cTn>
                              </p:par>
                              <p:par>
                                <p:cTn id="1432" presetID="48" presetClass="entr" presetSubtype="0" accel="50000" fill="hold" grpId="18" nodeType="withEffect">
                                  <p:stCondLst>
                                    <p:cond delay="0"/>
                                  </p:stCondLst>
                                  <p:childTnLst>
                                    <p:set>
                                      <p:cBhvr>
                                        <p:cTn id="1433" dur="1" fill="hold">
                                          <p:stCondLst>
                                            <p:cond delay="0"/>
                                          </p:stCondLst>
                                        </p:cTn>
                                        <p:tgtEl>
                                          <p:spTgt spid="87060"/>
                                        </p:tgtEl>
                                        <p:attrNameLst>
                                          <p:attrName>style.visibility</p:attrName>
                                        </p:attrNameLst>
                                      </p:cBhvr>
                                      <p:to>
                                        <p:strVal val="visible"/>
                                      </p:to>
                                    </p:set>
                                    <p:anim calcmode="lin" valueType="num">
                                      <p:cBhvr>
                                        <p:cTn id="1434" dur="500" fill="hold"/>
                                        <p:tgtEl>
                                          <p:spTgt spid="8706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35" dur="500" fill="hold"/>
                                        <p:tgtEl>
                                          <p:spTgt spid="87060"/>
                                        </p:tgtEl>
                                        <p:attrNameLst>
                                          <p:attrName>ppt_x</p:attrName>
                                        </p:attrNameLst>
                                      </p:cBhvr>
                                      <p:tavLst>
                                        <p:tav tm="0">
                                          <p:val>
                                            <p:fltVal val="-1"/>
                                          </p:val>
                                        </p:tav>
                                        <p:tav tm="50000">
                                          <p:val>
                                            <p:fltVal val="0.95"/>
                                          </p:val>
                                        </p:tav>
                                        <p:tav tm="100000">
                                          <p:val>
                                            <p:strVal val="#ppt_x"/>
                                          </p:val>
                                        </p:tav>
                                      </p:tavLst>
                                    </p:anim>
                                    <p:anim calcmode="lin" valueType="num">
                                      <p:cBhvr>
                                        <p:cTn id="1436" dur="500" fill="hold"/>
                                        <p:tgtEl>
                                          <p:spTgt spid="87060"/>
                                        </p:tgtEl>
                                        <p:attrNameLst>
                                          <p:attrName>ppt_y</p:attrName>
                                        </p:attrNameLst>
                                      </p:cBhvr>
                                      <p:tavLst>
                                        <p:tav tm="0">
                                          <p:val>
                                            <p:strVal val="#ppt_y"/>
                                          </p:val>
                                        </p:tav>
                                        <p:tav tm="100000">
                                          <p:val>
                                            <p:strVal val="#ppt_y"/>
                                          </p:val>
                                        </p:tav>
                                      </p:tavLst>
                                    </p:anim>
                                    <p:animEffect transition="in" filter="fade">
                                      <p:cBhvr>
                                        <p:cTn id="1437" dur="500"/>
                                        <p:tgtEl>
                                          <p:spTgt spid="87060"/>
                                        </p:tgtEl>
                                      </p:cBhvr>
                                    </p:animEffect>
                                  </p:childTnLst>
                                </p:cTn>
                              </p:par>
                              <p:par>
                                <p:cTn id="1438" presetID="48" presetClass="entr" presetSubtype="0" accel="50000" fill="hold" grpId="18" nodeType="withEffect">
                                  <p:stCondLst>
                                    <p:cond delay="0"/>
                                  </p:stCondLst>
                                  <p:childTnLst>
                                    <p:set>
                                      <p:cBhvr>
                                        <p:cTn id="1439" dur="1" fill="hold">
                                          <p:stCondLst>
                                            <p:cond delay="0"/>
                                          </p:stCondLst>
                                        </p:cTn>
                                        <p:tgtEl>
                                          <p:spTgt spid="87047"/>
                                        </p:tgtEl>
                                        <p:attrNameLst>
                                          <p:attrName>style.visibility</p:attrName>
                                        </p:attrNameLst>
                                      </p:cBhvr>
                                      <p:to>
                                        <p:strVal val="visible"/>
                                      </p:to>
                                    </p:set>
                                    <p:anim calcmode="lin" valueType="num">
                                      <p:cBhvr>
                                        <p:cTn id="1440" dur="500" fill="hold"/>
                                        <p:tgtEl>
                                          <p:spTgt spid="8704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41" dur="500" fill="hold"/>
                                        <p:tgtEl>
                                          <p:spTgt spid="87047"/>
                                        </p:tgtEl>
                                        <p:attrNameLst>
                                          <p:attrName>ppt_x</p:attrName>
                                        </p:attrNameLst>
                                      </p:cBhvr>
                                      <p:tavLst>
                                        <p:tav tm="0">
                                          <p:val>
                                            <p:fltVal val="-1"/>
                                          </p:val>
                                        </p:tav>
                                        <p:tav tm="50000">
                                          <p:val>
                                            <p:fltVal val="0.95"/>
                                          </p:val>
                                        </p:tav>
                                        <p:tav tm="100000">
                                          <p:val>
                                            <p:strVal val="#ppt_x"/>
                                          </p:val>
                                        </p:tav>
                                      </p:tavLst>
                                    </p:anim>
                                    <p:anim calcmode="lin" valueType="num">
                                      <p:cBhvr>
                                        <p:cTn id="1442" dur="500" fill="hold"/>
                                        <p:tgtEl>
                                          <p:spTgt spid="87047"/>
                                        </p:tgtEl>
                                        <p:attrNameLst>
                                          <p:attrName>ppt_y</p:attrName>
                                        </p:attrNameLst>
                                      </p:cBhvr>
                                      <p:tavLst>
                                        <p:tav tm="0">
                                          <p:val>
                                            <p:strVal val="#ppt_y"/>
                                          </p:val>
                                        </p:tav>
                                        <p:tav tm="100000">
                                          <p:val>
                                            <p:strVal val="#ppt_y"/>
                                          </p:val>
                                        </p:tav>
                                      </p:tavLst>
                                    </p:anim>
                                    <p:animEffect transition="in" filter="fade">
                                      <p:cBhvr>
                                        <p:cTn id="1443" dur="500"/>
                                        <p:tgtEl>
                                          <p:spTgt spid="87047"/>
                                        </p:tgtEl>
                                      </p:cBhvr>
                                    </p:animEffect>
                                  </p:childTnLst>
                                </p:cTn>
                              </p:par>
                              <p:par>
                                <p:cTn id="1444" presetID="6" presetClass="emph" presetSubtype="0" fill="hold" grpId="21" nodeType="withEffect">
                                  <p:stCondLst>
                                    <p:cond delay="0"/>
                                  </p:stCondLst>
                                  <p:childTnLst>
                                    <p:animScale>
                                      <p:cBhvr>
                                        <p:cTn id="1445" dur="500" fill="hold"/>
                                        <p:tgtEl>
                                          <p:spTgt spid="87059"/>
                                        </p:tgtEl>
                                      </p:cBhvr>
                                      <p:by x="50000" y="50000"/>
                                    </p:animScale>
                                  </p:childTnLst>
                                </p:cTn>
                              </p:par>
                              <p:par>
                                <p:cTn id="1446" presetID="63" presetClass="path" presetSubtype="0" accel="50000" decel="50000" fill="hold" grpId="22" nodeType="withEffect">
                                  <p:stCondLst>
                                    <p:cond delay="0"/>
                                  </p:stCondLst>
                                  <p:childTnLst>
                                    <p:animMotion origin="layout" path="M -2.22222E-6 -3.74276E-6 L 0.30278 0.29479 " pathEditMode="relative" rAng="0" ptsTypes="AA">
                                      <p:cBhvr>
                                        <p:cTn id="1447" dur="500" spd="-100000" fill="hold"/>
                                        <p:tgtEl>
                                          <p:spTgt spid="87059"/>
                                        </p:tgtEl>
                                        <p:attrNameLst>
                                          <p:attrName>ppt_x</p:attrName>
                                          <p:attrName>ppt_y</p:attrName>
                                        </p:attrNameLst>
                                      </p:cBhvr>
                                      <p:rCtr x="151" y="147"/>
                                    </p:animMotion>
                                  </p:childTnLst>
                                </p:cTn>
                              </p:par>
                            </p:childTnLst>
                          </p:cTn>
                        </p:par>
                      </p:childTnLst>
                    </p:cTn>
                  </p:par>
                </p:childTnLst>
              </p:cTn>
              <p:nextCondLst>
                <p:cond evt="onClick" delay="0">
                  <p:tgtEl>
                    <p:spTgt spid="87059"/>
                  </p:tgtEl>
                </p:cond>
              </p:nextCondLst>
            </p:seq>
          </p:childTnLst>
        </p:cTn>
      </p:par>
    </p:tnLst>
    <p:bldLst>
      <p:bldP spid="87063" grpId="0" animBg="1"/>
      <p:bldP spid="87063" grpId="1" animBg="1"/>
      <p:bldP spid="87063" grpId="2" animBg="1"/>
      <p:bldP spid="87063" grpId="3" animBg="1"/>
      <p:bldP spid="87063" grpId="4" animBg="1"/>
      <p:bldP spid="87063" grpId="5" animBg="1"/>
      <p:bldP spid="87063" grpId="6" animBg="1"/>
      <p:bldP spid="87063" grpId="7" animBg="1"/>
      <p:bldP spid="87063" grpId="8" animBg="1"/>
      <p:bldP spid="87063" grpId="9" animBg="1"/>
      <p:bldP spid="87063" grpId="10" animBg="1"/>
      <p:bldP spid="87063" grpId="11" animBg="1"/>
      <p:bldP spid="87063" grpId="12" animBg="1"/>
      <p:bldP spid="87063" grpId="13" animBg="1"/>
      <p:bldP spid="87063" grpId="14" animBg="1"/>
      <p:bldP spid="87063" grpId="15" animBg="1"/>
      <p:bldP spid="87063" grpId="16" animBg="1"/>
      <p:bldP spid="87063" grpId="17" animBg="1"/>
      <p:bldP spid="87063" grpId="18" animBg="1"/>
      <p:bldP spid="87063" grpId="19" animBg="1"/>
      <p:bldP spid="87063" grpId="20" animBg="1"/>
      <p:bldP spid="87048" grpId="0" animBg="1"/>
      <p:bldP spid="87048" grpId="1" animBg="1"/>
      <p:bldP spid="87048" grpId="2" animBg="1"/>
      <p:bldP spid="87048" grpId="3" animBg="1"/>
      <p:bldP spid="87048" grpId="4" animBg="1"/>
      <p:bldP spid="87048" grpId="5" animBg="1"/>
      <p:bldP spid="87048" grpId="6" animBg="1"/>
      <p:bldP spid="87048" grpId="7" animBg="1"/>
      <p:bldP spid="87048" grpId="8" animBg="1"/>
      <p:bldP spid="87048" grpId="9" animBg="1"/>
      <p:bldP spid="87048" grpId="10" animBg="1"/>
      <p:bldP spid="87048" grpId="11" animBg="1"/>
      <p:bldP spid="87048" grpId="12" animBg="1"/>
      <p:bldP spid="87048" grpId="13" animBg="1"/>
      <p:bldP spid="87048" grpId="14" animBg="1"/>
      <p:bldP spid="87048" grpId="15" animBg="1"/>
      <p:bldP spid="87048" grpId="16" animBg="1"/>
      <p:bldP spid="87048" grpId="17" animBg="1"/>
      <p:bldP spid="87048" grpId="18" animBg="1"/>
      <p:bldP spid="87048" grpId="19" animBg="1"/>
      <p:bldP spid="87048" grpId="20" animBg="1"/>
      <p:bldP spid="87046" grpId="0" animBg="1"/>
      <p:bldP spid="87046" grpId="1" animBg="1"/>
      <p:bldP spid="87046" grpId="2" animBg="1"/>
      <p:bldP spid="87046" grpId="3" animBg="1"/>
      <p:bldP spid="87046" grpId="4" animBg="1"/>
      <p:bldP spid="87046" grpId="5" animBg="1"/>
      <p:bldP spid="87046" grpId="6" animBg="1"/>
      <p:bldP spid="87046" grpId="7" animBg="1"/>
      <p:bldP spid="87046" grpId="8" animBg="1"/>
      <p:bldP spid="87046" grpId="9" animBg="1"/>
      <p:bldP spid="87046" grpId="10" animBg="1"/>
      <p:bldP spid="87046" grpId="11" animBg="1"/>
      <p:bldP spid="87046" grpId="12" animBg="1"/>
      <p:bldP spid="87046" grpId="13" animBg="1"/>
      <p:bldP spid="87046" grpId="14" animBg="1"/>
      <p:bldP spid="87046" grpId="15" animBg="1"/>
      <p:bldP spid="87046" grpId="16" animBg="1"/>
      <p:bldP spid="87046" grpId="17" animBg="1"/>
      <p:bldP spid="87046" grpId="18" animBg="1"/>
      <p:bldP spid="87046" grpId="19" animBg="1"/>
      <p:bldP spid="87046" grpId="20" animBg="1"/>
      <p:bldP spid="87049" grpId="0" animBg="1"/>
      <p:bldP spid="87049" grpId="1" animBg="1"/>
      <p:bldP spid="87049" grpId="2" animBg="1"/>
      <p:bldP spid="87049" grpId="3" animBg="1"/>
      <p:bldP spid="87049" grpId="4" animBg="1"/>
      <p:bldP spid="87049" grpId="5" animBg="1"/>
      <p:bldP spid="87049" grpId="6" animBg="1"/>
      <p:bldP spid="87049" grpId="7" animBg="1"/>
      <p:bldP spid="87049" grpId="8" animBg="1"/>
      <p:bldP spid="87049" grpId="9" animBg="1"/>
      <p:bldP spid="87049" grpId="10" animBg="1"/>
      <p:bldP spid="87049" grpId="11" animBg="1"/>
      <p:bldP spid="87049" grpId="12" animBg="1"/>
      <p:bldP spid="87049" grpId="13" animBg="1"/>
      <p:bldP spid="87049" grpId="14" animBg="1"/>
      <p:bldP spid="87049" grpId="15" animBg="1"/>
      <p:bldP spid="87049" grpId="16" animBg="1"/>
      <p:bldP spid="87049" grpId="17" animBg="1"/>
      <p:bldP spid="87049" grpId="18" animBg="1"/>
      <p:bldP spid="87049" grpId="19" animBg="1"/>
      <p:bldP spid="87049" grpId="20" animBg="1"/>
      <p:bldP spid="87050" grpId="0" animBg="1"/>
      <p:bldP spid="87050" grpId="1" animBg="1"/>
      <p:bldP spid="87050" grpId="2" animBg="1"/>
      <p:bldP spid="87050" grpId="3" animBg="1"/>
      <p:bldP spid="87050" grpId="4" animBg="1"/>
      <p:bldP spid="87050" grpId="5" animBg="1"/>
      <p:bldP spid="87050" grpId="6" animBg="1"/>
      <p:bldP spid="87050" grpId="7" animBg="1"/>
      <p:bldP spid="87050" grpId="8" animBg="1"/>
      <p:bldP spid="87050" grpId="9" animBg="1"/>
      <p:bldP spid="87050" grpId="10" animBg="1"/>
      <p:bldP spid="87050" grpId="11" animBg="1"/>
      <p:bldP spid="87050" grpId="12" animBg="1"/>
      <p:bldP spid="87050" grpId="13" animBg="1"/>
      <p:bldP spid="87050" grpId="14" animBg="1"/>
      <p:bldP spid="87050" grpId="15" animBg="1"/>
      <p:bldP spid="87050" grpId="16" animBg="1"/>
      <p:bldP spid="87050" grpId="17" animBg="1"/>
      <p:bldP spid="87050" grpId="18" animBg="1"/>
      <p:bldP spid="87050" grpId="19" animBg="1"/>
      <p:bldP spid="87050" grpId="20" animBg="1"/>
      <p:bldP spid="87051" grpId="0" animBg="1"/>
      <p:bldP spid="87051" grpId="1" animBg="1"/>
      <p:bldP spid="87051" grpId="2" animBg="1"/>
      <p:bldP spid="87051" grpId="3" animBg="1"/>
      <p:bldP spid="87051" grpId="4" animBg="1"/>
      <p:bldP spid="87051" grpId="5" animBg="1"/>
      <p:bldP spid="87051" grpId="6" animBg="1"/>
      <p:bldP spid="87051" grpId="7" animBg="1"/>
      <p:bldP spid="87051" grpId="8" animBg="1"/>
      <p:bldP spid="87051" grpId="9" animBg="1"/>
      <p:bldP spid="87051" grpId="10" animBg="1"/>
      <p:bldP spid="87051" grpId="11" animBg="1"/>
      <p:bldP spid="87051" grpId="12" animBg="1"/>
      <p:bldP spid="87051" grpId="13" animBg="1"/>
      <p:bldP spid="87051" grpId="14" animBg="1"/>
      <p:bldP spid="87051" grpId="15" animBg="1"/>
      <p:bldP spid="87051" grpId="16" animBg="1"/>
      <p:bldP spid="87051" grpId="17" animBg="1"/>
      <p:bldP spid="87051" grpId="18" animBg="1"/>
      <p:bldP spid="87051" grpId="19" animBg="1"/>
      <p:bldP spid="87051" grpId="20" animBg="1"/>
      <p:bldP spid="87052" grpId="0" animBg="1"/>
      <p:bldP spid="87052" grpId="1" animBg="1"/>
      <p:bldP spid="87052" grpId="2" animBg="1"/>
      <p:bldP spid="87052" grpId="3" animBg="1"/>
      <p:bldP spid="87052" grpId="4" animBg="1"/>
      <p:bldP spid="87052" grpId="5" animBg="1"/>
      <p:bldP spid="87052" grpId="6" animBg="1"/>
      <p:bldP spid="87052" grpId="7" animBg="1"/>
      <p:bldP spid="87052" grpId="8" animBg="1"/>
      <p:bldP spid="87052" grpId="9" animBg="1"/>
      <p:bldP spid="87052" grpId="10" animBg="1"/>
      <p:bldP spid="87052" grpId="11" animBg="1"/>
      <p:bldP spid="87052" grpId="12" animBg="1"/>
      <p:bldP spid="87052" grpId="13" animBg="1"/>
      <p:bldP spid="87052" grpId="14" animBg="1"/>
      <p:bldP spid="87052" grpId="15" animBg="1"/>
      <p:bldP spid="87052" grpId="16" animBg="1"/>
      <p:bldP spid="87052" grpId="17" animBg="1"/>
      <p:bldP spid="87052" grpId="18" animBg="1"/>
      <p:bldP spid="87052" grpId="19" animBg="1"/>
      <p:bldP spid="87052" grpId="20" animBg="1"/>
      <p:bldP spid="87052" grpId="21" animBg="1"/>
      <p:bldP spid="87052" grpId="22" animBg="1"/>
      <p:bldP spid="87053" grpId="0" animBg="1"/>
      <p:bldP spid="87053" grpId="1" animBg="1"/>
      <p:bldP spid="87053" grpId="2" animBg="1"/>
      <p:bldP spid="87053" grpId="3" animBg="1"/>
      <p:bldP spid="87053" grpId="4" animBg="1"/>
      <p:bldP spid="87053" grpId="5" animBg="1"/>
      <p:bldP spid="87053" grpId="6" animBg="1"/>
      <p:bldP spid="87053" grpId="7" animBg="1"/>
      <p:bldP spid="87053" grpId="8" animBg="1"/>
      <p:bldP spid="87053" grpId="9" animBg="1"/>
      <p:bldP spid="87053" grpId="10" animBg="1"/>
      <p:bldP spid="87053" grpId="11" animBg="1"/>
      <p:bldP spid="87053" grpId="12" animBg="1"/>
      <p:bldP spid="87053" grpId="13" animBg="1"/>
      <p:bldP spid="87053" grpId="14" animBg="1"/>
      <p:bldP spid="87053" grpId="15" animBg="1"/>
      <p:bldP spid="87053" grpId="16" animBg="1"/>
      <p:bldP spid="87053" grpId="17" animBg="1"/>
      <p:bldP spid="87053" grpId="18" animBg="1"/>
      <p:bldP spid="87053" grpId="19" animBg="1"/>
      <p:bldP spid="87053" grpId="20" animBg="1"/>
      <p:bldP spid="87053" grpId="21" animBg="1"/>
      <p:bldP spid="87053" grpId="22" animBg="1"/>
      <p:bldP spid="87054" grpId="0" animBg="1"/>
      <p:bldP spid="87054" grpId="1" animBg="1"/>
      <p:bldP spid="87054" grpId="2" animBg="1"/>
      <p:bldP spid="87054" grpId="3" animBg="1"/>
      <p:bldP spid="87054" grpId="4" animBg="1"/>
      <p:bldP spid="87054" grpId="5" animBg="1"/>
      <p:bldP spid="87054" grpId="6" animBg="1"/>
      <p:bldP spid="87054" grpId="7" animBg="1"/>
      <p:bldP spid="87054" grpId="8" animBg="1"/>
      <p:bldP spid="87054" grpId="9" animBg="1"/>
      <p:bldP spid="87054" grpId="10" animBg="1"/>
      <p:bldP spid="87054" grpId="11" animBg="1"/>
      <p:bldP spid="87054" grpId="12" animBg="1"/>
      <p:bldP spid="87054" grpId="13" animBg="1"/>
      <p:bldP spid="87054" grpId="14" animBg="1"/>
      <p:bldP spid="87054" grpId="15" animBg="1"/>
      <p:bldP spid="87054" grpId="16" animBg="1"/>
      <p:bldP spid="87054" grpId="17" animBg="1"/>
      <p:bldP spid="87054" grpId="18" animBg="1"/>
      <p:bldP spid="87054" grpId="19" animBg="1"/>
      <p:bldP spid="87054" grpId="20" animBg="1"/>
      <p:bldP spid="87054" grpId="21" animBg="1"/>
      <p:bldP spid="87054" grpId="22" animBg="1"/>
      <p:bldP spid="87055" grpId="0" animBg="1"/>
      <p:bldP spid="87055" grpId="1" animBg="1"/>
      <p:bldP spid="87055" grpId="2" animBg="1"/>
      <p:bldP spid="87055" grpId="3" animBg="1"/>
      <p:bldP spid="87055" grpId="4" animBg="1"/>
      <p:bldP spid="87055" grpId="5" animBg="1"/>
      <p:bldP spid="87055" grpId="6" animBg="1"/>
      <p:bldP spid="87055" grpId="7" animBg="1"/>
      <p:bldP spid="87055" grpId="8" animBg="1"/>
      <p:bldP spid="87055" grpId="9" animBg="1"/>
      <p:bldP spid="87055" grpId="10" animBg="1"/>
      <p:bldP spid="87055" grpId="11" animBg="1"/>
      <p:bldP spid="87055" grpId="12" animBg="1"/>
      <p:bldP spid="87055" grpId="13" animBg="1"/>
      <p:bldP spid="87055" grpId="14" animBg="1"/>
      <p:bldP spid="87055" grpId="15" animBg="1"/>
      <p:bldP spid="87055" grpId="16" animBg="1"/>
      <p:bldP spid="87055" grpId="17" animBg="1"/>
      <p:bldP spid="87055" grpId="18" animBg="1"/>
      <p:bldP spid="87055" grpId="19" animBg="1"/>
      <p:bldP spid="87055" grpId="20" animBg="1"/>
      <p:bldP spid="87055" grpId="21" animBg="1"/>
      <p:bldP spid="87055" grpId="22" animBg="1"/>
      <p:bldP spid="87056" grpId="0" animBg="1"/>
      <p:bldP spid="87056" grpId="1" animBg="1"/>
      <p:bldP spid="87056" grpId="2" animBg="1"/>
      <p:bldP spid="87056" grpId="3" animBg="1"/>
      <p:bldP spid="87056" grpId="4" animBg="1"/>
      <p:bldP spid="87056" grpId="5" animBg="1"/>
      <p:bldP spid="87056" grpId="6" animBg="1"/>
      <p:bldP spid="87056" grpId="7" animBg="1"/>
      <p:bldP spid="87056" grpId="8" animBg="1"/>
      <p:bldP spid="87056" grpId="9" animBg="1"/>
      <p:bldP spid="87056" grpId="10" animBg="1"/>
      <p:bldP spid="87056" grpId="11" animBg="1"/>
      <p:bldP spid="87056" grpId="12" animBg="1"/>
      <p:bldP spid="87056" grpId="13" animBg="1"/>
      <p:bldP spid="87056" grpId="14" animBg="1"/>
      <p:bldP spid="87056" grpId="15" animBg="1"/>
      <p:bldP spid="87056" grpId="16" animBg="1"/>
      <p:bldP spid="87056" grpId="17" animBg="1"/>
      <p:bldP spid="87056" grpId="18" animBg="1"/>
      <p:bldP spid="87056" grpId="19" animBg="1"/>
      <p:bldP spid="87056" grpId="20" animBg="1"/>
      <p:bldP spid="87056" grpId="21" animBg="1"/>
      <p:bldP spid="87056" grpId="22" animBg="1"/>
      <p:bldP spid="87057" grpId="0" animBg="1"/>
      <p:bldP spid="87057" grpId="1" animBg="1"/>
      <p:bldP spid="87057" grpId="2" animBg="1"/>
      <p:bldP spid="87057" grpId="3" animBg="1"/>
      <p:bldP spid="87057" grpId="4" animBg="1"/>
      <p:bldP spid="87057" grpId="5" animBg="1"/>
      <p:bldP spid="87057" grpId="6" animBg="1"/>
      <p:bldP spid="87057" grpId="7" animBg="1"/>
      <p:bldP spid="87057" grpId="8" animBg="1"/>
      <p:bldP spid="87057" grpId="9" animBg="1"/>
      <p:bldP spid="87057" grpId="10" animBg="1"/>
      <p:bldP spid="87057" grpId="11" animBg="1"/>
      <p:bldP spid="87057" grpId="12" animBg="1"/>
      <p:bldP spid="87057" grpId="13" animBg="1"/>
      <p:bldP spid="87057" grpId="14" animBg="1"/>
      <p:bldP spid="87057" grpId="15" animBg="1"/>
      <p:bldP spid="87057" grpId="16" animBg="1"/>
      <p:bldP spid="87057" grpId="17" animBg="1"/>
      <p:bldP spid="87057" grpId="18" animBg="1"/>
      <p:bldP spid="87057" grpId="19" animBg="1"/>
      <p:bldP spid="87057" grpId="20" animBg="1"/>
      <p:bldP spid="87057" grpId="21" animBg="1"/>
      <p:bldP spid="87057" grpId="22" animBg="1"/>
      <p:bldP spid="87058" grpId="0" animBg="1"/>
      <p:bldP spid="87058" grpId="1" animBg="1"/>
      <p:bldP spid="87058" grpId="2" animBg="1"/>
      <p:bldP spid="87058" grpId="3" animBg="1"/>
      <p:bldP spid="87058" grpId="4" animBg="1"/>
      <p:bldP spid="87058" grpId="5" animBg="1"/>
      <p:bldP spid="87058" grpId="6" animBg="1"/>
      <p:bldP spid="87058" grpId="7" animBg="1"/>
      <p:bldP spid="87058" grpId="8" animBg="1"/>
      <p:bldP spid="87058" grpId="9" animBg="1"/>
      <p:bldP spid="87058" grpId="10" animBg="1"/>
      <p:bldP spid="87058" grpId="11" animBg="1"/>
      <p:bldP spid="87058" grpId="12" animBg="1"/>
      <p:bldP spid="87058" grpId="13" animBg="1"/>
      <p:bldP spid="87058" grpId="14" animBg="1"/>
      <p:bldP spid="87058" grpId="15" animBg="1"/>
      <p:bldP spid="87058" grpId="16" animBg="1"/>
      <p:bldP spid="87058" grpId="17" animBg="1"/>
      <p:bldP spid="87058" grpId="18" animBg="1"/>
      <p:bldP spid="87058" grpId="19" animBg="1"/>
      <p:bldP spid="87058" grpId="20" animBg="1"/>
      <p:bldP spid="87058" grpId="21" animBg="1"/>
      <p:bldP spid="87058" grpId="22" animBg="1"/>
      <p:bldP spid="87059" grpId="0" animBg="1"/>
      <p:bldP spid="87059" grpId="1" animBg="1"/>
      <p:bldP spid="87059" grpId="2" animBg="1"/>
      <p:bldP spid="87059" grpId="3" animBg="1"/>
      <p:bldP spid="87059" grpId="4" animBg="1"/>
      <p:bldP spid="87059" grpId="5" animBg="1"/>
      <p:bldP spid="87059" grpId="6" animBg="1"/>
      <p:bldP spid="87059" grpId="7" animBg="1"/>
      <p:bldP spid="87059" grpId="8" animBg="1"/>
      <p:bldP spid="87059" grpId="9" animBg="1"/>
      <p:bldP spid="87059" grpId="10" animBg="1"/>
      <p:bldP spid="87059" grpId="11" animBg="1"/>
      <p:bldP spid="87059" grpId="12" animBg="1"/>
      <p:bldP spid="87059" grpId="13" animBg="1"/>
      <p:bldP spid="87059" grpId="14" animBg="1"/>
      <p:bldP spid="87059" grpId="15" animBg="1"/>
      <p:bldP spid="87059" grpId="16" animBg="1"/>
      <p:bldP spid="87059" grpId="17" animBg="1"/>
      <p:bldP spid="87059" grpId="18" animBg="1"/>
      <p:bldP spid="87059" grpId="19" animBg="1"/>
      <p:bldP spid="87059" grpId="20" animBg="1"/>
      <p:bldP spid="87059" grpId="21" animBg="1"/>
      <p:bldP spid="87059" grpId="22" animBg="1"/>
      <p:bldP spid="87060" grpId="0" animBg="1"/>
      <p:bldP spid="87060" grpId="1" animBg="1"/>
      <p:bldP spid="87060" grpId="2" animBg="1"/>
      <p:bldP spid="87060" grpId="3" animBg="1"/>
      <p:bldP spid="87060" grpId="4" animBg="1"/>
      <p:bldP spid="87060" grpId="5" animBg="1"/>
      <p:bldP spid="87060" grpId="6" animBg="1"/>
      <p:bldP spid="87060" grpId="7" animBg="1"/>
      <p:bldP spid="87060" grpId="8" animBg="1"/>
      <p:bldP spid="87060" grpId="9" animBg="1"/>
      <p:bldP spid="87060" grpId="10" animBg="1"/>
      <p:bldP spid="87060" grpId="11" animBg="1"/>
      <p:bldP spid="87060" grpId="12" animBg="1"/>
      <p:bldP spid="87060" grpId="13" animBg="1"/>
      <p:bldP spid="87060" grpId="14" animBg="1"/>
      <p:bldP spid="87060" grpId="15" animBg="1"/>
      <p:bldP spid="87060" grpId="16" animBg="1"/>
      <p:bldP spid="87060" grpId="17" animBg="1"/>
      <p:bldP spid="87060" grpId="18" animBg="1"/>
      <p:bldP spid="87060" grpId="19" animBg="1"/>
      <p:bldP spid="87060" grpId="20" animBg="1"/>
      <p:bldP spid="87060" grpId="21" animBg="1"/>
      <p:bldP spid="87060" grpId="22" animBg="1"/>
      <p:bldP spid="87047" grpId="0" animBg="1"/>
      <p:bldP spid="87047" grpId="1" animBg="1"/>
      <p:bldP spid="87047" grpId="2" animBg="1"/>
      <p:bldP spid="87047" grpId="3" animBg="1"/>
      <p:bldP spid="87047" grpId="4" animBg="1"/>
      <p:bldP spid="87047" grpId="5" animBg="1"/>
      <p:bldP spid="87047" grpId="6" animBg="1"/>
      <p:bldP spid="87047" grpId="7" animBg="1"/>
      <p:bldP spid="87047" grpId="8" animBg="1"/>
      <p:bldP spid="87047" grpId="9" animBg="1"/>
      <p:bldP spid="87047" grpId="10" animBg="1"/>
      <p:bldP spid="87047" grpId="11" animBg="1"/>
      <p:bldP spid="87047" grpId="12" animBg="1"/>
      <p:bldP spid="87047" grpId="13" animBg="1"/>
      <p:bldP spid="87047" grpId="14" animBg="1"/>
      <p:bldP spid="87047" grpId="15" animBg="1"/>
      <p:bldP spid="87047" grpId="16" animBg="1"/>
      <p:bldP spid="87047" grpId="17" animBg="1"/>
      <p:bldP spid="87047" grpId="18" animBg="1"/>
      <p:bldP spid="87047" grpId="19" animBg="1"/>
      <p:bldP spid="87047" grpId="20" animBg="1"/>
      <p:bldP spid="87047" grpId="21" animBg="1"/>
      <p:bldP spid="87047" grpId="2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71600" y="260350"/>
            <a:ext cx="7772400" cy="1071563"/>
          </a:xfrm>
        </p:spPr>
        <p:txBody>
          <a:bodyPr rtlCol="0">
            <a:normAutofit fontScale="90000"/>
          </a:bodyPr>
          <a:lstStyle/>
          <a:p>
            <a:pPr algn="ctr" fontAlgn="auto">
              <a:spcAft>
                <a:spcPts val="0"/>
              </a:spcAft>
              <a:defRPr/>
            </a:pPr>
            <a:r>
              <a:rPr lang="en-US" dirty="0" err="1" smtClean="0"/>
              <a:t>Hak</a:t>
            </a:r>
            <a:r>
              <a:rPr lang="en-US" dirty="0" smtClean="0"/>
              <a:t> </a:t>
            </a:r>
            <a:r>
              <a:rPr lang="en-US" dirty="0" err="1" smtClean="0"/>
              <a:t>Asasi</a:t>
            </a:r>
            <a:r>
              <a:rPr lang="en-US" dirty="0" smtClean="0"/>
              <a:t> </a:t>
            </a:r>
            <a:r>
              <a:rPr lang="en-US" dirty="0" err="1" smtClean="0"/>
              <a:t>Manusia</a:t>
            </a:r>
            <a:r>
              <a:rPr lang="en-US" dirty="0" smtClean="0"/>
              <a:t> </a:t>
            </a:r>
            <a:br>
              <a:rPr lang="en-US" dirty="0" smtClean="0"/>
            </a:br>
            <a:r>
              <a:rPr lang="en-US" dirty="0" err="1" smtClean="0"/>
              <a:t>dan</a:t>
            </a:r>
            <a:r>
              <a:rPr lang="en-US" dirty="0" smtClean="0"/>
              <a:t> Negara </a:t>
            </a:r>
            <a:r>
              <a:rPr lang="en-US" dirty="0" err="1" smtClean="0"/>
              <a:t>Hukum</a:t>
            </a:r>
            <a:endParaRPr lang="en-US" dirty="0"/>
          </a:p>
        </p:txBody>
      </p:sp>
      <p:sp>
        <p:nvSpPr>
          <p:cNvPr id="4099" name="Rectangle 5"/>
          <p:cNvSpPr>
            <a:spLocks noChangeArrowheads="1"/>
          </p:cNvSpPr>
          <p:nvPr/>
        </p:nvSpPr>
        <p:spPr bwMode="auto">
          <a:xfrm>
            <a:off x="714375" y="1571625"/>
            <a:ext cx="7929563" cy="4400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800">
                <a:latin typeface="Calibri" pitchFamily="34" charset="0"/>
              </a:rPr>
              <a:t>Perdebatan Konsepsi Dasar Hak Asasi Manusia</a:t>
            </a:r>
          </a:p>
          <a:p>
            <a:r>
              <a:rPr lang="en-US" sz="2800">
                <a:latin typeface="Calibri" pitchFamily="34" charset="0"/>
              </a:rPr>
              <a:t>• Konteks kesewenangan tirani dan paham kebebasan</a:t>
            </a:r>
          </a:p>
          <a:p>
            <a:r>
              <a:rPr lang="en-US" sz="2800">
                <a:latin typeface="Calibri" pitchFamily="34" charset="0"/>
              </a:rPr>
              <a:t>• Proteksi hak-hak individu (individualistik) dan  kebebasan (libertarian), dimana hak-hak ini  didominasi dengan kata-kata “bebas dari”, dan  bukan “berhak atas” (Davidson 1994: 7)</a:t>
            </a:r>
          </a:p>
          <a:p>
            <a:r>
              <a:rPr lang="en-US" sz="2800">
                <a:latin typeface="Calibri" pitchFamily="34" charset="0"/>
              </a:rPr>
              <a:t>• Karel Vasak menuliskan perkembangan hak asasi manusia dengan “kebebasan, persamaan  dan persaudaraan” dari revolusi Perancis.</a:t>
            </a:r>
          </a:p>
        </p:txBody>
      </p:sp>
    </p:spTree>
    <p:extLst>
      <p:ext uri="{BB962C8B-B14F-4D97-AF65-F5344CB8AC3E}">
        <p14:creationId xmlns:p14="http://schemas.microsoft.com/office/powerpoint/2010/main" xmlns="" val="217442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214313" y="642938"/>
            <a:ext cx="8929687" cy="280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800">
                <a:latin typeface="Calibri" pitchFamily="34" charset="0"/>
              </a:rPr>
              <a:t>Perkembangan Hukum Hak Asasi Manusia Internasional </a:t>
            </a:r>
          </a:p>
          <a:p>
            <a:endParaRPr lang="en-US" sz="2800">
              <a:latin typeface="Calibri" pitchFamily="34" charset="0"/>
            </a:endParaRPr>
          </a:p>
          <a:p>
            <a:pPr algn="just"/>
            <a:r>
              <a:rPr lang="en-US" sz="2400">
                <a:latin typeface="Calibri" pitchFamily="34" charset="0"/>
              </a:rPr>
              <a:t>• abad 18 dan 19 di Eropa, terutama melalui Traktat Perdamaian Paris (1814) antara  Inggeris dan Perancis</a:t>
            </a:r>
          </a:p>
          <a:p>
            <a:pPr algn="just"/>
            <a:r>
              <a:rPr lang="en-US" sz="2400">
                <a:latin typeface="Calibri" pitchFamily="34" charset="0"/>
              </a:rPr>
              <a:t>• abad 20, upaya penghapusan perbudakan digencarkan oleh Liga Bangsa-Bangsa melalui  onvensi untuk  melenyapkan Perbudakan dan Perdagangan Budak  (1926). </a:t>
            </a:r>
          </a:p>
        </p:txBody>
      </p:sp>
      <p:sp>
        <p:nvSpPr>
          <p:cNvPr id="5123" name="Rectangle 2"/>
          <p:cNvSpPr>
            <a:spLocks noChangeArrowheads="1"/>
          </p:cNvSpPr>
          <p:nvPr/>
        </p:nvSpPr>
        <p:spPr bwMode="auto">
          <a:xfrm>
            <a:off x="285750" y="3714750"/>
            <a:ext cx="8358188" cy="230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r>
              <a:rPr lang="en-US" sz="2400">
                <a:latin typeface="Calibri" pitchFamily="34" charset="0"/>
              </a:rPr>
              <a:t>International Red Cross Committee dikenal dengan ICRC (1863) dan kelahiran konvensi yang disponsorinya, terkait dengan konvensi internasional untuk melindungi tawanan perang, mengatur cara-cara perang dan perlindungan terhadap masyarakat sipil .</a:t>
            </a:r>
          </a:p>
          <a:p>
            <a:pPr algn="just"/>
            <a:endParaRPr lang="en-US" sz="2400">
              <a:latin typeface="Calibri" pitchFamily="34" charset="0"/>
            </a:endParaRPr>
          </a:p>
        </p:txBody>
      </p:sp>
    </p:spTree>
    <p:extLst>
      <p:ext uri="{BB962C8B-B14F-4D97-AF65-F5344CB8AC3E}">
        <p14:creationId xmlns:p14="http://schemas.microsoft.com/office/powerpoint/2010/main" xmlns="" val="1839992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18219" y="1412776"/>
            <a:ext cx="8358187" cy="1570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r>
              <a:rPr lang="en-US" sz="2400" dirty="0">
                <a:latin typeface="Calibri" pitchFamily="34" charset="0"/>
              </a:rPr>
              <a:t>• </a:t>
            </a:r>
            <a:r>
              <a:rPr lang="en-US" sz="2400" dirty="0" err="1">
                <a:latin typeface="Calibri" pitchFamily="34" charset="0"/>
              </a:rPr>
              <a:t>abad</a:t>
            </a:r>
            <a:r>
              <a:rPr lang="en-US" sz="2400" dirty="0">
                <a:latin typeface="Calibri" pitchFamily="34" charset="0"/>
              </a:rPr>
              <a:t> 20, </a:t>
            </a:r>
            <a:r>
              <a:rPr lang="en-US" sz="2400" dirty="0" err="1">
                <a:latin typeface="Calibri" pitchFamily="34" charset="0"/>
              </a:rPr>
              <a:t>melalui</a:t>
            </a:r>
            <a:r>
              <a:rPr lang="en-US" sz="2400" dirty="0">
                <a:latin typeface="Calibri" pitchFamily="34" charset="0"/>
              </a:rPr>
              <a:t> </a:t>
            </a:r>
            <a:r>
              <a:rPr lang="en-US" sz="2400" dirty="0" err="1">
                <a:latin typeface="Calibri" pitchFamily="34" charset="0"/>
              </a:rPr>
              <a:t>Traktat</a:t>
            </a:r>
            <a:r>
              <a:rPr lang="en-US" sz="2400" dirty="0">
                <a:latin typeface="Calibri" pitchFamily="34" charset="0"/>
              </a:rPr>
              <a:t> </a:t>
            </a:r>
            <a:r>
              <a:rPr lang="en-US" sz="2400" dirty="0" err="1">
                <a:latin typeface="Calibri" pitchFamily="34" charset="0"/>
              </a:rPr>
              <a:t>Versailess</a:t>
            </a:r>
            <a:r>
              <a:rPr lang="en-US" sz="2400" dirty="0">
                <a:latin typeface="Calibri" pitchFamily="34" charset="0"/>
              </a:rPr>
              <a:t> (1919) </a:t>
            </a:r>
            <a:r>
              <a:rPr lang="en-US" sz="2400" dirty="0" err="1">
                <a:latin typeface="Calibri" pitchFamily="34" charset="0"/>
              </a:rPr>
              <a:t>dibentuklah</a:t>
            </a:r>
            <a:r>
              <a:rPr lang="en-US" sz="2400" dirty="0">
                <a:latin typeface="Calibri" pitchFamily="34" charset="0"/>
              </a:rPr>
              <a:t> ILO (International Labor  Organization), yang </a:t>
            </a:r>
            <a:r>
              <a:rPr lang="en-US" sz="2400" dirty="0" err="1">
                <a:latin typeface="Calibri" pitchFamily="34" charset="0"/>
              </a:rPr>
              <a:t>lebih</a:t>
            </a:r>
            <a:r>
              <a:rPr lang="en-US" sz="2400" dirty="0">
                <a:latin typeface="Calibri" pitchFamily="34" charset="0"/>
              </a:rPr>
              <a:t> </a:t>
            </a:r>
            <a:r>
              <a:rPr lang="en-US" sz="2400" dirty="0" err="1">
                <a:latin typeface="Calibri" pitchFamily="34" charset="0"/>
              </a:rPr>
              <a:t>menfokuskan</a:t>
            </a:r>
            <a:r>
              <a:rPr lang="en-US" sz="2400" dirty="0">
                <a:latin typeface="Calibri" pitchFamily="34" charset="0"/>
              </a:rPr>
              <a:t>  </a:t>
            </a:r>
            <a:r>
              <a:rPr lang="en-US" sz="2400" dirty="0" err="1">
                <a:latin typeface="Calibri" pitchFamily="34" charset="0"/>
              </a:rPr>
              <a:t>pada</a:t>
            </a:r>
            <a:r>
              <a:rPr lang="en-US" sz="2400" dirty="0">
                <a:latin typeface="Calibri" pitchFamily="34" charset="0"/>
              </a:rPr>
              <a:t> </a:t>
            </a:r>
            <a:r>
              <a:rPr lang="en-US" sz="2400" dirty="0" err="1">
                <a:latin typeface="Calibri" pitchFamily="34" charset="0"/>
              </a:rPr>
              <a:t>upaya</a:t>
            </a:r>
            <a:r>
              <a:rPr lang="en-US" sz="2400" dirty="0">
                <a:latin typeface="Calibri" pitchFamily="34" charset="0"/>
              </a:rPr>
              <a:t> </a:t>
            </a:r>
            <a:r>
              <a:rPr lang="en-US" sz="2400" dirty="0" err="1">
                <a:latin typeface="Calibri" pitchFamily="34" charset="0"/>
              </a:rPr>
              <a:t>keadilan</a:t>
            </a:r>
            <a:r>
              <a:rPr lang="en-US" sz="2400" dirty="0">
                <a:latin typeface="Calibri" pitchFamily="34" charset="0"/>
              </a:rPr>
              <a:t> </a:t>
            </a:r>
            <a:r>
              <a:rPr lang="en-US" sz="2400" dirty="0" err="1">
                <a:latin typeface="Calibri" pitchFamily="34" charset="0"/>
              </a:rPr>
              <a:t>sosial</a:t>
            </a:r>
            <a:r>
              <a:rPr lang="en-US" sz="2400" dirty="0">
                <a:latin typeface="Calibri" pitchFamily="34" charset="0"/>
              </a:rPr>
              <a:t> </a:t>
            </a:r>
            <a:r>
              <a:rPr lang="en-US" sz="2400" dirty="0" err="1">
                <a:latin typeface="Calibri" pitchFamily="34" charset="0"/>
              </a:rPr>
              <a:t>dan</a:t>
            </a:r>
            <a:r>
              <a:rPr lang="en-US" sz="2400" dirty="0">
                <a:latin typeface="Calibri" pitchFamily="34" charset="0"/>
              </a:rPr>
              <a:t> </a:t>
            </a:r>
            <a:r>
              <a:rPr lang="en-US" sz="2400" dirty="0" err="1">
                <a:latin typeface="Calibri" pitchFamily="34" charset="0"/>
              </a:rPr>
              <a:t>kepedulian</a:t>
            </a:r>
            <a:r>
              <a:rPr lang="en-US" sz="2400" dirty="0">
                <a:latin typeface="Calibri" pitchFamily="34" charset="0"/>
              </a:rPr>
              <a:t> </a:t>
            </a:r>
            <a:r>
              <a:rPr lang="en-US" sz="2400" dirty="0" err="1">
                <a:latin typeface="Calibri" pitchFamily="34" charset="0"/>
              </a:rPr>
              <a:t>atas</a:t>
            </a:r>
            <a:r>
              <a:rPr lang="en-US" sz="2400" dirty="0">
                <a:latin typeface="Calibri" pitchFamily="34" charset="0"/>
              </a:rPr>
              <a:t> </a:t>
            </a:r>
            <a:r>
              <a:rPr lang="en-US" sz="2400" dirty="0" err="1">
                <a:latin typeface="Calibri" pitchFamily="34" charset="0"/>
              </a:rPr>
              <a:t>standar</a:t>
            </a:r>
            <a:r>
              <a:rPr lang="en-US" sz="2400" dirty="0">
                <a:latin typeface="Calibri" pitchFamily="34" charset="0"/>
              </a:rPr>
              <a:t> </a:t>
            </a:r>
            <a:r>
              <a:rPr lang="en-US" sz="2400" dirty="0" err="1">
                <a:latin typeface="Calibri" pitchFamily="34" charset="0"/>
              </a:rPr>
              <a:t>perlakuan</a:t>
            </a:r>
            <a:r>
              <a:rPr lang="en-US" sz="2400" dirty="0">
                <a:latin typeface="Calibri" pitchFamily="34" charset="0"/>
              </a:rPr>
              <a:t> </a:t>
            </a:r>
            <a:r>
              <a:rPr lang="en-US" sz="2400" dirty="0" err="1">
                <a:latin typeface="Calibri" pitchFamily="34" charset="0"/>
              </a:rPr>
              <a:t>terhadap</a:t>
            </a:r>
            <a:r>
              <a:rPr lang="en-US" sz="2400" dirty="0">
                <a:latin typeface="Calibri" pitchFamily="34" charset="0"/>
              </a:rPr>
              <a:t> </a:t>
            </a:r>
            <a:r>
              <a:rPr lang="en-US" sz="2400" dirty="0" err="1">
                <a:latin typeface="Calibri" pitchFamily="34" charset="0"/>
              </a:rPr>
              <a:t>kaum</a:t>
            </a:r>
            <a:r>
              <a:rPr lang="en-US" sz="2400" dirty="0">
                <a:latin typeface="Calibri" pitchFamily="34" charset="0"/>
              </a:rPr>
              <a:t> </a:t>
            </a:r>
            <a:r>
              <a:rPr lang="en-US" sz="2400" dirty="0" err="1">
                <a:latin typeface="Calibri" pitchFamily="34" charset="0"/>
              </a:rPr>
              <a:t>buruh</a:t>
            </a:r>
            <a:r>
              <a:rPr lang="en-US" sz="2400" dirty="0">
                <a:latin typeface="Calibri" pitchFamily="34" charset="0"/>
              </a:rPr>
              <a:t>.</a:t>
            </a:r>
          </a:p>
        </p:txBody>
      </p:sp>
      <p:sp>
        <p:nvSpPr>
          <p:cNvPr id="6147" name="Rectangle 3"/>
          <p:cNvSpPr>
            <a:spLocks noChangeArrowheads="1"/>
          </p:cNvSpPr>
          <p:nvPr/>
        </p:nvSpPr>
        <p:spPr bwMode="auto">
          <a:xfrm>
            <a:off x="418218" y="3356992"/>
            <a:ext cx="8358187" cy="3046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400" dirty="0">
                <a:latin typeface="Calibri" pitchFamily="34" charset="0"/>
              </a:rPr>
              <a:t>“to maintain or restore international peace and security” </a:t>
            </a:r>
            <a:r>
              <a:rPr lang="en-US" sz="2400" dirty="0" err="1">
                <a:latin typeface="Calibri" pitchFamily="34" charset="0"/>
              </a:rPr>
              <a:t>berdasarkan</a:t>
            </a:r>
            <a:r>
              <a:rPr lang="en-US" sz="2400" dirty="0">
                <a:latin typeface="Calibri" pitchFamily="34" charset="0"/>
              </a:rPr>
              <a:t>  (</a:t>
            </a:r>
            <a:r>
              <a:rPr lang="en-US" sz="2400" dirty="0" err="1">
                <a:latin typeface="Calibri" pitchFamily="34" charset="0"/>
              </a:rPr>
              <a:t>Piagam</a:t>
            </a:r>
            <a:r>
              <a:rPr lang="en-US" sz="2400" dirty="0">
                <a:latin typeface="Calibri" pitchFamily="34" charset="0"/>
              </a:rPr>
              <a:t> PBB Bab VII) 1994</a:t>
            </a:r>
          </a:p>
          <a:p>
            <a:r>
              <a:rPr lang="en-US" sz="2400" dirty="0" err="1">
                <a:latin typeface="Calibri" pitchFamily="34" charset="0"/>
              </a:rPr>
              <a:t>Peradilan</a:t>
            </a:r>
            <a:r>
              <a:rPr lang="en-US" sz="2400" dirty="0">
                <a:latin typeface="Calibri" pitchFamily="34" charset="0"/>
              </a:rPr>
              <a:t> </a:t>
            </a:r>
            <a:r>
              <a:rPr lang="en-US" sz="2400" dirty="0" err="1">
                <a:latin typeface="Calibri" pitchFamily="34" charset="0"/>
              </a:rPr>
              <a:t>Pidana</a:t>
            </a:r>
            <a:r>
              <a:rPr lang="en-US" sz="2400" dirty="0">
                <a:latin typeface="Calibri" pitchFamily="34" charset="0"/>
              </a:rPr>
              <a:t> </a:t>
            </a:r>
            <a:r>
              <a:rPr lang="en-US" sz="2400" dirty="0" err="1">
                <a:latin typeface="Calibri" pitchFamily="34" charset="0"/>
              </a:rPr>
              <a:t>Internasional</a:t>
            </a:r>
            <a:r>
              <a:rPr lang="en-US" sz="2400" dirty="0">
                <a:latin typeface="Calibri" pitchFamily="34" charset="0"/>
              </a:rPr>
              <a:t> </a:t>
            </a:r>
            <a:r>
              <a:rPr lang="en-US" sz="2400" dirty="0" err="1">
                <a:latin typeface="Calibri" pitchFamily="34" charset="0"/>
              </a:rPr>
              <a:t>untuk</a:t>
            </a:r>
            <a:r>
              <a:rPr lang="en-US" sz="2400" dirty="0">
                <a:latin typeface="Calibri" pitchFamily="34" charset="0"/>
              </a:rPr>
              <a:t> Rwanda (International Criminal Tribunal for Rwanda ) </a:t>
            </a:r>
            <a:r>
              <a:rPr lang="en-US" sz="2400" dirty="0" err="1">
                <a:latin typeface="Calibri" pitchFamily="34" charset="0"/>
              </a:rPr>
              <a:t>dan</a:t>
            </a:r>
            <a:r>
              <a:rPr lang="en-US" sz="2400" dirty="0">
                <a:latin typeface="Calibri" pitchFamily="34" charset="0"/>
              </a:rPr>
              <a:t> International Criminal Tribunal for  the Former Yugoslavia</a:t>
            </a:r>
          </a:p>
          <a:p>
            <a:r>
              <a:rPr lang="en-US" sz="2400" dirty="0">
                <a:latin typeface="Calibri" pitchFamily="34" charset="0"/>
              </a:rPr>
              <a:t>Rome Statute 1998 </a:t>
            </a:r>
            <a:r>
              <a:rPr lang="en-US" sz="2400" dirty="0" err="1">
                <a:latin typeface="Calibri" pitchFamily="34" charset="0"/>
              </a:rPr>
              <a:t>atau</a:t>
            </a:r>
            <a:r>
              <a:rPr lang="en-US" sz="2400" dirty="0">
                <a:latin typeface="Calibri" pitchFamily="34" charset="0"/>
              </a:rPr>
              <a:t> </a:t>
            </a:r>
            <a:r>
              <a:rPr lang="en-US" sz="2400" dirty="0" err="1">
                <a:latin typeface="Calibri" pitchFamily="34" charset="0"/>
              </a:rPr>
              <a:t>Statuta</a:t>
            </a:r>
            <a:r>
              <a:rPr lang="en-US" sz="2400" dirty="0">
                <a:latin typeface="Calibri" pitchFamily="34" charset="0"/>
              </a:rPr>
              <a:t> Roma ( International  </a:t>
            </a:r>
            <a:r>
              <a:rPr lang="en-US" sz="2400" dirty="0" err="1">
                <a:latin typeface="Calibri" pitchFamily="34" charset="0"/>
              </a:rPr>
              <a:t>Mahkamah</a:t>
            </a:r>
            <a:r>
              <a:rPr lang="en-US" sz="2400" dirty="0">
                <a:latin typeface="Calibri" pitchFamily="34" charset="0"/>
              </a:rPr>
              <a:t> </a:t>
            </a:r>
            <a:r>
              <a:rPr lang="en-US" sz="2400" dirty="0" err="1">
                <a:latin typeface="Calibri" pitchFamily="34" charset="0"/>
              </a:rPr>
              <a:t>Pidana</a:t>
            </a:r>
            <a:r>
              <a:rPr lang="en-US" sz="2400" dirty="0">
                <a:latin typeface="Calibri" pitchFamily="34" charset="0"/>
              </a:rPr>
              <a:t> </a:t>
            </a:r>
            <a:r>
              <a:rPr lang="en-US" sz="2400" dirty="0" err="1">
                <a:latin typeface="Calibri" pitchFamily="34" charset="0"/>
              </a:rPr>
              <a:t>Internasional</a:t>
            </a:r>
            <a:r>
              <a:rPr lang="en-US" sz="2400" dirty="0">
                <a:latin typeface="Calibri" pitchFamily="34" charset="0"/>
              </a:rPr>
              <a:t>)</a:t>
            </a:r>
          </a:p>
          <a:p>
            <a:endParaRPr lang="en-US" sz="2400" dirty="0">
              <a:latin typeface="Calibri" pitchFamily="34" charset="0"/>
            </a:endParaRPr>
          </a:p>
        </p:txBody>
      </p:sp>
    </p:spTree>
    <p:extLst>
      <p:ext uri="{BB962C8B-B14F-4D97-AF65-F5344CB8AC3E}">
        <p14:creationId xmlns:p14="http://schemas.microsoft.com/office/powerpoint/2010/main" xmlns="" val="3299895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14375" y="714375"/>
            <a:ext cx="7500938" cy="3108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800" dirty="0" err="1">
                <a:latin typeface="Calibri" pitchFamily="34" charset="0"/>
              </a:rPr>
              <a:t>Perjanjian</a:t>
            </a:r>
            <a:r>
              <a:rPr lang="en-US" sz="2800" dirty="0">
                <a:latin typeface="Calibri" pitchFamily="34" charset="0"/>
              </a:rPr>
              <a:t> Westphalia </a:t>
            </a:r>
            <a:r>
              <a:rPr lang="en-US" sz="2800" dirty="0" err="1">
                <a:latin typeface="Calibri" pitchFamily="34" charset="0"/>
              </a:rPr>
              <a:t>tahun</a:t>
            </a:r>
            <a:r>
              <a:rPr lang="en-US" sz="2800" dirty="0">
                <a:latin typeface="Calibri" pitchFamily="34" charset="0"/>
              </a:rPr>
              <a:t> 1648 </a:t>
            </a:r>
            <a:r>
              <a:rPr lang="en-US" sz="2800" dirty="0" err="1">
                <a:latin typeface="Calibri" pitchFamily="34" charset="0"/>
              </a:rPr>
              <a:t>mengukuhkan</a:t>
            </a:r>
            <a:r>
              <a:rPr lang="en-US" sz="2800" dirty="0">
                <a:latin typeface="Calibri" pitchFamily="34" charset="0"/>
              </a:rPr>
              <a:t> </a:t>
            </a:r>
            <a:r>
              <a:rPr lang="en-US" sz="2800" dirty="0" err="1">
                <a:latin typeface="Calibri" pitchFamily="34" charset="0"/>
              </a:rPr>
              <a:t>kedaulatan</a:t>
            </a:r>
            <a:r>
              <a:rPr lang="en-US" sz="2800" dirty="0">
                <a:latin typeface="Calibri" pitchFamily="34" charset="0"/>
              </a:rPr>
              <a:t> </a:t>
            </a:r>
            <a:r>
              <a:rPr lang="en-US" sz="2800" dirty="0" err="1">
                <a:latin typeface="Calibri" pitchFamily="34" charset="0"/>
              </a:rPr>
              <a:t>bagi</a:t>
            </a:r>
            <a:r>
              <a:rPr lang="en-US" sz="2800" dirty="0">
                <a:latin typeface="Calibri" pitchFamily="34" charset="0"/>
              </a:rPr>
              <a:t> </a:t>
            </a:r>
            <a:r>
              <a:rPr lang="en-US" sz="2800" dirty="0" err="1">
                <a:latin typeface="Calibri" pitchFamily="34" charset="0"/>
              </a:rPr>
              <a:t>setiap</a:t>
            </a:r>
            <a:r>
              <a:rPr lang="en-US" sz="2800" dirty="0">
                <a:latin typeface="Calibri" pitchFamily="34" charset="0"/>
              </a:rPr>
              <a:t> </a:t>
            </a:r>
            <a:r>
              <a:rPr lang="en-US" sz="2800" dirty="0" err="1">
                <a:latin typeface="Calibri" pitchFamily="34" charset="0"/>
              </a:rPr>
              <a:t>negara</a:t>
            </a:r>
            <a:r>
              <a:rPr lang="en-US" sz="2800" dirty="0">
                <a:latin typeface="Calibri" pitchFamily="34" charset="0"/>
              </a:rPr>
              <a:t> </a:t>
            </a:r>
            <a:r>
              <a:rPr lang="en-US" sz="2800" dirty="0" err="1">
                <a:latin typeface="Calibri" pitchFamily="34" charset="0"/>
              </a:rPr>
              <a:t>bangsa</a:t>
            </a:r>
            <a:r>
              <a:rPr lang="en-US" sz="2800" dirty="0">
                <a:latin typeface="Calibri" pitchFamily="34" charset="0"/>
              </a:rPr>
              <a:t>. </a:t>
            </a:r>
            <a:r>
              <a:rPr lang="en-US" sz="2800" dirty="0" err="1">
                <a:latin typeface="Calibri" pitchFamily="34" charset="0"/>
              </a:rPr>
              <a:t>Dalam</a:t>
            </a:r>
            <a:r>
              <a:rPr lang="en-US" sz="2800" dirty="0">
                <a:latin typeface="Calibri" pitchFamily="34" charset="0"/>
              </a:rPr>
              <a:t> </a:t>
            </a:r>
            <a:r>
              <a:rPr lang="en-US" sz="2800" dirty="0" err="1">
                <a:latin typeface="Calibri" pitchFamily="34" charset="0"/>
              </a:rPr>
              <a:t>sistem</a:t>
            </a:r>
            <a:r>
              <a:rPr lang="en-US" sz="2800" dirty="0">
                <a:latin typeface="Calibri" pitchFamily="34" charset="0"/>
              </a:rPr>
              <a:t> </a:t>
            </a:r>
            <a:r>
              <a:rPr lang="en-US" sz="2800" dirty="0" err="1">
                <a:latin typeface="Calibri" pitchFamily="34" charset="0"/>
              </a:rPr>
              <a:t>ini</a:t>
            </a:r>
            <a:r>
              <a:rPr lang="en-US" sz="2800" dirty="0">
                <a:latin typeface="Calibri" pitchFamily="34" charset="0"/>
              </a:rPr>
              <a:t>, </a:t>
            </a:r>
            <a:r>
              <a:rPr lang="en-US" sz="2800" dirty="0" err="1">
                <a:latin typeface="Calibri" pitchFamily="34" charset="0"/>
              </a:rPr>
              <a:t>pemerintahan</a:t>
            </a:r>
            <a:r>
              <a:rPr lang="en-US" sz="2800" dirty="0">
                <a:latin typeface="Calibri" pitchFamily="34" charset="0"/>
              </a:rPr>
              <a:t> </a:t>
            </a:r>
            <a:r>
              <a:rPr lang="en-US" sz="2800" dirty="0" err="1">
                <a:latin typeface="Calibri" pitchFamily="34" charset="0"/>
              </a:rPr>
              <a:t>negara</a:t>
            </a:r>
            <a:r>
              <a:rPr lang="en-US" sz="2800" dirty="0">
                <a:latin typeface="Calibri" pitchFamily="34" charset="0"/>
              </a:rPr>
              <a:t> </a:t>
            </a:r>
            <a:r>
              <a:rPr lang="en-US" sz="2800" dirty="0" err="1">
                <a:latin typeface="Calibri" pitchFamily="34" charset="0"/>
              </a:rPr>
              <a:t>punya</a:t>
            </a:r>
            <a:r>
              <a:rPr lang="en-US" sz="2800" dirty="0">
                <a:latin typeface="Calibri" pitchFamily="34" charset="0"/>
              </a:rPr>
              <a:t> </a:t>
            </a:r>
            <a:r>
              <a:rPr lang="en-US" sz="2800" dirty="0" err="1">
                <a:latin typeface="Calibri" pitchFamily="34" charset="0"/>
              </a:rPr>
              <a:t>wewenang</a:t>
            </a:r>
            <a:r>
              <a:rPr lang="en-US" sz="2800" dirty="0">
                <a:latin typeface="Calibri" pitchFamily="34" charset="0"/>
              </a:rPr>
              <a:t> </a:t>
            </a:r>
            <a:r>
              <a:rPr lang="en-US" sz="2800" dirty="0" err="1">
                <a:latin typeface="Calibri" pitchFamily="34" charset="0"/>
              </a:rPr>
              <a:t>tertinggi</a:t>
            </a:r>
            <a:r>
              <a:rPr lang="en-US" sz="2800" dirty="0">
                <a:latin typeface="Calibri" pitchFamily="34" charset="0"/>
              </a:rPr>
              <a:t> </a:t>
            </a:r>
            <a:r>
              <a:rPr lang="en-US" sz="2800" dirty="0" err="1">
                <a:latin typeface="Calibri" pitchFamily="34" charset="0"/>
              </a:rPr>
              <a:t>untuk</a:t>
            </a:r>
            <a:r>
              <a:rPr lang="en-US" sz="2800" dirty="0">
                <a:latin typeface="Calibri" pitchFamily="34" charset="0"/>
              </a:rPr>
              <a:t> </a:t>
            </a:r>
            <a:r>
              <a:rPr lang="en-US" sz="2800" dirty="0" err="1">
                <a:latin typeface="Calibri" pitchFamily="34" charset="0"/>
              </a:rPr>
              <a:t>membuat</a:t>
            </a:r>
            <a:r>
              <a:rPr lang="en-US" sz="2800" dirty="0">
                <a:latin typeface="Calibri" pitchFamily="34" charset="0"/>
              </a:rPr>
              <a:t> </a:t>
            </a:r>
            <a:r>
              <a:rPr lang="en-US" sz="2800" dirty="0" err="1">
                <a:latin typeface="Calibri" pitchFamily="34" charset="0"/>
              </a:rPr>
              <a:t>dan</a:t>
            </a:r>
            <a:r>
              <a:rPr lang="en-US" sz="2800" dirty="0">
                <a:latin typeface="Calibri" pitchFamily="34" charset="0"/>
              </a:rPr>
              <a:t> </a:t>
            </a:r>
            <a:r>
              <a:rPr lang="en-US" sz="2800" dirty="0" err="1">
                <a:latin typeface="Calibri" pitchFamily="34" charset="0"/>
              </a:rPr>
              <a:t>menjalankan</a:t>
            </a:r>
            <a:r>
              <a:rPr lang="en-US" sz="2800" dirty="0">
                <a:latin typeface="Calibri" pitchFamily="34" charset="0"/>
              </a:rPr>
              <a:t> </a:t>
            </a:r>
            <a:r>
              <a:rPr lang="en-US" sz="2800" dirty="0" err="1">
                <a:latin typeface="Calibri" pitchFamily="34" charset="0"/>
              </a:rPr>
              <a:t>segala</a:t>
            </a:r>
            <a:r>
              <a:rPr lang="en-US" sz="2800" dirty="0">
                <a:latin typeface="Calibri" pitchFamily="34" charset="0"/>
              </a:rPr>
              <a:t> </a:t>
            </a:r>
            <a:r>
              <a:rPr lang="en-US" sz="2800" dirty="0" err="1">
                <a:latin typeface="Calibri" pitchFamily="34" charset="0"/>
              </a:rPr>
              <a:t>regulasi</a:t>
            </a:r>
            <a:r>
              <a:rPr lang="en-US" sz="2800" dirty="0">
                <a:latin typeface="Calibri" pitchFamily="34" charset="0"/>
              </a:rPr>
              <a:t> yang </a:t>
            </a:r>
            <a:r>
              <a:rPr lang="en-US" sz="2800" dirty="0" err="1">
                <a:latin typeface="Calibri" pitchFamily="34" charset="0"/>
              </a:rPr>
              <a:t>mengikat</a:t>
            </a:r>
            <a:r>
              <a:rPr lang="en-US" sz="2800" dirty="0">
                <a:latin typeface="Calibri" pitchFamily="34" charset="0"/>
              </a:rPr>
              <a:t> </a:t>
            </a:r>
            <a:r>
              <a:rPr lang="en-US" sz="2800" dirty="0" err="1">
                <a:latin typeface="Calibri" pitchFamily="34" charset="0"/>
              </a:rPr>
              <a:t>semua</a:t>
            </a:r>
            <a:r>
              <a:rPr lang="en-US" sz="2800" dirty="0">
                <a:latin typeface="Calibri" pitchFamily="34" charset="0"/>
              </a:rPr>
              <a:t> </a:t>
            </a:r>
            <a:r>
              <a:rPr lang="en-US" sz="2800" dirty="0" err="1">
                <a:latin typeface="Calibri" pitchFamily="34" charset="0"/>
              </a:rPr>
              <a:t>warga</a:t>
            </a:r>
            <a:r>
              <a:rPr lang="en-US" sz="2800" dirty="0">
                <a:latin typeface="Calibri" pitchFamily="34" charset="0"/>
              </a:rPr>
              <a:t> di </a:t>
            </a:r>
            <a:r>
              <a:rPr lang="en-US" sz="2800" dirty="0" err="1">
                <a:latin typeface="Calibri" pitchFamily="34" charset="0"/>
              </a:rPr>
              <a:t>wilayahnya</a:t>
            </a:r>
            <a:r>
              <a:rPr lang="en-US" sz="2800" dirty="0">
                <a:latin typeface="Calibri" pitchFamily="34" charset="0"/>
              </a:rPr>
              <a:t>. </a:t>
            </a:r>
            <a:r>
              <a:rPr lang="en-US" sz="2800" dirty="0" err="1">
                <a:latin typeface="Calibri" pitchFamily="34" charset="0"/>
              </a:rPr>
              <a:t>Jadi</a:t>
            </a:r>
            <a:r>
              <a:rPr lang="en-US" sz="2800" dirty="0">
                <a:latin typeface="Calibri" pitchFamily="34" charset="0"/>
              </a:rPr>
              <a:t>, </a:t>
            </a:r>
            <a:r>
              <a:rPr lang="en-US" sz="2800" dirty="0" err="1">
                <a:latin typeface="Calibri" pitchFamily="34" charset="0"/>
              </a:rPr>
              <a:t>tidak</a:t>
            </a:r>
            <a:r>
              <a:rPr lang="en-US" sz="2800" dirty="0">
                <a:latin typeface="Calibri" pitchFamily="34" charset="0"/>
              </a:rPr>
              <a:t> </a:t>
            </a:r>
            <a:r>
              <a:rPr lang="en-US" sz="2800" dirty="0" err="1">
                <a:latin typeface="Calibri" pitchFamily="34" charset="0"/>
              </a:rPr>
              <a:t>ada</a:t>
            </a:r>
            <a:r>
              <a:rPr lang="en-US" sz="2800" dirty="0">
                <a:latin typeface="Calibri" pitchFamily="34" charset="0"/>
              </a:rPr>
              <a:t> </a:t>
            </a:r>
            <a:r>
              <a:rPr lang="en-US" sz="2800" dirty="0" err="1">
                <a:latin typeface="Calibri" pitchFamily="34" charset="0"/>
              </a:rPr>
              <a:t>instrumen</a:t>
            </a:r>
            <a:r>
              <a:rPr lang="en-US" sz="2800" dirty="0">
                <a:latin typeface="Calibri" pitchFamily="34" charset="0"/>
              </a:rPr>
              <a:t> </a:t>
            </a:r>
            <a:r>
              <a:rPr lang="en-US" sz="2800" dirty="0" err="1">
                <a:latin typeface="Calibri" pitchFamily="34" charset="0"/>
              </a:rPr>
              <a:t>eksternal</a:t>
            </a:r>
            <a:r>
              <a:rPr lang="en-US" sz="2800" dirty="0">
                <a:latin typeface="Calibri" pitchFamily="34" charset="0"/>
              </a:rPr>
              <a:t> </a:t>
            </a:r>
            <a:r>
              <a:rPr lang="en-US" sz="2800" dirty="0" err="1">
                <a:latin typeface="Calibri" pitchFamily="34" charset="0"/>
              </a:rPr>
              <a:t>apapun</a:t>
            </a:r>
            <a:r>
              <a:rPr lang="en-US" sz="2800" dirty="0">
                <a:latin typeface="Calibri" pitchFamily="34" charset="0"/>
              </a:rPr>
              <a:t> yang </a:t>
            </a:r>
            <a:r>
              <a:rPr lang="en-US" sz="2800" dirty="0" err="1">
                <a:latin typeface="Calibri" pitchFamily="34" charset="0"/>
              </a:rPr>
              <a:t>bisa</a:t>
            </a:r>
            <a:r>
              <a:rPr lang="en-US" sz="2800" dirty="0">
                <a:latin typeface="Calibri" pitchFamily="34" charset="0"/>
              </a:rPr>
              <a:t> </a:t>
            </a:r>
            <a:r>
              <a:rPr lang="en-US" sz="2800" dirty="0" err="1">
                <a:latin typeface="Calibri" pitchFamily="34" charset="0"/>
              </a:rPr>
              <a:t>mengatur</a:t>
            </a:r>
            <a:r>
              <a:rPr lang="en-US" sz="2800" dirty="0">
                <a:latin typeface="Calibri" pitchFamily="34" charset="0"/>
              </a:rPr>
              <a:t> </a:t>
            </a:r>
            <a:r>
              <a:rPr lang="en-US" sz="2800" dirty="0" err="1">
                <a:latin typeface="Calibri" pitchFamily="34" charset="0"/>
              </a:rPr>
              <a:t>pemerintahan</a:t>
            </a:r>
            <a:r>
              <a:rPr lang="en-US" sz="2800" dirty="0">
                <a:latin typeface="Calibri" pitchFamily="34" charset="0"/>
              </a:rPr>
              <a:t> </a:t>
            </a:r>
            <a:r>
              <a:rPr lang="en-US" sz="2800" dirty="0" err="1">
                <a:latin typeface="Calibri" pitchFamily="34" charset="0"/>
              </a:rPr>
              <a:t>negara</a:t>
            </a:r>
            <a:r>
              <a:rPr lang="en-US" sz="2800" dirty="0">
                <a:latin typeface="Calibri" pitchFamily="34" charset="0"/>
              </a:rPr>
              <a:t>.</a:t>
            </a:r>
          </a:p>
        </p:txBody>
      </p:sp>
    </p:spTree>
    <p:extLst>
      <p:ext uri="{BB962C8B-B14F-4D97-AF65-F5344CB8AC3E}">
        <p14:creationId xmlns:p14="http://schemas.microsoft.com/office/powerpoint/2010/main" xmlns="" val="2175598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28625" y="642938"/>
            <a:ext cx="8143875" cy="267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r>
              <a:rPr lang="en-US" sz="2800">
                <a:latin typeface="Calibri" pitchFamily="34" charset="0"/>
              </a:rPr>
              <a:t>"Hak asasi manusia adalah ekspresi dari tradisi toleran yang bisa ditemui di semua kebudayaan, dan merupakan dasar bagi perdamaian dan kemajuan. Bila dipahami dengan benar dan adil, hak asasi manusia bukan hal yang asing bagi setiap kebudayaan dan telah ada di semua bangsa di dunia."</a:t>
            </a:r>
          </a:p>
        </p:txBody>
      </p:sp>
      <p:sp>
        <p:nvSpPr>
          <p:cNvPr id="8195" name="Rectangle 4"/>
          <p:cNvSpPr>
            <a:spLocks noChangeArrowheads="1"/>
          </p:cNvSpPr>
          <p:nvPr/>
        </p:nvSpPr>
        <p:spPr bwMode="auto">
          <a:xfrm>
            <a:off x="500063" y="3643313"/>
            <a:ext cx="7929562" cy="267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r>
              <a:rPr lang="en-US" sz="2800">
                <a:latin typeface="Calibri" pitchFamily="34" charset="0"/>
              </a:rPr>
              <a:t>Kerancuan konsep hak asasi manusia juga disebabkan oleh penggunaan hak asasi manusia sebagai dalih untuk melanggar hak asasi manusia. Hal ini sering dipraktikkan oleh Amerika Serikat, yang secara sepihak mengklaim diri sebagai kampiun penegakan hak asasi manusia.</a:t>
            </a:r>
          </a:p>
        </p:txBody>
      </p:sp>
    </p:spTree>
    <p:extLst>
      <p:ext uri="{BB962C8B-B14F-4D97-AF65-F5344CB8AC3E}">
        <p14:creationId xmlns:p14="http://schemas.microsoft.com/office/powerpoint/2010/main" xmlns="" val="3300424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smtClean="0"/>
              <a:t>Hak Asasi Manusia di Yunani</a:t>
            </a:r>
            <a:endParaRPr lang="en-US" smtClean="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err="1" smtClean="0"/>
              <a:t>Filosof</a:t>
            </a:r>
            <a:r>
              <a:rPr lang="en-US" dirty="0" smtClean="0"/>
              <a:t> </a:t>
            </a:r>
            <a:r>
              <a:rPr lang="en-US" dirty="0" err="1" smtClean="0"/>
              <a:t>Yunani</a:t>
            </a:r>
            <a:r>
              <a:rPr lang="en-US" dirty="0" smtClean="0"/>
              <a:t>, </a:t>
            </a:r>
            <a:r>
              <a:rPr lang="en-US" dirty="0" err="1" smtClean="0"/>
              <a:t>seperti</a:t>
            </a:r>
            <a:r>
              <a:rPr lang="en-US" dirty="0" smtClean="0"/>
              <a:t> Socrates (470-399 SM) </a:t>
            </a:r>
            <a:r>
              <a:rPr lang="en-US" dirty="0" err="1" smtClean="0"/>
              <a:t>dan</a:t>
            </a:r>
            <a:r>
              <a:rPr lang="en-US" dirty="0" smtClean="0"/>
              <a:t> Plato (428-348 SM) </a:t>
            </a:r>
            <a:r>
              <a:rPr lang="en-US" dirty="0" err="1" smtClean="0"/>
              <a:t>meletakkan</a:t>
            </a:r>
            <a:r>
              <a:rPr lang="en-US" dirty="0" smtClean="0"/>
              <a:t> </a:t>
            </a:r>
            <a:r>
              <a:rPr lang="en-US" dirty="0" err="1" smtClean="0"/>
              <a:t>dasar</a:t>
            </a:r>
            <a:r>
              <a:rPr lang="en-US" dirty="0" smtClean="0"/>
              <a:t> </a:t>
            </a:r>
            <a:r>
              <a:rPr lang="en-US" dirty="0" err="1" smtClean="0"/>
              <a:t>bagi</a:t>
            </a:r>
            <a:r>
              <a:rPr lang="en-US" dirty="0" smtClean="0"/>
              <a:t> </a:t>
            </a:r>
            <a:r>
              <a:rPr lang="en-US" dirty="0" err="1" smtClean="0"/>
              <a:t>perlindungan</a:t>
            </a:r>
            <a:r>
              <a:rPr lang="en-US" dirty="0" smtClean="0"/>
              <a:t> </a:t>
            </a:r>
            <a:r>
              <a:rPr lang="en-US" dirty="0" err="1" smtClean="0"/>
              <a:t>dan</a:t>
            </a:r>
            <a:r>
              <a:rPr lang="en-US" dirty="0" smtClean="0"/>
              <a:t> </a:t>
            </a:r>
            <a:r>
              <a:rPr lang="en-US" dirty="0" err="1" smtClean="0"/>
              <a:t>jaminan</a:t>
            </a:r>
            <a:r>
              <a:rPr lang="en-US" dirty="0" smtClean="0"/>
              <a:t> </a:t>
            </a:r>
            <a:r>
              <a:rPr lang="en-US" dirty="0" err="1" smtClean="0"/>
              <a:t>diakuinya</a:t>
            </a:r>
            <a:r>
              <a:rPr lang="en-US" dirty="0" smtClean="0"/>
              <a:t> </a:t>
            </a:r>
            <a:r>
              <a:rPr lang="en-US" dirty="0" err="1" smtClean="0"/>
              <a:t>hak</a:t>
            </a:r>
            <a:r>
              <a:rPr lang="en-US" dirty="0" smtClean="0"/>
              <a:t> – </a:t>
            </a:r>
            <a:r>
              <a:rPr lang="en-US" dirty="0" err="1" smtClean="0"/>
              <a:t>hak</a:t>
            </a:r>
            <a:r>
              <a:rPr lang="en-US" dirty="0" smtClean="0"/>
              <a:t> </a:t>
            </a:r>
            <a:r>
              <a:rPr lang="en-US" dirty="0" err="1" smtClean="0"/>
              <a:t>asasi</a:t>
            </a:r>
            <a:r>
              <a:rPr lang="en-US" dirty="0" smtClean="0"/>
              <a:t> </a:t>
            </a:r>
            <a:r>
              <a:rPr lang="en-US" dirty="0" err="1" smtClean="0"/>
              <a:t>manusia</a:t>
            </a:r>
            <a:r>
              <a:rPr lang="en-US" dirty="0" smtClean="0"/>
              <a:t>. </a:t>
            </a:r>
            <a:r>
              <a:rPr lang="en-US" dirty="0" err="1" smtClean="0"/>
              <a:t>Konsepsinya</a:t>
            </a:r>
            <a:r>
              <a:rPr lang="en-US" dirty="0" smtClean="0"/>
              <a:t> </a:t>
            </a:r>
            <a:r>
              <a:rPr lang="en-US" dirty="0" err="1" smtClean="0"/>
              <a:t>menganjurkan</a:t>
            </a:r>
            <a:r>
              <a:rPr lang="en-US" dirty="0" smtClean="0"/>
              <a:t> </a:t>
            </a:r>
            <a:r>
              <a:rPr lang="en-US" dirty="0" err="1" smtClean="0"/>
              <a:t>masyarakat</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sosial</a:t>
            </a:r>
            <a:r>
              <a:rPr lang="en-US" dirty="0" smtClean="0"/>
              <a:t> </a:t>
            </a:r>
            <a:r>
              <a:rPr lang="en-US" dirty="0" err="1" smtClean="0"/>
              <a:t>kontrol</a:t>
            </a:r>
            <a:r>
              <a:rPr lang="en-US" dirty="0" smtClean="0"/>
              <a:t> </a:t>
            </a:r>
            <a:r>
              <a:rPr lang="en-US" dirty="0" err="1" smtClean="0"/>
              <a:t>kepada</a:t>
            </a:r>
            <a:r>
              <a:rPr lang="en-US" dirty="0" smtClean="0"/>
              <a:t> </a:t>
            </a:r>
            <a:r>
              <a:rPr lang="en-US" dirty="0" err="1" smtClean="0"/>
              <a:t>penguasa</a:t>
            </a:r>
            <a:r>
              <a:rPr lang="en-US" dirty="0" smtClean="0"/>
              <a:t> yang </a:t>
            </a:r>
            <a:r>
              <a:rPr lang="en-US" dirty="0" err="1" smtClean="0"/>
              <a:t>zalim</a:t>
            </a:r>
            <a:r>
              <a:rPr lang="en-US" dirty="0" smtClean="0"/>
              <a:t> </a:t>
            </a:r>
            <a:r>
              <a:rPr lang="en-US" dirty="0" err="1" smtClean="0"/>
              <a:t>dan</a:t>
            </a:r>
            <a:r>
              <a:rPr lang="en-US" dirty="0" smtClean="0"/>
              <a:t> </a:t>
            </a:r>
            <a:r>
              <a:rPr lang="en-US" dirty="0" err="1" smtClean="0"/>
              <a:t>tidak</a:t>
            </a:r>
            <a:r>
              <a:rPr lang="en-US" dirty="0" smtClean="0"/>
              <a:t> </a:t>
            </a:r>
            <a:r>
              <a:rPr lang="en-US" dirty="0" err="1" smtClean="0"/>
              <a:t>mengakui</a:t>
            </a:r>
            <a:r>
              <a:rPr lang="en-US" dirty="0" smtClean="0"/>
              <a:t> </a:t>
            </a:r>
            <a:r>
              <a:rPr lang="en-US" dirty="0" err="1" smtClean="0"/>
              <a:t>nilai</a:t>
            </a:r>
            <a:r>
              <a:rPr lang="en-US" dirty="0" smtClean="0"/>
              <a:t> – </a:t>
            </a:r>
            <a:r>
              <a:rPr lang="en-US" dirty="0" err="1" smtClean="0"/>
              <a:t>nilai</a:t>
            </a:r>
            <a:r>
              <a:rPr lang="en-US" dirty="0" smtClean="0"/>
              <a:t> </a:t>
            </a:r>
            <a:r>
              <a:rPr lang="en-US" dirty="0" err="1" smtClean="0"/>
              <a:t>keadilan</a:t>
            </a:r>
            <a:r>
              <a:rPr lang="en-US" dirty="0" smtClean="0"/>
              <a:t> </a:t>
            </a:r>
            <a:r>
              <a:rPr lang="en-US" dirty="0" err="1" smtClean="0"/>
              <a:t>dan</a:t>
            </a:r>
            <a:r>
              <a:rPr lang="en-US" dirty="0" smtClean="0"/>
              <a:t> </a:t>
            </a:r>
            <a:r>
              <a:rPr lang="en-US" dirty="0" err="1" smtClean="0"/>
              <a:t>kebenaran</a:t>
            </a:r>
            <a:r>
              <a:rPr lang="en-US" dirty="0" smtClean="0"/>
              <a:t>. </a:t>
            </a:r>
            <a:r>
              <a:rPr lang="en-US" dirty="0" err="1" smtClean="0"/>
              <a:t>Aristoteles</a:t>
            </a:r>
            <a:r>
              <a:rPr lang="en-US" dirty="0" smtClean="0"/>
              <a:t> (348-322 SM) </a:t>
            </a:r>
            <a:r>
              <a:rPr lang="en-US" dirty="0" err="1" smtClean="0"/>
              <a:t>mengajarkan</a:t>
            </a:r>
            <a:r>
              <a:rPr lang="en-US" dirty="0" smtClean="0"/>
              <a:t> </a:t>
            </a:r>
            <a:r>
              <a:rPr lang="en-US" dirty="0" err="1" smtClean="0"/>
              <a:t>pemerintah</a:t>
            </a:r>
            <a:r>
              <a:rPr lang="en-US" dirty="0" smtClean="0"/>
              <a:t> </a:t>
            </a:r>
            <a:r>
              <a:rPr lang="en-US" dirty="0" err="1" smtClean="0"/>
              <a:t>harus</a:t>
            </a:r>
            <a:r>
              <a:rPr lang="en-US" dirty="0" smtClean="0"/>
              <a:t> </a:t>
            </a:r>
            <a:r>
              <a:rPr lang="en-US" dirty="0" err="1" smtClean="0"/>
              <a:t>mendasarkan</a:t>
            </a:r>
            <a:r>
              <a:rPr lang="en-US" dirty="0" smtClean="0"/>
              <a:t> </a:t>
            </a:r>
            <a:r>
              <a:rPr lang="en-US" dirty="0" err="1" smtClean="0"/>
              <a:t>kekuasaannya</a:t>
            </a:r>
            <a:r>
              <a:rPr lang="en-US" dirty="0" smtClean="0"/>
              <a:t> </a:t>
            </a:r>
            <a:r>
              <a:rPr lang="en-US" dirty="0" err="1" smtClean="0"/>
              <a:t>pada</a:t>
            </a:r>
            <a:r>
              <a:rPr lang="en-US" dirty="0" smtClean="0"/>
              <a:t> </a:t>
            </a:r>
            <a:r>
              <a:rPr lang="en-US" dirty="0" err="1" smtClean="0"/>
              <a:t>kemauan</a:t>
            </a:r>
            <a:r>
              <a:rPr lang="en-US" dirty="0" smtClean="0"/>
              <a:t> </a:t>
            </a:r>
            <a:r>
              <a:rPr lang="en-US" dirty="0" err="1" smtClean="0"/>
              <a:t>dan</a:t>
            </a:r>
            <a:r>
              <a:rPr lang="en-US" dirty="0" smtClean="0"/>
              <a:t> </a:t>
            </a:r>
            <a:r>
              <a:rPr lang="en-US" dirty="0" err="1" smtClean="0"/>
              <a:t>kehendak</a:t>
            </a:r>
            <a:r>
              <a:rPr lang="en-US" dirty="0" smtClean="0"/>
              <a:t> </a:t>
            </a:r>
            <a:r>
              <a:rPr lang="en-US" dirty="0" err="1" smtClean="0"/>
              <a:t>warga</a:t>
            </a:r>
            <a:r>
              <a:rPr lang="en-US" dirty="0" smtClean="0"/>
              <a:t> </a:t>
            </a:r>
            <a:r>
              <a:rPr lang="en-US" dirty="0" err="1" smtClean="0"/>
              <a:t>negaranya</a:t>
            </a:r>
            <a:r>
              <a:rPr lang="en-US" dirty="0" smtClean="0"/>
              <a:t>.</a:t>
            </a:r>
            <a:endParaRPr lang="en-US" dirty="0"/>
          </a:p>
        </p:txBody>
      </p:sp>
    </p:spTree>
    <p:extLst>
      <p:ext uri="{BB962C8B-B14F-4D97-AF65-F5344CB8AC3E}">
        <p14:creationId xmlns:p14="http://schemas.microsoft.com/office/powerpoint/2010/main" xmlns="" val="3686625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7544" y="260648"/>
            <a:ext cx="8229600" cy="1143000"/>
          </a:xfrm>
        </p:spPr>
        <p:txBody>
          <a:bodyPr/>
          <a:lstStyle/>
          <a:p>
            <a:r>
              <a:rPr lang="it-IT" b="1" dirty="0" smtClean="0"/>
              <a:t>Hak Asasi Manusia di Inggris</a:t>
            </a:r>
            <a:endParaRPr lang="en-US" dirty="0" smtClean="0"/>
          </a:p>
        </p:txBody>
      </p:sp>
      <p:sp>
        <p:nvSpPr>
          <p:cNvPr id="3" name="Content Placeholder 2"/>
          <p:cNvSpPr>
            <a:spLocks noGrp="1"/>
          </p:cNvSpPr>
          <p:nvPr>
            <p:ph idx="1"/>
          </p:nvPr>
        </p:nvSpPr>
        <p:spPr>
          <a:xfrm>
            <a:off x="428625" y="1285875"/>
            <a:ext cx="8229600" cy="4525963"/>
          </a:xfrm>
        </p:spPr>
        <p:txBody>
          <a:bodyPr rtlCol="0">
            <a:noAutofit/>
          </a:bodyPr>
          <a:lstStyle/>
          <a:p>
            <a:pPr fontAlgn="auto">
              <a:spcAft>
                <a:spcPts val="0"/>
              </a:spcAft>
              <a:buFont typeface="Arial" pitchFamily="34" charset="0"/>
              <a:buChar char="•"/>
              <a:defRPr/>
            </a:pPr>
            <a:r>
              <a:rPr lang="en-US" sz="2000" b="1" dirty="0" smtClean="0"/>
              <a:t>MAGNA CHARTA</a:t>
            </a:r>
          </a:p>
          <a:p>
            <a:pPr fontAlgn="auto">
              <a:spcAft>
                <a:spcPts val="0"/>
              </a:spcAft>
              <a:buFont typeface="Arial" pitchFamily="34" charset="0"/>
              <a:buNone/>
              <a:defRPr/>
            </a:pPr>
            <a:r>
              <a:rPr lang="en-US" sz="2000" dirty="0" smtClean="0"/>
              <a:t>	Raja </a:t>
            </a:r>
            <a:r>
              <a:rPr lang="en-US" sz="2000" dirty="0" err="1" smtClean="0"/>
              <a:t>beserta</a:t>
            </a:r>
            <a:r>
              <a:rPr lang="en-US" sz="2000" dirty="0" smtClean="0"/>
              <a:t> </a:t>
            </a:r>
            <a:r>
              <a:rPr lang="en-US" sz="2000" dirty="0" err="1" smtClean="0"/>
              <a:t>keturunannya</a:t>
            </a:r>
            <a:r>
              <a:rPr lang="en-US" sz="2000" dirty="0" smtClean="0"/>
              <a:t> </a:t>
            </a:r>
            <a:r>
              <a:rPr lang="en-US" sz="2000" dirty="0" err="1" smtClean="0"/>
              <a:t>berjanji</a:t>
            </a:r>
            <a:r>
              <a:rPr lang="en-US" sz="2000" dirty="0" smtClean="0"/>
              <a:t> </a:t>
            </a:r>
            <a:r>
              <a:rPr lang="en-US" sz="2000" dirty="0" err="1" smtClean="0"/>
              <a:t>akan</a:t>
            </a:r>
            <a:r>
              <a:rPr lang="en-US" sz="2000" dirty="0" smtClean="0"/>
              <a:t> </a:t>
            </a:r>
            <a:r>
              <a:rPr lang="en-US" sz="2000" dirty="0" err="1" smtClean="0"/>
              <a:t>menghormati</a:t>
            </a:r>
            <a:r>
              <a:rPr lang="en-US" sz="2000" dirty="0" smtClean="0"/>
              <a:t> </a:t>
            </a:r>
            <a:r>
              <a:rPr lang="en-US" sz="2000" dirty="0" err="1" smtClean="0"/>
              <a:t>kemerdekaan</a:t>
            </a:r>
            <a:r>
              <a:rPr lang="en-US" sz="2000" dirty="0" smtClean="0"/>
              <a:t>, </a:t>
            </a:r>
            <a:r>
              <a:rPr lang="en-US" sz="2000" dirty="0" err="1" smtClean="0"/>
              <a:t>hak</a:t>
            </a:r>
            <a:r>
              <a:rPr lang="en-US" sz="2000" dirty="0" smtClean="0"/>
              <a:t>, </a:t>
            </a:r>
            <a:r>
              <a:rPr lang="en-US" sz="2000" dirty="0" err="1" smtClean="0"/>
              <a:t>dan</a:t>
            </a:r>
            <a:r>
              <a:rPr lang="en-US" sz="2000" dirty="0" smtClean="0"/>
              <a:t> </a:t>
            </a:r>
            <a:r>
              <a:rPr lang="en-US" sz="2000" dirty="0" err="1" smtClean="0"/>
              <a:t>kebebasan</a:t>
            </a:r>
            <a:r>
              <a:rPr lang="en-US" sz="2000" dirty="0" smtClean="0"/>
              <a:t> </a:t>
            </a:r>
            <a:r>
              <a:rPr lang="en-US" sz="2000" dirty="0" err="1" smtClean="0"/>
              <a:t>Gereja</a:t>
            </a:r>
            <a:r>
              <a:rPr lang="en-US" sz="2000" dirty="0" smtClean="0"/>
              <a:t> </a:t>
            </a:r>
            <a:r>
              <a:rPr lang="en-US" sz="2000" dirty="0" err="1" smtClean="0"/>
              <a:t>Inggris</a:t>
            </a:r>
            <a:r>
              <a:rPr lang="en-US" sz="2000" dirty="0" smtClean="0"/>
              <a:t>.</a:t>
            </a:r>
          </a:p>
          <a:p>
            <a:pPr fontAlgn="auto">
              <a:spcAft>
                <a:spcPts val="0"/>
              </a:spcAft>
              <a:buFont typeface="Arial" pitchFamily="34" charset="0"/>
              <a:buNone/>
              <a:defRPr/>
            </a:pPr>
            <a:r>
              <a:rPr lang="en-US" sz="2000" dirty="0" smtClean="0"/>
              <a:t>	Raja </a:t>
            </a:r>
            <a:r>
              <a:rPr lang="en-US" sz="2000" dirty="0" err="1" smtClean="0"/>
              <a:t>berjanji</a:t>
            </a:r>
            <a:r>
              <a:rPr lang="en-US" sz="2000" dirty="0" smtClean="0"/>
              <a:t> </a:t>
            </a:r>
            <a:r>
              <a:rPr lang="en-US" sz="2000" dirty="0" err="1" smtClean="0"/>
              <a:t>kepada</a:t>
            </a:r>
            <a:r>
              <a:rPr lang="en-US" sz="2000" dirty="0" smtClean="0"/>
              <a:t> </a:t>
            </a:r>
            <a:r>
              <a:rPr lang="en-US" sz="2000" dirty="0" err="1" smtClean="0"/>
              <a:t>penduduk</a:t>
            </a:r>
            <a:r>
              <a:rPr lang="en-US" sz="2000" dirty="0" smtClean="0"/>
              <a:t> </a:t>
            </a:r>
            <a:r>
              <a:rPr lang="en-US" sz="2000" dirty="0" err="1" smtClean="0"/>
              <a:t>kerajaan</a:t>
            </a:r>
            <a:r>
              <a:rPr lang="en-US" sz="2000" dirty="0" smtClean="0"/>
              <a:t> yang </a:t>
            </a:r>
            <a:r>
              <a:rPr lang="en-US" sz="2000" dirty="0" err="1" smtClean="0"/>
              <a:t>bebas</a:t>
            </a:r>
            <a:r>
              <a:rPr lang="en-US" sz="2000" dirty="0" smtClean="0"/>
              <a:t> </a:t>
            </a:r>
            <a:r>
              <a:rPr lang="en-US" sz="2000" dirty="0" err="1" smtClean="0"/>
              <a:t>untuk</a:t>
            </a:r>
            <a:r>
              <a:rPr lang="en-US" sz="2000" dirty="0" smtClean="0"/>
              <a:t> </a:t>
            </a:r>
            <a:r>
              <a:rPr lang="en-US" sz="2000" dirty="0" err="1" smtClean="0"/>
              <a:t>memberikan</a:t>
            </a:r>
            <a:r>
              <a:rPr lang="en-US" sz="2000" dirty="0" smtClean="0"/>
              <a:t> </a:t>
            </a:r>
            <a:r>
              <a:rPr lang="en-US" sz="2000" dirty="0" err="1" smtClean="0"/>
              <a:t>hak-hak</a:t>
            </a:r>
            <a:r>
              <a:rPr lang="en-US" sz="2000" dirty="0" smtClean="0"/>
              <a:t> </a:t>
            </a:r>
            <a:r>
              <a:rPr lang="en-US" sz="2000" dirty="0" err="1" smtClean="0"/>
              <a:t>sebagi</a:t>
            </a:r>
            <a:r>
              <a:rPr lang="en-US" sz="2000" dirty="0" smtClean="0"/>
              <a:t> </a:t>
            </a:r>
            <a:r>
              <a:rPr lang="en-US" sz="2000" dirty="0" err="1" smtClean="0"/>
              <a:t>berikut</a:t>
            </a:r>
            <a:r>
              <a:rPr lang="en-US" sz="2000" dirty="0" smtClean="0"/>
              <a:t> :</a:t>
            </a:r>
          </a:p>
          <a:p>
            <a:pPr marL="900113" indent="-188913" fontAlgn="auto">
              <a:spcAft>
                <a:spcPts val="0"/>
              </a:spcAft>
              <a:buFont typeface="Arial" pitchFamily="34" charset="0"/>
              <a:buChar char="•"/>
              <a:defRPr/>
            </a:pPr>
            <a:r>
              <a:rPr lang="en-US" sz="2000" dirty="0" smtClean="0"/>
              <a:t>	Para </a:t>
            </a:r>
            <a:r>
              <a:rPr lang="en-US" sz="2000" dirty="0" err="1" smtClean="0"/>
              <a:t>petugas</a:t>
            </a:r>
            <a:r>
              <a:rPr lang="en-US" sz="2000" dirty="0" smtClean="0"/>
              <a:t> </a:t>
            </a:r>
            <a:r>
              <a:rPr lang="en-US" sz="2000" dirty="0" err="1" smtClean="0"/>
              <a:t>keamanan</a:t>
            </a:r>
            <a:r>
              <a:rPr lang="en-US" sz="2000" dirty="0" smtClean="0"/>
              <a:t> </a:t>
            </a:r>
            <a:r>
              <a:rPr lang="en-US" sz="2000" dirty="0" err="1" smtClean="0"/>
              <a:t>dan</a:t>
            </a:r>
            <a:r>
              <a:rPr lang="en-US" sz="2000" dirty="0" smtClean="0"/>
              <a:t> </a:t>
            </a:r>
            <a:r>
              <a:rPr lang="en-US" sz="2000" dirty="0" err="1" smtClean="0"/>
              <a:t>pemungut</a:t>
            </a:r>
            <a:r>
              <a:rPr lang="en-US" sz="2000" dirty="0" smtClean="0"/>
              <a:t> </a:t>
            </a:r>
            <a:r>
              <a:rPr lang="en-US" sz="2000" dirty="0" err="1" smtClean="0"/>
              <a:t>pajak</a:t>
            </a:r>
            <a:r>
              <a:rPr lang="en-US" sz="2000" dirty="0" smtClean="0"/>
              <a:t> </a:t>
            </a:r>
            <a:r>
              <a:rPr lang="en-US" sz="2000" dirty="0" err="1" smtClean="0"/>
              <a:t>akan</a:t>
            </a:r>
            <a:r>
              <a:rPr lang="en-US" sz="2000" dirty="0" smtClean="0"/>
              <a:t> </a:t>
            </a:r>
            <a:r>
              <a:rPr lang="en-US" sz="2000" dirty="0" err="1" smtClean="0"/>
              <a:t>menghormati</a:t>
            </a:r>
            <a:r>
              <a:rPr lang="en-US" sz="2000" dirty="0" smtClean="0"/>
              <a:t> </a:t>
            </a:r>
            <a:r>
              <a:rPr lang="en-US" sz="2000" dirty="0" err="1" smtClean="0"/>
              <a:t>hak-hak</a:t>
            </a:r>
            <a:r>
              <a:rPr lang="en-US" sz="2000" dirty="0" smtClean="0"/>
              <a:t> </a:t>
            </a:r>
            <a:r>
              <a:rPr lang="en-US" sz="2000" dirty="0" err="1" smtClean="0"/>
              <a:t>penduduk</a:t>
            </a:r>
            <a:r>
              <a:rPr lang="en-US" sz="2000" dirty="0" smtClean="0"/>
              <a:t>.</a:t>
            </a:r>
          </a:p>
          <a:p>
            <a:pPr marL="900113" indent="-188913" fontAlgn="auto">
              <a:spcAft>
                <a:spcPts val="0"/>
              </a:spcAft>
              <a:buFont typeface="Arial" pitchFamily="34" charset="0"/>
              <a:buChar char="•"/>
              <a:defRPr/>
            </a:pPr>
            <a:r>
              <a:rPr lang="en-US" sz="2000" dirty="0" smtClean="0"/>
              <a:t>	</a:t>
            </a:r>
            <a:r>
              <a:rPr lang="en-US" sz="2000" dirty="0" err="1" smtClean="0"/>
              <a:t>Polisi</a:t>
            </a:r>
            <a:r>
              <a:rPr lang="en-US" sz="2000" dirty="0" smtClean="0"/>
              <a:t> </a:t>
            </a:r>
            <a:r>
              <a:rPr lang="en-US" sz="2000" dirty="0" err="1" smtClean="0"/>
              <a:t>ataupun</a:t>
            </a:r>
            <a:r>
              <a:rPr lang="en-US" sz="2000" dirty="0" smtClean="0"/>
              <a:t> </a:t>
            </a:r>
            <a:r>
              <a:rPr lang="en-US" sz="2000" dirty="0" err="1" smtClean="0"/>
              <a:t>jaksa</a:t>
            </a:r>
            <a:r>
              <a:rPr lang="en-US" sz="2000" dirty="0" smtClean="0"/>
              <a:t> </a:t>
            </a:r>
            <a:r>
              <a:rPr lang="en-US" sz="2000" dirty="0" err="1" smtClean="0"/>
              <a:t>tidak</a:t>
            </a:r>
            <a:r>
              <a:rPr lang="en-US" sz="2000" dirty="0" smtClean="0"/>
              <a:t> </a:t>
            </a:r>
            <a:r>
              <a:rPr lang="en-US" sz="2000" dirty="0" err="1" smtClean="0"/>
              <a:t>dapat</a:t>
            </a:r>
            <a:r>
              <a:rPr lang="en-US" sz="2000" dirty="0" smtClean="0"/>
              <a:t> </a:t>
            </a:r>
            <a:r>
              <a:rPr lang="en-US" sz="2000" dirty="0" err="1" smtClean="0"/>
              <a:t>menuntut</a:t>
            </a:r>
            <a:r>
              <a:rPr lang="en-US" sz="2000" dirty="0" smtClean="0"/>
              <a:t> </a:t>
            </a:r>
            <a:r>
              <a:rPr lang="en-US" sz="2000" dirty="0" err="1" smtClean="0"/>
              <a:t>seseorang</a:t>
            </a:r>
            <a:r>
              <a:rPr lang="en-US" sz="2000" dirty="0" smtClean="0"/>
              <a:t> </a:t>
            </a:r>
            <a:r>
              <a:rPr lang="en-US" sz="2000" dirty="0" err="1" smtClean="0"/>
              <a:t>tanpa</a:t>
            </a:r>
            <a:r>
              <a:rPr lang="en-US" sz="2000" dirty="0" smtClean="0"/>
              <a:t> </a:t>
            </a:r>
            <a:r>
              <a:rPr lang="en-US" sz="2000" dirty="0" err="1" smtClean="0"/>
              <a:t>bukti</a:t>
            </a:r>
            <a:r>
              <a:rPr lang="en-US" sz="2000" dirty="0" smtClean="0"/>
              <a:t> </a:t>
            </a:r>
            <a:r>
              <a:rPr lang="en-US" sz="2000" dirty="0" err="1" smtClean="0"/>
              <a:t>dan</a:t>
            </a:r>
            <a:r>
              <a:rPr lang="en-US" sz="2000" dirty="0" smtClean="0"/>
              <a:t> </a:t>
            </a:r>
            <a:r>
              <a:rPr lang="en-US" sz="2000" dirty="0" err="1" smtClean="0"/>
              <a:t>saksi</a:t>
            </a:r>
            <a:r>
              <a:rPr lang="en-US" sz="2000" dirty="0" smtClean="0"/>
              <a:t> yang </a:t>
            </a:r>
            <a:r>
              <a:rPr lang="en-US" sz="2000" dirty="0" err="1" smtClean="0"/>
              <a:t>sah</a:t>
            </a:r>
            <a:r>
              <a:rPr lang="en-US" sz="2000" dirty="0" smtClean="0"/>
              <a:t>.</a:t>
            </a:r>
          </a:p>
          <a:p>
            <a:pPr marL="900113" indent="-188913" fontAlgn="auto">
              <a:spcAft>
                <a:spcPts val="0"/>
              </a:spcAft>
              <a:buFont typeface="Arial" pitchFamily="34" charset="0"/>
              <a:buChar char="•"/>
              <a:defRPr/>
            </a:pPr>
            <a:r>
              <a:rPr lang="en-US" sz="2000" dirty="0" smtClean="0"/>
              <a:t>	</a:t>
            </a:r>
            <a:r>
              <a:rPr lang="en-US" sz="2000" dirty="0" err="1" smtClean="0"/>
              <a:t>Seseorang</a:t>
            </a:r>
            <a:r>
              <a:rPr lang="en-US" sz="2000" dirty="0" smtClean="0"/>
              <a:t> yang </a:t>
            </a:r>
            <a:r>
              <a:rPr lang="en-US" sz="2000" dirty="0" err="1" smtClean="0"/>
              <a:t>bukan</a:t>
            </a:r>
            <a:r>
              <a:rPr lang="en-US" sz="2000" dirty="0" smtClean="0"/>
              <a:t> </a:t>
            </a:r>
            <a:r>
              <a:rPr lang="en-US" sz="2000" dirty="0" err="1" smtClean="0"/>
              <a:t>budak</a:t>
            </a:r>
            <a:r>
              <a:rPr lang="en-US" sz="2000" dirty="0" smtClean="0"/>
              <a:t> </a:t>
            </a:r>
            <a:r>
              <a:rPr lang="en-US" sz="2000" dirty="0" err="1" smtClean="0"/>
              <a:t>tidak</a:t>
            </a:r>
            <a:r>
              <a:rPr lang="en-US" sz="2000" dirty="0" smtClean="0"/>
              <a:t> </a:t>
            </a:r>
            <a:r>
              <a:rPr lang="en-US" sz="2000" dirty="0" err="1" smtClean="0"/>
              <a:t>akan</a:t>
            </a:r>
            <a:r>
              <a:rPr lang="en-US" sz="2000" dirty="0" smtClean="0"/>
              <a:t> </a:t>
            </a:r>
            <a:r>
              <a:rPr lang="en-US" sz="2000" dirty="0" err="1" smtClean="0"/>
              <a:t>ditahan</a:t>
            </a:r>
            <a:r>
              <a:rPr lang="en-US" sz="2000" dirty="0" smtClean="0"/>
              <a:t>, </a:t>
            </a:r>
            <a:r>
              <a:rPr lang="en-US" sz="2000" dirty="0" err="1" smtClean="0"/>
              <a:t>ditangkap</a:t>
            </a:r>
            <a:r>
              <a:rPr lang="en-US" sz="2000" dirty="0" smtClean="0"/>
              <a:t>, </a:t>
            </a:r>
            <a:r>
              <a:rPr lang="en-US" sz="2000" dirty="0" err="1" smtClean="0"/>
              <a:t>dinyatakan</a:t>
            </a:r>
            <a:r>
              <a:rPr lang="en-US" sz="2000" dirty="0" smtClean="0"/>
              <a:t> </a:t>
            </a:r>
            <a:r>
              <a:rPr lang="en-US" sz="2000" dirty="0" err="1" smtClean="0"/>
              <a:t>bersalah</a:t>
            </a:r>
            <a:r>
              <a:rPr lang="en-US" sz="2000" dirty="0" smtClean="0"/>
              <a:t> </a:t>
            </a:r>
            <a:r>
              <a:rPr lang="en-US" sz="2000" dirty="0" err="1" smtClean="0"/>
              <a:t>tanpa</a:t>
            </a:r>
            <a:r>
              <a:rPr lang="en-US" sz="2000" dirty="0" smtClean="0"/>
              <a:t> </a:t>
            </a:r>
            <a:r>
              <a:rPr lang="en-US" sz="2000" dirty="0" err="1" smtClean="0"/>
              <a:t>perlindungan</a:t>
            </a:r>
            <a:r>
              <a:rPr lang="en-US" sz="2000" dirty="0" smtClean="0"/>
              <a:t> </a:t>
            </a:r>
            <a:r>
              <a:rPr lang="en-US" sz="2000" dirty="0" err="1" smtClean="0"/>
              <a:t>negara</a:t>
            </a:r>
            <a:r>
              <a:rPr lang="en-US" sz="2000" dirty="0" smtClean="0"/>
              <a:t> </a:t>
            </a:r>
            <a:r>
              <a:rPr lang="en-US" sz="2000" dirty="0" err="1" smtClean="0"/>
              <a:t>dan</a:t>
            </a:r>
            <a:r>
              <a:rPr lang="en-US" sz="2000" dirty="0" smtClean="0"/>
              <a:t> </a:t>
            </a:r>
            <a:r>
              <a:rPr lang="en-US" sz="2000" dirty="0" err="1" smtClean="0"/>
              <a:t>tanpa</a:t>
            </a:r>
            <a:r>
              <a:rPr lang="en-US" sz="2000" dirty="0" smtClean="0"/>
              <a:t> </a:t>
            </a:r>
            <a:r>
              <a:rPr lang="en-US" sz="2000" dirty="0" err="1" smtClean="0"/>
              <a:t>alasan</a:t>
            </a:r>
            <a:r>
              <a:rPr lang="en-US" sz="2000" dirty="0" smtClean="0"/>
              <a:t> </a:t>
            </a:r>
            <a:r>
              <a:rPr lang="en-US" sz="2000" dirty="0" err="1" smtClean="0"/>
              <a:t>hukum</a:t>
            </a:r>
            <a:r>
              <a:rPr lang="en-US" sz="2000" dirty="0" smtClean="0"/>
              <a:t> </a:t>
            </a:r>
            <a:r>
              <a:rPr lang="en-US" sz="2000" dirty="0" err="1" smtClean="0"/>
              <a:t>sebagai</a:t>
            </a:r>
            <a:r>
              <a:rPr lang="en-US" sz="2000" dirty="0" smtClean="0"/>
              <a:t> </a:t>
            </a:r>
            <a:r>
              <a:rPr lang="en-US" sz="2000" dirty="0" err="1" smtClean="0"/>
              <a:t>dasar</a:t>
            </a:r>
            <a:r>
              <a:rPr lang="en-US" sz="2000" dirty="0" smtClean="0"/>
              <a:t> </a:t>
            </a:r>
            <a:r>
              <a:rPr lang="en-US" sz="2000" dirty="0" err="1" smtClean="0"/>
              <a:t>tindakannya</a:t>
            </a:r>
            <a:r>
              <a:rPr lang="en-US" sz="2000" dirty="0" smtClean="0"/>
              <a:t>.</a:t>
            </a:r>
          </a:p>
          <a:p>
            <a:pPr marL="900113" indent="-188913" fontAlgn="auto">
              <a:spcAft>
                <a:spcPts val="0"/>
              </a:spcAft>
              <a:buFont typeface="Arial" pitchFamily="34" charset="0"/>
              <a:buChar char="•"/>
              <a:defRPr/>
            </a:pPr>
            <a:r>
              <a:rPr lang="en-US" sz="2000" dirty="0" smtClean="0"/>
              <a:t>	</a:t>
            </a:r>
            <a:r>
              <a:rPr lang="en-US" sz="2000" dirty="0" err="1" smtClean="0"/>
              <a:t>Apabila</a:t>
            </a:r>
            <a:r>
              <a:rPr lang="en-US" sz="2000" dirty="0" smtClean="0"/>
              <a:t> </a:t>
            </a:r>
            <a:r>
              <a:rPr lang="en-US" sz="2000" dirty="0" err="1" smtClean="0"/>
              <a:t>seseorang</a:t>
            </a:r>
            <a:r>
              <a:rPr lang="en-US" sz="2000" dirty="0" smtClean="0"/>
              <a:t> </a:t>
            </a:r>
            <a:r>
              <a:rPr lang="en-US" sz="2000" dirty="0" err="1" smtClean="0"/>
              <a:t>tanpa</a:t>
            </a:r>
            <a:r>
              <a:rPr lang="en-US" sz="2000" dirty="0" smtClean="0"/>
              <a:t> </a:t>
            </a:r>
            <a:r>
              <a:rPr lang="en-US" sz="2000" dirty="0" err="1" smtClean="0"/>
              <a:t>perlindungan</a:t>
            </a:r>
            <a:r>
              <a:rPr lang="en-US" sz="2000" dirty="0" smtClean="0"/>
              <a:t> </a:t>
            </a:r>
            <a:r>
              <a:rPr lang="en-US" sz="2000" dirty="0" err="1" smtClean="0"/>
              <a:t>hukum</a:t>
            </a:r>
            <a:r>
              <a:rPr lang="en-US" sz="2000" dirty="0" smtClean="0"/>
              <a:t> </a:t>
            </a:r>
            <a:r>
              <a:rPr lang="en-US" sz="2000" dirty="0" err="1" smtClean="0"/>
              <a:t>sudah</a:t>
            </a:r>
            <a:r>
              <a:rPr lang="en-US" sz="2000" dirty="0" smtClean="0"/>
              <a:t> </a:t>
            </a:r>
            <a:r>
              <a:rPr lang="en-US" sz="2000" dirty="0" err="1" smtClean="0"/>
              <a:t>terlanjur</a:t>
            </a:r>
            <a:r>
              <a:rPr lang="en-US" sz="2000" dirty="0" smtClean="0"/>
              <a:t> </a:t>
            </a:r>
            <a:r>
              <a:rPr lang="en-US" sz="2000" dirty="0" err="1" smtClean="0"/>
              <a:t>ditahan</a:t>
            </a:r>
            <a:r>
              <a:rPr lang="en-US" sz="2000" dirty="0" smtClean="0"/>
              <a:t>, raja </a:t>
            </a:r>
            <a:r>
              <a:rPr lang="en-US" sz="2000" dirty="0" err="1" smtClean="0"/>
              <a:t>berjanji</a:t>
            </a:r>
            <a:r>
              <a:rPr lang="en-US" sz="2000" dirty="0" smtClean="0"/>
              <a:t> </a:t>
            </a:r>
            <a:r>
              <a:rPr lang="en-US" sz="2000" dirty="0" err="1" smtClean="0"/>
              <a:t>akan</a:t>
            </a:r>
            <a:r>
              <a:rPr lang="en-US" sz="2000" dirty="0" smtClean="0"/>
              <a:t> </a:t>
            </a:r>
            <a:r>
              <a:rPr lang="en-US" sz="2000" dirty="0" err="1" smtClean="0"/>
              <a:t>mengoreksi</a:t>
            </a:r>
            <a:r>
              <a:rPr lang="en-US" sz="2000" dirty="0" smtClean="0"/>
              <a:t> </a:t>
            </a:r>
            <a:r>
              <a:rPr lang="en-US" sz="2000" dirty="0" err="1" smtClean="0"/>
              <a:t>kesalahannya</a:t>
            </a:r>
            <a:r>
              <a:rPr lang="en-US" sz="2000" dirty="0" smtClean="0"/>
              <a:t>.</a:t>
            </a:r>
          </a:p>
          <a:p>
            <a:pPr fontAlgn="auto">
              <a:spcAft>
                <a:spcPts val="0"/>
              </a:spcAft>
              <a:buFont typeface="Arial" pitchFamily="34" charset="0"/>
              <a:buNone/>
              <a:defRPr/>
            </a:pPr>
            <a:endParaRPr lang="en-US" sz="2000" dirty="0" smtClean="0"/>
          </a:p>
          <a:p>
            <a:pPr fontAlgn="auto">
              <a:spcAft>
                <a:spcPts val="0"/>
              </a:spcAft>
              <a:buFont typeface="Arial" pitchFamily="34" charset="0"/>
              <a:buNone/>
              <a:defRPr/>
            </a:pPr>
            <a:r>
              <a:rPr lang="en-US" sz="2000" dirty="0" smtClean="0"/>
              <a:t>	</a:t>
            </a:r>
            <a:endParaRPr lang="en-US" sz="2000" dirty="0"/>
          </a:p>
        </p:txBody>
      </p:sp>
    </p:spTree>
    <p:extLst>
      <p:ext uri="{BB962C8B-B14F-4D97-AF65-F5344CB8AC3E}">
        <p14:creationId xmlns:p14="http://schemas.microsoft.com/office/powerpoint/2010/main" xmlns="" val="13408839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1407</Words>
  <Application>Microsoft Office PowerPoint</Application>
  <PresentationFormat>On-screen Show (4:3)</PresentationFormat>
  <Paragraphs>174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Hak Asasi Manusia  dan Negara Hukum</vt:lpstr>
      <vt:lpstr>Hak Asasi Manusia  dan Negara Hukum</vt:lpstr>
      <vt:lpstr>Hak Asasi Manusia  dan Negara Hukum</vt:lpstr>
      <vt:lpstr>Slide 4</vt:lpstr>
      <vt:lpstr>Slide 5</vt:lpstr>
      <vt:lpstr>Slide 6</vt:lpstr>
      <vt:lpstr>Slide 7</vt:lpstr>
      <vt:lpstr>Hak Asasi Manusia di Yunani</vt:lpstr>
      <vt:lpstr>Hak Asasi Manusia di Inggris</vt:lpstr>
      <vt:lpstr>Hak Asasi Manusia di Inggris</vt:lpstr>
      <vt:lpstr>Hak Asasi Manusia di Inggris</vt:lpstr>
      <vt:lpstr>Hak Asasi Manusia di Inggris</vt:lpstr>
      <vt:lpstr>Hak Asasi Manusia di Inggris</vt:lpstr>
      <vt:lpstr>Hak Asasi Manusia di Amerika Serikat</vt:lpstr>
      <vt:lpstr>Hak Asasi Manusia di Prancis</vt:lpstr>
      <vt:lpstr>Hak Asasi Manusia di Prancis</vt:lpstr>
      <vt:lpstr>Hak Asasi Manusia oleh PBB</vt:lpstr>
      <vt:lpstr>Hak Asasi Manusia oleh PBB</vt:lpstr>
      <vt:lpstr>Hak Asasi Manusia di Indonesia</vt:lpstr>
      <vt:lpstr>Hak Asasi Manusia di Indonesia</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Kajur-Hi</dc:creator>
  <cp:lastModifiedBy>Sylvia Octa Putri</cp:lastModifiedBy>
  <cp:revision>5</cp:revision>
  <dcterms:created xsi:type="dcterms:W3CDTF">2011-12-21T01:29:45Z</dcterms:created>
  <dcterms:modified xsi:type="dcterms:W3CDTF">2012-01-15T04:29:01Z</dcterms:modified>
</cp:coreProperties>
</file>