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905000"/>
            <a:ext cx="6019800" cy="1524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159BA8-2478-42A6-8F45-C0A1CFEC1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83E6-4E3F-430C-B350-43E5F9833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52400"/>
            <a:ext cx="1524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4419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E42EE-B6CD-4E98-81C4-B33421BF0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8175-4946-43FD-A110-3FFFBE9D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35F-4E7C-4F0C-8768-85FAE1172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143000"/>
            <a:ext cx="2971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43000"/>
            <a:ext cx="2971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11AFA-36A8-402E-9B80-824ED29C5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BD203-C0EC-4FAF-A3E8-6797576F4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C8432-0826-41E1-96E4-F03BB269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2471-E741-4390-8C0E-0E67F24C3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A74A4-6A93-4A88-8A13-91D7F7DA9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B48A5-5786-46F1-A9FD-8DBF0F63E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1430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019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019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BFF163-14A4-44C0-AC38-BAE8304CE0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4656" y="1920296"/>
            <a:ext cx="6891366" cy="1524000"/>
          </a:xfrm>
        </p:spPr>
        <p:txBody>
          <a:bodyPr/>
          <a:lstStyle/>
          <a:p>
            <a:r>
              <a:rPr lang="en-US" u="sng" dirty="0" err="1" smtClean="0">
                <a:solidFill>
                  <a:srgbClr val="C00000"/>
                </a:solidFill>
                <a:latin typeface="Berlin Sans FB Demi" pitchFamily="34" charset="0"/>
              </a:rPr>
              <a:t>Komputer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Berlin Sans FB Demi" pitchFamily="34" charset="0"/>
              </a:rPr>
              <a:t>Aplikasi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 AK II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  <a:latin typeface="Arbuckle Remix NF" pitchFamily="2" charset="0"/>
              </a:rPr>
              <a:t>Microsoft office Access </a:t>
            </a:r>
            <a:r>
              <a:rPr lang="en-US" dirty="0" smtClean="0">
                <a:solidFill>
                  <a:srgbClr val="C00000"/>
                </a:solidFill>
                <a:latin typeface="Arbuckle Remix NF" pitchFamily="2" charset="0"/>
              </a:rPr>
              <a:t>2010</a:t>
            </a:r>
            <a:endParaRPr lang="en-US" dirty="0">
              <a:solidFill>
                <a:srgbClr val="C00000"/>
              </a:solidFill>
              <a:latin typeface="Arbuckle Remix NF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5229200"/>
            <a:ext cx="6019800" cy="1138230"/>
          </a:xfrm>
        </p:spPr>
        <p:txBody>
          <a:bodyPr/>
          <a:lstStyle/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Adi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Rachmanto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S.Kom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Program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Studi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Akuntasi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– UNIKOM Bandung)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Silabus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KAA - II</a:t>
            </a:r>
            <a:endParaRPr lang="en-US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6096000" cy="5429272"/>
          </a:xfrm>
        </p:spPr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Konsep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 Database</a:t>
            </a:r>
          </a:p>
          <a:p>
            <a:r>
              <a:rPr lang="sv-SE" sz="2600" dirty="0" smtClean="0">
                <a:solidFill>
                  <a:schemeClr val="tx1"/>
                </a:solidFill>
                <a:latin typeface="Agency FB" pitchFamily="34" charset="0"/>
              </a:rPr>
              <a:t>Lingkungan </a:t>
            </a:r>
            <a:r>
              <a:rPr lang="sv-SE" sz="2600" dirty="0">
                <a:solidFill>
                  <a:schemeClr val="tx1"/>
                </a:solidFill>
                <a:latin typeface="Agency FB" pitchFamily="34" charset="0"/>
              </a:rPr>
              <a:t>Kerja Access </a:t>
            </a:r>
            <a:r>
              <a:rPr lang="sv-SE" sz="2600" dirty="0" smtClean="0">
                <a:solidFill>
                  <a:schemeClr val="tx1"/>
                </a:solidFill>
                <a:latin typeface="Agency FB" pitchFamily="34" charset="0"/>
              </a:rPr>
              <a:t>2010</a:t>
            </a:r>
            <a:endParaRPr lang="sv-SE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Penanganan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File Database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Tabel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Access 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2010</a:t>
            </a:r>
            <a:endParaRPr lang="en-US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Input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Data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Relasi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Antartabel</a:t>
            </a:r>
            <a:endParaRPr lang="en-US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Query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Report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Form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Kontrol-Kontrol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Form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Menggunakan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Makro</a:t>
            </a:r>
            <a:endParaRPr lang="en-US" sz="2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Sistematika</a:t>
            </a:r>
            <a:r>
              <a:rPr lang="en-US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Penilaian</a:t>
            </a:r>
            <a:endParaRPr lang="en-US" b="1" spc="50" dirty="0">
              <a:ln w="1270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85918" y="1071546"/>
            <a:ext cx="6996138" cy="5257800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20 % Quiz 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30 % UTS +    30 %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43372" y="2428868"/>
          <a:ext cx="3500462" cy="263858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80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68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56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45</a:t>
                      </a: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&lt; 45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Pengantar</a:t>
            </a:r>
            <a:r>
              <a:rPr lang="en-US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500174"/>
            <a:ext cx="6357982" cy="4801094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Database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merupakan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sekumpulan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informasi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terdiri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satu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lebih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tabel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saling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berhubungan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antara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satu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lain,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dimana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kita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mempunyai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wewenang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untuk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mengakses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baik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menambah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mengganti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menghapus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mengedit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tabel-tabel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 </a:t>
            </a:r>
            <a:endParaRPr lang="en-US" sz="2400" b="1" dirty="0" smtClean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Data–data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disimpan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sebuah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file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ekstensi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.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accdb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       (Access Database).</a:t>
            </a:r>
          </a:p>
          <a:p>
            <a:pPr algn="just">
              <a:buNone/>
            </a:pP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902" y="117984"/>
            <a:ext cx="6096000" cy="762000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Pengertian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Tabel</a:t>
            </a:r>
            <a:endParaRPr lang="en-US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Tabel-tabel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berfungsi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menyimpan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data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kumpulan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data yang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berhubungan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topik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tertentu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vcd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pemasok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inventaris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dsb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672290" cy="4800600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 algn="just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Field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sejenis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dimasukkan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diinputkan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kolom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algn="just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Record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kumpulan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field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tersimpan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baris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Satu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bias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terdiri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record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sekaligus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y_pr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city_print</Template>
  <TotalTime>330</TotalTime>
  <Words>224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city_print</vt:lpstr>
      <vt:lpstr>Komputer Aplikasi AK II Microsoft office Access 2010</vt:lpstr>
      <vt:lpstr>Silabus KAA - II</vt:lpstr>
      <vt:lpstr>Sistematika Penilaian</vt:lpstr>
      <vt:lpstr>Pengantar Database</vt:lpstr>
      <vt:lpstr>Pengertian Tabel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User</cp:lastModifiedBy>
  <cp:revision>14</cp:revision>
  <dcterms:created xsi:type="dcterms:W3CDTF">2010-09-02T03:43:26Z</dcterms:created>
  <dcterms:modified xsi:type="dcterms:W3CDTF">2012-02-27T04:25:41Z</dcterms:modified>
</cp:coreProperties>
</file>