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Pendidikan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    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13.00–14.30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48</TotalTime>
  <Words>453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Netbook01</cp:lastModifiedBy>
  <cp:revision>7</cp:revision>
  <dcterms:created xsi:type="dcterms:W3CDTF">2012-02-28T03:21:09Z</dcterms:created>
  <dcterms:modified xsi:type="dcterms:W3CDTF">2012-02-28T04:23:55Z</dcterms:modified>
</cp:coreProperties>
</file>