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CD105-9829-44FA-9EAA-7258DD1E840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1EFC77-6844-43FB-8B33-1B06184ABE9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D0E5D1D-C818-44B7-A312-9CA3114E692D}" type="parTrans" cxnId="{74DA4706-0F8C-48DD-A217-E5F83109086D}">
      <dgm:prSet/>
      <dgm:spPr/>
      <dgm:t>
        <a:bodyPr/>
        <a:lstStyle/>
        <a:p>
          <a:endParaRPr lang="en-US"/>
        </a:p>
      </dgm:t>
    </dgm:pt>
    <dgm:pt modelId="{B55DAF58-560C-4EAD-A0BA-70FF7B755E7B}" type="sibTrans" cxnId="{74DA4706-0F8C-48DD-A217-E5F83109086D}">
      <dgm:prSet/>
      <dgm:spPr/>
      <dgm:t>
        <a:bodyPr/>
        <a:lstStyle/>
        <a:p>
          <a:endParaRPr lang="en-US"/>
        </a:p>
      </dgm:t>
    </dgm:pt>
    <dgm:pt modelId="{F6698BDF-0FBE-4697-9F3A-43637D943C11}">
      <dgm:prSet phldrT="[Text]" custT="1"/>
      <dgm:spPr/>
      <dgm:t>
        <a:bodyPr/>
        <a:lstStyle/>
        <a:p>
          <a:pPr algn="ctr"/>
          <a:r>
            <a:rPr lang="en-US" sz="2800" dirty="0" smtClean="0"/>
            <a:t>MASALAH</a:t>
          </a:r>
          <a:endParaRPr lang="en-US" sz="2800" dirty="0"/>
        </a:p>
      </dgm:t>
    </dgm:pt>
    <dgm:pt modelId="{31EAD092-DB62-4EEE-9851-D32171D8EDBD}" type="parTrans" cxnId="{D20A217A-9850-4863-935A-F0DF877B08A1}">
      <dgm:prSet/>
      <dgm:spPr/>
      <dgm:t>
        <a:bodyPr/>
        <a:lstStyle/>
        <a:p>
          <a:endParaRPr lang="en-US"/>
        </a:p>
      </dgm:t>
    </dgm:pt>
    <dgm:pt modelId="{EFB0289D-F3C8-4877-9AF0-8188DA58938A}" type="sibTrans" cxnId="{D20A217A-9850-4863-935A-F0DF877B08A1}">
      <dgm:prSet/>
      <dgm:spPr/>
      <dgm:t>
        <a:bodyPr/>
        <a:lstStyle/>
        <a:p>
          <a:endParaRPr lang="en-US"/>
        </a:p>
      </dgm:t>
    </dgm:pt>
    <dgm:pt modelId="{71B14A20-9610-4E6B-AD0A-D457179D9FD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4A8C9B4-C48C-4E36-B9A4-DD9CA4208E43}" type="parTrans" cxnId="{EFA0A81E-12CD-4EC6-B178-4FDFE244B6D2}">
      <dgm:prSet/>
      <dgm:spPr/>
      <dgm:t>
        <a:bodyPr/>
        <a:lstStyle/>
        <a:p>
          <a:endParaRPr lang="en-US"/>
        </a:p>
      </dgm:t>
    </dgm:pt>
    <dgm:pt modelId="{E3C73A06-47E6-43E7-843C-779993C2AF92}" type="sibTrans" cxnId="{EFA0A81E-12CD-4EC6-B178-4FDFE244B6D2}">
      <dgm:prSet/>
      <dgm:spPr/>
      <dgm:t>
        <a:bodyPr/>
        <a:lstStyle/>
        <a:p>
          <a:endParaRPr lang="en-US"/>
        </a:p>
      </dgm:t>
    </dgm:pt>
    <dgm:pt modelId="{97A3DC93-2A85-4571-8A2F-3C5863109C59}">
      <dgm:prSet phldrT="[Text]" custT="1"/>
      <dgm:spPr/>
      <dgm:t>
        <a:bodyPr/>
        <a:lstStyle/>
        <a:p>
          <a:pPr algn="ctr"/>
          <a:r>
            <a:rPr lang="en-US" sz="2800" dirty="0" err="1" smtClean="0"/>
            <a:t>Perkemba-ngan</a:t>
          </a:r>
          <a:r>
            <a:rPr lang="en-US" sz="2800" dirty="0" smtClean="0"/>
            <a:t> </a:t>
          </a:r>
          <a:r>
            <a:rPr lang="en-US" sz="2800" dirty="0" err="1" smtClean="0"/>
            <a:t>Ilmu</a:t>
          </a:r>
          <a:endParaRPr lang="en-US" sz="2800" dirty="0"/>
        </a:p>
      </dgm:t>
    </dgm:pt>
    <dgm:pt modelId="{53866877-0A3E-434C-91A0-1EABFBA8B346}" type="parTrans" cxnId="{EC43B4F6-A5ED-4254-A022-30A0B2FC3F08}">
      <dgm:prSet/>
      <dgm:spPr/>
      <dgm:t>
        <a:bodyPr/>
        <a:lstStyle/>
        <a:p>
          <a:endParaRPr lang="en-US"/>
        </a:p>
      </dgm:t>
    </dgm:pt>
    <dgm:pt modelId="{40C43DCC-7382-49F0-A29B-DA06B71A99DA}" type="sibTrans" cxnId="{EC43B4F6-A5ED-4254-A022-30A0B2FC3F08}">
      <dgm:prSet/>
      <dgm:spPr/>
      <dgm:t>
        <a:bodyPr/>
        <a:lstStyle/>
        <a:p>
          <a:endParaRPr lang="en-US"/>
        </a:p>
      </dgm:t>
    </dgm:pt>
    <dgm:pt modelId="{955167B1-B2D3-41BC-9268-693C77CBE6F4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C04C64D3-48AA-495F-9E87-4D723FD46D27}" type="parTrans" cxnId="{E73BD35D-9ED4-4A7F-96B7-E12922C4C7E8}">
      <dgm:prSet/>
      <dgm:spPr/>
      <dgm:t>
        <a:bodyPr/>
        <a:lstStyle/>
        <a:p>
          <a:endParaRPr lang="en-US"/>
        </a:p>
      </dgm:t>
    </dgm:pt>
    <dgm:pt modelId="{93D2DC53-6475-4378-AF28-B51FA67AF0DD}" type="sibTrans" cxnId="{E73BD35D-9ED4-4A7F-96B7-E12922C4C7E8}">
      <dgm:prSet/>
      <dgm:spPr/>
      <dgm:t>
        <a:bodyPr/>
        <a:lstStyle/>
        <a:p>
          <a:endParaRPr lang="en-US"/>
        </a:p>
      </dgm:t>
    </dgm:pt>
    <dgm:pt modelId="{486FA0A9-8348-4055-800A-6AFD67C03168}">
      <dgm:prSet phldrT="[Text]"/>
      <dgm:spPr/>
      <dgm:t>
        <a:bodyPr/>
        <a:lstStyle/>
        <a:p>
          <a:pPr algn="ctr"/>
          <a:r>
            <a:rPr lang="en-US" sz="2800" dirty="0" err="1" smtClean="0"/>
            <a:t>Metodologi</a:t>
          </a:r>
          <a:r>
            <a:rPr lang="en-US" sz="2800" dirty="0" smtClean="0"/>
            <a:t> </a:t>
          </a:r>
          <a:r>
            <a:rPr lang="en-US" sz="2800" dirty="0" err="1" smtClean="0"/>
            <a:t>Ilmu</a:t>
          </a:r>
          <a:endParaRPr lang="en-US" sz="2800" dirty="0"/>
        </a:p>
      </dgm:t>
    </dgm:pt>
    <dgm:pt modelId="{3E060E86-4AEC-4C33-9DBF-E78F201DA05A}" type="parTrans" cxnId="{45390BA1-F1B7-46B0-A949-98292F427D9D}">
      <dgm:prSet/>
      <dgm:spPr/>
      <dgm:t>
        <a:bodyPr/>
        <a:lstStyle/>
        <a:p>
          <a:endParaRPr lang="en-US"/>
        </a:p>
      </dgm:t>
    </dgm:pt>
    <dgm:pt modelId="{782B955C-EEAF-459C-98FD-FE59D9C5F573}" type="sibTrans" cxnId="{45390BA1-F1B7-46B0-A949-98292F427D9D}">
      <dgm:prSet/>
      <dgm:spPr/>
      <dgm:t>
        <a:bodyPr/>
        <a:lstStyle/>
        <a:p>
          <a:endParaRPr lang="en-US"/>
        </a:p>
      </dgm:t>
    </dgm:pt>
    <dgm:pt modelId="{7A84FF54-CB40-4A62-8957-0A453B6AB167}">
      <dgm:prSet phldrT="[Text]" custT="1"/>
      <dgm:spPr/>
      <dgm:t>
        <a:bodyPr/>
        <a:lstStyle/>
        <a:p>
          <a:pPr algn="ctr"/>
          <a:endParaRPr lang="en-US" sz="2800" dirty="0"/>
        </a:p>
      </dgm:t>
    </dgm:pt>
    <dgm:pt modelId="{F8C83FB5-8D30-44F4-9158-C913D07738B1}" type="parTrans" cxnId="{E5C615CE-A128-4D7B-83FC-149BA5D0EB77}">
      <dgm:prSet/>
      <dgm:spPr/>
      <dgm:t>
        <a:bodyPr/>
        <a:lstStyle/>
        <a:p>
          <a:endParaRPr lang="en-US"/>
        </a:p>
      </dgm:t>
    </dgm:pt>
    <dgm:pt modelId="{00E6923E-0A02-45C9-83FE-C41622C5855C}" type="sibTrans" cxnId="{E5C615CE-A128-4D7B-83FC-149BA5D0EB77}">
      <dgm:prSet/>
      <dgm:spPr/>
      <dgm:t>
        <a:bodyPr/>
        <a:lstStyle/>
        <a:p>
          <a:endParaRPr lang="en-US"/>
        </a:p>
      </dgm:t>
    </dgm:pt>
    <dgm:pt modelId="{A0D0A06B-39DD-476A-8EDA-843EFC3A6E47}">
      <dgm:prSet phldrT="[Text]" custT="1"/>
      <dgm:spPr/>
      <dgm:t>
        <a:bodyPr/>
        <a:lstStyle/>
        <a:p>
          <a:pPr algn="ctr"/>
          <a:endParaRPr lang="en-US" sz="1000" dirty="0"/>
        </a:p>
      </dgm:t>
    </dgm:pt>
    <dgm:pt modelId="{3B30130B-D992-409E-A8BA-B391A1573877}" type="parTrans" cxnId="{E2BD8416-F115-460E-9877-1BF1FA101884}">
      <dgm:prSet/>
      <dgm:spPr/>
      <dgm:t>
        <a:bodyPr/>
        <a:lstStyle/>
        <a:p>
          <a:endParaRPr lang="en-US"/>
        </a:p>
      </dgm:t>
    </dgm:pt>
    <dgm:pt modelId="{584118FB-EFD7-48F4-8815-0A70A7AC345B}" type="sibTrans" cxnId="{E2BD8416-F115-460E-9877-1BF1FA101884}">
      <dgm:prSet/>
      <dgm:spPr/>
      <dgm:t>
        <a:bodyPr/>
        <a:lstStyle/>
        <a:p>
          <a:endParaRPr lang="en-US"/>
        </a:p>
      </dgm:t>
    </dgm:pt>
    <dgm:pt modelId="{1B2F6DDD-A1F9-4CE6-AA03-3DEB535B6F7D}">
      <dgm:prSet phldrT="[Text]" custT="1"/>
      <dgm:spPr/>
      <dgm:t>
        <a:bodyPr/>
        <a:lstStyle/>
        <a:p>
          <a:pPr algn="ctr"/>
          <a:endParaRPr lang="en-US" sz="1000" dirty="0"/>
        </a:p>
      </dgm:t>
    </dgm:pt>
    <dgm:pt modelId="{D435353A-2E84-4C36-8DF1-ED10E505EEF2}" type="parTrans" cxnId="{4C0BC5E4-F690-4FB9-B4BF-FCF253CC1625}">
      <dgm:prSet/>
      <dgm:spPr/>
      <dgm:t>
        <a:bodyPr/>
        <a:lstStyle/>
        <a:p>
          <a:endParaRPr lang="en-US"/>
        </a:p>
      </dgm:t>
    </dgm:pt>
    <dgm:pt modelId="{72FF7CD2-39E5-4887-9C59-1CD0EED9914C}" type="sibTrans" cxnId="{4C0BC5E4-F690-4FB9-B4BF-FCF253CC1625}">
      <dgm:prSet/>
      <dgm:spPr/>
      <dgm:t>
        <a:bodyPr/>
        <a:lstStyle/>
        <a:p>
          <a:endParaRPr lang="en-US"/>
        </a:p>
      </dgm:t>
    </dgm:pt>
    <dgm:pt modelId="{0B06E7E6-9235-4634-8F3A-C0BFEDD08F58}" type="pres">
      <dgm:prSet presAssocID="{F75CD105-9829-44FA-9EAA-7258DD1E840B}" presName="Name0" presStyleCnt="0">
        <dgm:presLayoutVars>
          <dgm:dir/>
          <dgm:animLvl val="lvl"/>
          <dgm:resizeHandles val="exact"/>
        </dgm:presLayoutVars>
      </dgm:prSet>
      <dgm:spPr/>
    </dgm:pt>
    <dgm:pt modelId="{86DE2217-078E-403B-8FFA-61150323515B}" type="pres">
      <dgm:prSet presAssocID="{F75CD105-9829-44FA-9EAA-7258DD1E840B}" presName="tSp" presStyleCnt="0"/>
      <dgm:spPr/>
    </dgm:pt>
    <dgm:pt modelId="{A4879679-9611-4CA5-8413-3EB85357E694}" type="pres">
      <dgm:prSet presAssocID="{F75CD105-9829-44FA-9EAA-7258DD1E840B}" presName="bSp" presStyleCnt="0"/>
      <dgm:spPr/>
    </dgm:pt>
    <dgm:pt modelId="{881E7F14-1C47-432D-B19A-A0278C7D0ABD}" type="pres">
      <dgm:prSet presAssocID="{F75CD105-9829-44FA-9EAA-7258DD1E840B}" presName="process" presStyleCnt="0"/>
      <dgm:spPr/>
    </dgm:pt>
    <dgm:pt modelId="{3CD50CE1-A9B8-4F7D-B53E-218FA2590925}" type="pres">
      <dgm:prSet presAssocID="{2F1EFC77-6844-43FB-8B33-1B06184ABE9A}" presName="composite1" presStyleCnt="0"/>
      <dgm:spPr/>
    </dgm:pt>
    <dgm:pt modelId="{8957AA15-881B-4355-859A-F9363B68946B}" type="pres">
      <dgm:prSet presAssocID="{2F1EFC77-6844-43FB-8B33-1B06184ABE9A}" presName="dummyNode1" presStyleLbl="node1" presStyleIdx="0" presStyleCnt="3"/>
      <dgm:spPr/>
    </dgm:pt>
    <dgm:pt modelId="{395A9483-0C27-4DF0-B258-0ACFFC1F4CFD}" type="pres">
      <dgm:prSet presAssocID="{2F1EFC77-6844-43FB-8B33-1B06184ABE9A}" presName="childNode1" presStyleLbl="bgAcc1" presStyleIdx="0" presStyleCnt="3" custScaleX="113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95A38-8AED-4E50-BFCD-7256957BF06C}" type="pres">
      <dgm:prSet presAssocID="{2F1EFC77-6844-43FB-8B33-1B06184ABE9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1B04C-137E-4B6F-A9D6-0436A88AA765}" type="pres">
      <dgm:prSet presAssocID="{2F1EFC77-6844-43FB-8B33-1B06184ABE9A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E046D48C-C00D-4EB6-AAAB-F0339064BF55}" type="pres">
      <dgm:prSet presAssocID="{2F1EFC77-6844-43FB-8B33-1B06184ABE9A}" presName="connSite1" presStyleCnt="0"/>
      <dgm:spPr/>
    </dgm:pt>
    <dgm:pt modelId="{05C26C9B-76CB-4947-9F4A-6C6FB54E5653}" type="pres">
      <dgm:prSet presAssocID="{B55DAF58-560C-4EAD-A0BA-70FF7B755E7B}" presName="Name9" presStyleLbl="sibTrans2D1" presStyleIdx="0" presStyleCnt="2"/>
      <dgm:spPr/>
    </dgm:pt>
    <dgm:pt modelId="{A29B3073-1B64-42A2-B2BA-81FFFD7402D2}" type="pres">
      <dgm:prSet presAssocID="{71B14A20-9610-4E6B-AD0A-D457179D9FD0}" presName="composite2" presStyleCnt="0"/>
      <dgm:spPr/>
    </dgm:pt>
    <dgm:pt modelId="{F4392D5B-3E1E-4B23-AB9B-EF920B3E1726}" type="pres">
      <dgm:prSet presAssocID="{71B14A20-9610-4E6B-AD0A-D457179D9FD0}" presName="dummyNode2" presStyleLbl="node1" presStyleIdx="0" presStyleCnt="3"/>
      <dgm:spPr/>
    </dgm:pt>
    <dgm:pt modelId="{061A6303-8A04-4E4F-90FC-B5CC66A17776}" type="pres">
      <dgm:prSet presAssocID="{71B14A20-9610-4E6B-AD0A-D457179D9FD0}" presName="childNode2" presStyleLbl="bgAcc1" presStyleIdx="1" presStyleCnt="3" custScaleX="128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DD5D2-93E8-45F2-85AB-4F0950F96058}" type="pres">
      <dgm:prSet presAssocID="{71B14A20-9610-4E6B-AD0A-D457179D9FD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408E7-C9DD-42AA-8917-8E8C4F784240}" type="pres">
      <dgm:prSet presAssocID="{71B14A20-9610-4E6B-AD0A-D457179D9FD0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9185EE9-86CD-461E-A12E-44426E34C114}" type="pres">
      <dgm:prSet presAssocID="{71B14A20-9610-4E6B-AD0A-D457179D9FD0}" presName="connSite2" presStyleCnt="0"/>
      <dgm:spPr/>
    </dgm:pt>
    <dgm:pt modelId="{3693175D-DEF2-47B2-A0D8-4F5DF17ACC29}" type="pres">
      <dgm:prSet presAssocID="{E3C73A06-47E6-43E7-843C-779993C2AF92}" presName="Name18" presStyleLbl="sibTrans2D1" presStyleIdx="1" presStyleCnt="2"/>
      <dgm:spPr/>
    </dgm:pt>
    <dgm:pt modelId="{EC671739-8594-4373-A4BA-AE763BB544E3}" type="pres">
      <dgm:prSet presAssocID="{955167B1-B2D3-41BC-9268-693C77CBE6F4}" presName="composite1" presStyleCnt="0"/>
      <dgm:spPr/>
    </dgm:pt>
    <dgm:pt modelId="{C0492AD7-D236-4485-A823-4653CB9F8DF7}" type="pres">
      <dgm:prSet presAssocID="{955167B1-B2D3-41BC-9268-693C77CBE6F4}" presName="dummyNode1" presStyleLbl="node1" presStyleIdx="1" presStyleCnt="3"/>
      <dgm:spPr/>
    </dgm:pt>
    <dgm:pt modelId="{681CA5A3-FD03-42F2-B29F-FAAF0FC73F75}" type="pres">
      <dgm:prSet presAssocID="{955167B1-B2D3-41BC-9268-693C77CBE6F4}" presName="childNode1" presStyleLbl="bgAcc1" presStyleIdx="2" presStyleCnt="3" custScaleX="122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77750-FCDF-4586-BB1D-3988EE436BA6}" type="pres">
      <dgm:prSet presAssocID="{955167B1-B2D3-41BC-9268-693C77CBE6F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878CE-17DD-4030-A074-4A32A119568D}" type="pres">
      <dgm:prSet presAssocID="{955167B1-B2D3-41BC-9268-693C77CBE6F4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CF538308-DB50-4C6F-8116-FDD3374137B6}" type="pres">
      <dgm:prSet presAssocID="{955167B1-B2D3-41BC-9268-693C77CBE6F4}" presName="connSite1" presStyleCnt="0"/>
      <dgm:spPr/>
    </dgm:pt>
  </dgm:ptLst>
  <dgm:cxnLst>
    <dgm:cxn modelId="{A1F5611E-4FA4-4065-B1B9-A3EB7BFFE15F}" type="presOf" srcId="{1B2F6DDD-A1F9-4CE6-AA03-3DEB535B6F7D}" destId="{3CB77750-FCDF-4586-BB1D-3988EE436BA6}" srcOrd="1" destOrd="0" presId="urn:microsoft.com/office/officeart/2005/8/layout/hProcess4"/>
    <dgm:cxn modelId="{E5C615CE-A128-4D7B-83FC-149BA5D0EB77}" srcId="{2F1EFC77-6844-43FB-8B33-1B06184ABE9A}" destId="{7A84FF54-CB40-4A62-8957-0A453B6AB167}" srcOrd="0" destOrd="0" parTransId="{F8C83FB5-8D30-44F4-9158-C913D07738B1}" sibTransId="{00E6923E-0A02-45C9-83FE-C41622C5855C}"/>
    <dgm:cxn modelId="{74DA4706-0F8C-48DD-A217-E5F83109086D}" srcId="{F75CD105-9829-44FA-9EAA-7258DD1E840B}" destId="{2F1EFC77-6844-43FB-8B33-1B06184ABE9A}" srcOrd="0" destOrd="0" parTransId="{CD0E5D1D-C818-44B7-A312-9CA3114E692D}" sibTransId="{B55DAF58-560C-4EAD-A0BA-70FF7B755E7B}"/>
    <dgm:cxn modelId="{4C0BC5E4-F690-4FB9-B4BF-FCF253CC1625}" srcId="{955167B1-B2D3-41BC-9268-693C77CBE6F4}" destId="{1B2F6DDD-A1F9-4CE6-AA03-3DEB535B6F7D}" srcOrd="0" destOrd="0" parTransId="{D435353A-2E84-4C36-8DF1-ED10E505EEF2}" sibTransId="{72FF7CD2-39E5-4887-9C59-1CD0EED9914C}"/>
    <dgm:cxn modelId="{EC43B4F6-A5ED-4254-A022-30A0B2FC3F08}" srcId="{71B14A20-9610-4E6B-AD0A-D457179D9FD0}" destId="{97A3DC93-2A85-4571-8A2F-3C5863109C59}" srcOrd="1" destOrd="0" parTransId="{53866877-0A3E-434C-91A0-1EABFBA8B346}" sibTransId="{40C43DCC-7382-49F0-A29B-DA06B71A99DA}"/>
    <dgm:cxn modelId="{EFA0A81E-12CD-4EC6-B178-4FDFE244B6D2}" srcId="{F75CD105-9829-44FA-9EAA-7258DD1E840B}" destId="{71B14A20-9610-4E6B-AD0A-D457179D9FD0}" srcOrd="1" destOrd="0" parTransId="{44A8C9B4-C48C-4E36-B9A4-DD9CA4208E43}" sibTransId="{E3C73A06-47E6-43E7-843C-779993C2AF92}"/>
    <dgm:cxn modelId="{9DD0BFAF-B77C-48D8-A6E2-7BDE21CE872F}" type="presOf" srcId="{486FA0A9-8348-4055-800A-6AFD67C03168}" destId="{3CB77750-FCDF-4586-BB1D-3988EE436BA6}" srcOrd="1" destOrd="1" presId="urn:microsoft.com/office/officeart/2005/8/layout/hProcess4"/>
    <dgm:cxn modelId="{2A47E483-26B4-4DBF-9B53-6FEDF7E4CA49}" type="presOf" srcId="{B55DAF58-560C-4EAD-A0BA-70FF7B755E7B}" destId="{05C26C9B-76CB-4947-9F4A-6C6FB54E5653}" srcOrd="0" destOrd="0" presId="urn:microsoft.com/office/officeart/2005/8/layout/hProcess4"/>
    <dgm:cxn modelId="{63D829AD-6395-4F9F-8870-CAA21C64152E}" type="presOf" srcId="{97A3DC93-2A85-4571-8A2F-3C5863109C59}" destId="{3CDDD5D2-93E8-45F2-85AB-4F0950F96058}" srcOrd="1" destOrd="1" presId="urn:microsoft.com/office/officeart/2005/8/layout/hProcess4"/>
    <dgm:cxn modelId="{EA42B197-3E21-4C5C-915E-0918C5D64938}" type="presOf" srcId="{7A84FF54-CB40-4A62-8957-0A453B6AB167}" destId="{49D95A38-8AED-4E50-BFCD-7256957BF06C}" srcOrd="1" destOrd="0" presId="urn:microsoft.com/office/officeart/2005/8/layout/hProcess4"/>
    <dgm:cxn modelId="{E73BD35D-9ED4-4A7F-96B7-E12922C4C7E8}" srcId="{F75CD105-9829-44FA-9EAA-7258DD1E840B}" destId="{955167B1-B2D3-41BC-9268-693C77CBE6F4}" srcOrd="2" destOrd="0" parTransId="{C04C64D3-48AA-495F-9E87-4D723FD46D27}" sibTransId="{93D2DC53-6475-4378-AF28-B51FA67AF0DD}"/>
    <dgm:cxn modelId="{1CAB1AF9-0FF2-442D-9515-2CD4878C0A9A}" type="presOf" srcId="{F6698BDF-0FBE-4697-9F3A-43637D943C11}" destId="{395A9483-0C27-4DF0-B258-0ACFFC1F4CFD}" srcOrd="0" destOrd="1" presId="urn:microsoft.com/office/officeart/2005/8/layout/hProcess4"/>
    <dgm:cxn modelId="{B44502E4-CC32-4440-8F50-B9425F12D493}" type="presOf" srcId="{955167B1-B2D3-41BC-9268-693C77CBE6F4}" destId="{44C878CE-17DD-4030-A074-4A32A119568D}" srcOrd="0" destOrd="0" presId="urn:microsoft.com/office/officeart/2005/8/layout/hProcess4"/>
    <dgm:cxn modelId="{81BBACD2-21F4-4049-A9B4-7FA3266E111B}" type="presOf" srcId="{A0D0A06B-39DD-476A-8EDA-843EFC3A6E47}" destId="{3CDDD5D2-93E8-45F2-85AB-4F0950F96058}" srcOrd="1" destOrd="0" presId="urn:microsoft.com/office/officeart/2005/8/layout/hProcess4"/>
    <dgm:cxn modelId="{C74897AD-EA73-4F03-BE36-0EE547B6BB60}" type="presOf" srcId="{97A3DC93-2A85-4571-8A2F-3C5863109C59}" destId="{061A6303-8A04-4E4F-90FC-B5CC66A17776}" srcOrd="0" destOrd="1" presId="urn:microsoft.com/office/officeart/2005/8/layout/hProcess4"/>
    <dgm:cxn modelId="{884F887B-DDA1-44C3-8D06-ECA79F4C3978}" type="presOf" srcId="{F6698BDF-0FBE-4697-9F3A-43637D943C11}" destId="{49D95A38-8AED-4E50-BFCD-7256957BF06C}" srcOrd="1" destOrd="1" presId="urn:microsoft.com/office/officeart/2005/8/layout/hProcess4"/>
    <dgm:cxn modelId="{EDEAC270-2B21-4E2C-B003-BB9F2B967A2C}" type="presOf" srcId="{E3C73A06-47E6-43E7-843C-779993C2AF92}" destId="{3693175D-DEF2-47B2-A0D8-4F5DF17ACC29}" srcOrd="0" destOrd="0" presId="urn:microsoft.com/office/officeart/2005/8/layout/hProcess4"/>
    <dgm:cxn modelId="{7CBA05F0-E54E-465D-9875-067F7D3C1FE6}" type="presOf" srcId="{486FA0A9-8348-4055-800A-6AFD67C03168}" destId="{681CA5A3-FD03-42F2-B29F-FAAF0FC73F75}" srcOrd="0" destOrd="1" presId="urn:microsoft.com/office/officeart/2005/8/layout/hProcess4"/>
    <dgm:cxn modelId="{6A0D7B42-F6F8-4814-8B66-D3B2C54B173F}" type="presOf" srcId="{2F1EFC77-6844-43FB-8B33-1B06184ABE9A}" destId="{15C1B04C-137E-4B6F-A9D6-0436A88AA765}" srcOrd="0" destOrd="0" presId="urn:microsoft.com/office/officeart/2005/8/layout/hProcess4"/>
    <dgm:cxn modelId="{ED2E4A10-0A4F-4822-8519-9482AD68BB90}" type="presOf" srcId="{F75CD105-9829-44FA-9EAA-7258DD1E840B}" destId="{0B06E7E6-9235-4634-8F3A-C0BFEDD08F58}" srcOrd="0" destOrd="0" presId="urn:microsoft.com/office/officeart/2005/8/layout/hProcess4"/>
    <dgm:cxn modelId="{D20A217A-9850-4863-935A-F0DF877B08A1}" srcId="{2F1EFC77-6844-43FB-8B33-1B06184ABE9A}" destId="{F6698BDF-0FBE-4697-9F3A-43637D943C11}" srcOrd="1" destOrd="0" parTransId="{31EAD092-DB62-4EEE-9851-D32171D8EDBD}" sibTransId="{EFB0289D-F3C8-4877-9AF0-8188DA58938A}"/>
    <dgm:cxn modelId="{45390BA1-F1B7-46B0-A949-98292F427D9D}" srcId="{955167B1-B2D3-41BC-9268-693C77CBE6F4}" destId="{486FA0A9-8348-4055-800A-6AFD67C03168}" srcOrd="1" destOrd="0" parTransId="{3E060E86-4AEC-4C33-9DBF-E78F201DA05A}" sibTransId="{782B955C-EEAF-459C-98FD-FE59D9C5F573}"/>
    <dgm:cxn modelId="{FFDADF0D-CF0A-4F2A-92BF-FFFDF518E832}" type="presOf" srcId="{1B2F6DDD-A1F9-4CE6-AA03-3DEB535B6F7D}" destId="{681CA5A3-FD03-42F2-B29F-FAAF0FC73F75}" srcOrd="0" destOrd="0" presId="urn:microsoft.com/office/officeart/2005/8/layout/hProcess4"/>
    <dgm:cxn modelId="{2A60F780-E025-489D-B182-3DCED10C1F39}" type="presOf" srcId="{A0D0A06B-39DD-476A-8EDA-843EFC3A6E47}" destId="{061A6303-8A04-4E4F-90FC-B5CC66A17776}" srcOrd="0" destOrd="0" presId="urn:microsoft.com/office/officeart/2005/8/layout/hProcess4"/>
    <dgm:cxn modelId="{DE28135B-ECB5-47FB-8C3B-9C992C7499FB}" type="presOf" srcId="{71B14A20-9610-4E6B-AD0A-D457179D9FD0}" destId="{549408E7-C9DD-42AA-8917-8E8C4F784240}" srcOrd="0" destOrd="0" presId="urn:microsoft.com/office/officeart/2005/8/layout/hProcess4"/>
    <dgm:cxn modelId="{E2BD8416-F115-460E-9877-1BF1FA101884}" srcId="{71B14A20-9610-4E6B-AD0A-D457179D9FD0}" destId="{A0D0A06B-39DD-476A-8EDA-843EFC3A6E47}" srcOrd="0" destOrd="0" parTransId="{3B30130B-D992-409E-A8BA-B391A1573877}" sibTransId="{584118FB-EFD7-48F4-8815-0A70A7AC345B}"/>
    <dgm:cxn modelId="{52EDF379-CA7F-4070-840E-ABF7484B9602}" type="presOf" srcId="{7A84FF54-CB40-4A62-8957-0A453B6AB167}" destId="{395A9483-0C27-4DF0-B258-0ACFFC1F4CFD}" srcOrd="0" destOrd="0" presId="urn:microsoft.com/office/officeart/2005/8/layout/hProcess4"/>
    <dgm:cxn modelId="{D6D0B964-33F3-479D-B2CC-1A9286C721F5}" type="presParOf" srcId="{0B06E7E6-9235-4634-8F3A-C0BFEDD08F58}" destId="{86DE2217-078E-403B-8FFA-61150323515B}" srcOrd="0" destOrd="0" presId="urn:microsoft.com/office/officeart/2005/8/layout/hProcess4"/>
    <dgm:cxn modelId="{E26C419B-ED6C-4FEE-8D05-2349754A9C64}" type="presParOf" srcId="{0B06E7E6-9235-4634-8F3A-C0BFEDD08F58}" destId="{A4879679-9611-4CA5-8413-3EB85357E694}" srcOrd="1" destOrd="0" presId="urn:microsoft.com/office/officeart/2005/8/layout/hProcess4"/>
    <dgm:cxn modelId="{027312A6-1777-42A1-8617-B75E75678DA1}" type="presParOf" srcId="{0B06E7E6-9235-4634-8F3A-C0BFEDD08F58}" destId="{881E7F14-1C47-432D-B19A-A0278C7D0ABD}" srcOrd="2" destOrd="0" presId="urn:microsoft.com/office/officeart/2005/8/layout/hProcess4"/>
    <dgm:cxn modelId="{1D92FA4C-6B44-407E-A187-BEA8311AA976}" type="presParOf" srcId="{881E7F14-1C47-432D-B19A-A0278C7D0ABD}" destId="{3CD50CE1-A9B8-4F7D-B53E-218FA2590925}" srcOrd="0" destOrd="0" presId="urn:microsoft.com/office/officeart/2005/8/layout/hProcess4"/>
    <dgm:cxn modelId="{F4137689-80B8-4A01-AF65-E328B174EAE2}" type="presParOf" srcId="{3CD50CE1-A9B8-4F7D-B53E-218FA2590925}" destId="{8957AA15-881B-4355-859A-F9363B68946B}" srcOrd="0" destOrd="0" presId="urn:microsoft.com/office/officeart/2005/8/layout/hProcess4"/>
    <dgm:cxn modelId="{D72B3C63-324E-42DC-8597-EA4DCD415148}" type="presParOf" srcId="{3CD50CE1-A9B8-4F7D-B53E-218FA2590925}" destId="{395A9483-0C27-4DF0-B258-0ACFFC1F4CFD}" srcOrd="1" destOrd="0" presId="urn:microsoft.com/office/officeart/2005/8/layout/hProcess4"/>
    <dgm:cxn modelId="{7B4769BD-0B04-423F-8FF1-33E858C9578A}" type="presParOf" srcId="{3CD50CE1-A9B8-4F7D-B53E-218FA2590925}" destId="{49D95A38-8AED-4E50-BFCD-7256957BF06C}" srcOrd="2" destOrd="0" presId="urn:microsoft.com/office/officeart/2005/8/layout/hProcess4"/>
    <dgm:cxn modelId="{97B0255C-19ED-4B54-99C6-7DE3E84BB003}" type="presParOf" srcId="{3CD50CE1-A9B8-4F7D-B53E-218FA2590925}" destId="{15C1B04C-137E-4B6F-A9D6-0436A88AA765}" srcOrd="3" destOrd="0" presId="urn:microsoft.com/office/officeart/2005/8/layout/hProcess4"/>
    <dgm:cxn modelId="{55E91090-E83B-46D2-A9C3-28DFE9262592}" type="presParOf" srcId="{3CD50CE1-A9B8-4F7D-B53E-218FA2590925}" destId="{E046D48C-C00D-4EB6-AAAB-F0339064BF55}" srcOrd="4" destOrd="0" presId="urn:microsoft.com/office/officeart/2005/8/layout/hProcess4"/>
    <dgm:cxn modelId="{DA1D7127-A857-4770-B6F7-0AE05A0EC35B}" type="presParOf" srcId="{881E7F14-1C47-432D-B19A-A0278C7D0ABD}" destId="{05C26C9B-76CB-4947-9F4A-6C6FB54E5653}" srcOrd="1" destOrd="0" presId="urn:microsoft.com/office/officeart/2005/8/layout/hProcess4"/>
    <dgm:cxn modelId="{74B3C910-D23C-48D3-89FA-F62D1683D33B}" type="presParOf" srcId="{881E7F14-1C47-432D-B19A-A0278C7D0ABD}" destId="{A29B3073-1B64-42A2-B2BA-81FFFD7402D2}" srcOrd="2" destOrd="0" presId="urn:microsoft.com/office/officeart/2005/8/layout/hProcess4"/>
    <dgm:cxn modelId="{9EF44F89-E7AA-45DA-8A0C-EEDF520536E1}" type="presParOf" srcId="{A29B3073-1B64-42A2-B2BA-81FFFD7402D2}" destId="{F4392D5B-3E1E-4B23-AB9B-EF920B3E1726}" srcOrd="0" destOrd="0" presId="urn:microsoft.com/office/officeart/2005/8/layout/hProcess4"/>
    <dgm:cxn modelId="{323AD40F-1E09-4FDF-96C6-6550882F685D}" type="presParOf" srcId="{A29B3073-1B64-42A2-B2BA-81FFFD7402D2}" destId="{061A6303-8A04-4E4F-90FC-B5CC66A17776}" srcOrd="1" destOrd="0" presId="urn:microsoft.com/office/officeart/2005/8/layout/hProcess4"/>
    <dgm:cxn modelId="{C3B98D59-F7FE-4104-847A-6CFB920CF715}" type="presParOf" srcId="{A29B3073-1B64-42A2-B2BA-81FFFD7402D2}" destId="{3CDDD5D2-93E8-45F2-85AB-4F0950F96058}" srcOrd="2" destOrd="0" presId="urn:microsoft.com/office/officeart/2005/8/layout/hProcess4"/>
    <dgm:cxn modelId="{9050A1F1-A418-47EA-B0F4-841D35000FF3}" type="presParOf" srcId="{A29B3073-1B64-42A2-B2BA-81FFFD7402D2}" destId="{549408E7-C9DD-42AA-8917-8E8C4F784240}" srcOrd="3" destOrd="0" presId="urn:microsoft.com/office/officeart/2005/8/layout/hProcess4"/>
    <dgm:cxn modelId="{3E5CF98E-982B-4AA1-BC89-8F5C521A4DA7}" type="presParOf" srcId="{A29B3073-1B64-42A2-B2BA-81FFFD7402D2}" destId="{69185EE9-86CD-461E-A12E-44426E34C114}" srcOrd="4" destOrd="0" presId="urn:microsoft.com/office/officeart/2005/8/layout/hProcess4"/>
    <dgm:cxn modelId="{B817055E-39BB-4F5C-A0FB-9F610BDA7865}" type="presParOf" srcId="{881E7F14-1C47-432D-B19A-A0278C7D0ABD}" destId="{3693175D-DEF2-47B2-A0D8-4F5DF17ACC29}" srcOrd="3" destOrd="0" presId="urn:microsoft.com/office/officeart/2005/8/layout/hProcess4"/>
    <dgm:cxn modelId="{3A8F3CDE-D63E-4880-B772-C518678C3B54}" type="presParOf" srcId="{881E7F14-1C47-432D-B19A-A0278C7D0ABD}" destId="{EC671739-8594-4373-A4BA-AE763BB544E3}" srcOrd="4" destOrd="0" presId="urn:microsoft.com/office/officeart/2005/8/layout/hProcess4"/>
    <dgm:cxn modelId="{7B0FFA21-109C-4725-A916-F7AE3CD190A2}" type="presParOf" srcId="{EC671739-8594-4373-A4BA-AE763BB544E3}" destId="{C0492AD7-D236-4485-A823-4653CB9F8DF7}" srcOrd="0" destOrd="0" presId="urn:microsoft.com/office/officeart/2005/8/layout/hProcess4"/>
    <dgm:cxn modelId="{67E93A5B-F825-47EB-A21A-D74FC2FC53A3}" type="presParOf" srcId="{EC671739-8594-4373-A4BA-AE763BB544E3}" destId="{681CA5A3-FD03-42F2-B29F-FAAF0FC73F75}" srcOrd="1" destOrd="0" presId="urn:microsoft.com/office/officeart/2005/8/layout/hProcess4"/>
    <dgm:cxn modelId="{C448443F-6AAF-46DC-897E-536D396714E1}" type="presParOf" srcId="{EC671739-8594-4373-A4BA-AE763BB544E3}" destId="{3CB77750-FCDF-4586-BB1D-3988EE436BA6}" srcOrd="2" destOrd="0" presId="urn:microsoft.com/office/officeart/2005/8/layout/hProcess4"/>
    <dgm:cxn modelId="{F69950BB-51F7-4055-BC26-7C31A7AC1AC1}" type="presParOf" srcId="{EC671739-8594-4373-A4BA-AE763BB544E3}" destId="{44C878CE-17DD-4030-A074-4A32A119568D}" srcOrd="3" destOrd="0" presId="urn:microsoft.com/office/officeart/2005/8/layout/hProcess4"/>
    <dgm:cxn modelId="{F66F4984-E381-4EBD-8FC5-FBF2E91B2C4B}" type="presParOf" srcId="{EC671739-8594-4373-A4BA-AE763BB544E3}" destId="{CF538308-DB50-4C6F-8116-FDD3374137B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1223E-D4CD-42D5-9050-2D77DF9A5E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4A3CA6-C864-4350-B26C-C7AA0423F30B}">
      <dgm:prSet phldrT="[Text]"/>
      <dgm:spPr/>
      <dgm:t>
        <a:bodyPr/>
        <a:lstStyle/>
        <a:p>
          <a:pPr algn="ctr"/>
          <a:r>
            <a:rPr lang="en-US" b="0" i="0" dirty="0" err="1" smtClean="0"/>
            <a:t>Hasil</a:t>
          </a:r>
          <a:r>
            <a:rPr lang="en-US" b="0" i="0" dirty="0" smtClean="0"/>
            <a:t> </a:t>
          </a:r>
          <a:r>
            <a:rPr lang="en-US" b="0" i="0" dirty="0" err="1" smtClean="0"/>
            <a:t>pengkajian</a:t>
          </a:r>
          <a:r>
            <a:rPr lang="en-US" b="0" i="0" dirty="0" smtClean="0"/>
            <a:t> </a:t>
          </a:r>
          <a:r>
            <a:rPr lang="en-US" b="0" i="0" dirty="0" err="1" smtClean="0"/>
            <a:t>terhadap</a:t>
          </a:r>
          <a:r>
            <a:rPr lang="en-US" b="0" i="0" dirty="0" smtClean="0"/>
            <a:t> </a:t>
          </a:r>
          <a:r>
            <a:rPr lang="en-US" b="0" i="0" dirty="0" err="1" smtClean="0"/>
            <a:t>berbagai</a:t>
          </a:r>
          <a:r>
            <a:rPr lang="en-US" b="0" i="0" dirty="0" smtClean="0"/>
            <a:t> </a:t>
          </a:r>
          <a:r>
            <a:rPr lang="en-US" b="0" i="0" dirty="0" err="1" smtClean="0"/>
            <a:t>metode</a:t>
          </a:r>
          <a:r>
            <a:rPr lang="en-US" b="0" i="0" dirty="0" smtClean="0"/>
            <a:t> yang </a:t>
          </a:r>
          <a:r>
            <a:rPr lang="en-US" b="0" i="0" dirty="0" err="1" smtClean="0"/>
            <a:t>menjadi</a:t>
          </a:r>
          <a:r>
            <a:rPr lang="en-US" b="0" i="0" dirty="0" smtClean="0"/>
            <a:t> </a:t>
          </a:r>
          <a:r>
            <a:rPr lang="en-US" b="0" i="0" dirty="0" err="1" smtClean="0"/>
            <a:t>bahan</a:t>
          </a:r>
          <a:r>
            <a:rPr lang="en-US" b="0" i="0" dirty="0" smtClean="0"/>
            <a:t> </a:t>
          </a:r>
          <a:r>
            <a:rPr lang="en-US" b="0" i="0" dirty="0" err="1" smtClean="0"/>
            <a:t>pembentukan</a:t>
          </a:r>
          <a:r>
            <a:rPr lang="en-US" b="0" i="0" dirty="0" smtClean="0"/>
            <a:t> </a:t>
          </a:r>
          <a:r>
            <a:rPr lang="en-US" b="0" i="0" dirty="0" err="1" smtClean="0"/>
            <a:t>seperangkat</a:t>
          </a:r>
          <a:r>
            <a:rPr lang="en-US" b="0" i="0" dirty="0" smtClean="0"/>
            <a:t> </a:t>
          </a:r>
          <a:r>
            <a:rPr lang="en-US" b="0" i="0" dirty="0" err="1" smtClean="0"/>
            <a:t>pengetahuan</a:t>
          </a:r>
          <a:r>
            <a:rPr lang="en-US" b="0" i="0" dirty="0" smtClean="0"/>
            <a:t> </a:t>
          </a:r>
          <a:r>
            <a:rPr lang="en-US" b="0" i="0" dirty="0" err="1" smtClean="0"/>
            <a:t>tentang</a:t>
          </a:r>
          <a:r>
            <a:rPr lang="en-US" b="0" i="0" dirty="0" smtClean="0"/>
            <a:t> </a:t>
          </a:r>
          <a:r>
            <a:rPr lang="en-US" b="0" i="0" dirty="0" err="1" smtClean="0"/>
            <a:t>metode</a:t>
          </a:r>
          <a:r>
            <a:rPr lang="en-US" b="0" i="0" dirty="0" smtClean="0"/>
            <a:t> </a:t>
          </a:r>
          <a:r>
            <a:rPr lang="en-US" b="0" i="0" dirty="0" err="1" smtClean="0"/>
            <a:t>disebut</a:t>
          </a:r>
          <a:r>
            <a:rPr lang="en-US" b="0" i="0" dirty="0" smtClean="0"/>
            <a:t> </a:t>
          </a:r>
          <a:r>
            <a:rPr lang="en-US" b="0" i="0" dirty="0" err="1" smtClean="0"/>
            <a:t>metodologi</a:t>
          </a:r>
          <a:r>
            <a:rPr lang="en-US" b="0" i="0" dirty="0" smtClean="0"/>
            <a:t>.</a:t>
          </a:r>
          <a:endParaRPr lang="en-US" b="0" i="0" dirty="0"/>
        </a:p>
      </dgm:t>
    </dgm:pt>
    <dgm:pt modelId="{5B7ACA00-1A67-45FD-8659-9362919F29B4}" type="parTrans" cxnId="{A45B32FF-2EE5-421F-B436-1B190F3EB1D9}">
      <dgm:prSet/>
      <dgm:spPr/>
      <dgm:t>
        <a:bodyPr/>
        <a:lstStyle/>
        <a:p>
          <a:endParaRPr lang="en-US" b="0" i="0"/>
        </a:p>
      </dgm:t>
    </dgm:pt>
    <dgm:pt modelId="{AAD36C50-5157-4DC2-889B-FA26A2F6BA0C}" type="sibTrans" cxnId="{A45B32FF-2EE5-421F-B436-1B190F3EB1D9}">
      <dgm:prSet/>
      <dgm:spPr/>
      <dgm:t>
        <a:bodyPr/>
        <a:lstStyle/>
        <a:p>
          <a:endParaRPr lang="en-US" b="0" i="0"/>
        </a:p>
      </dgm:t>
    </dgm:pt>
    <dgm:pt modelId="{7AC42750-F720-4214-B14F-77886340CD8C}">
      <dgm:prSet phldrT="[Text]"/>
      <dgm:spPr/>
      <dgm:t>
        <a:bodyPr/>
        <a:lstStyle/>
        <a:p>
          <a:pPr algn="ctr"/>
          <a:r>
            <a:rPr lang="en-US" b="0" i="0" dirty="0" err="1" smtClean="0"/>
            <a:t>Metodologi</a:t>
          </a:r>
          <a:r>
            <a:rPr lang="en-US" b="0" i="0" dirty="0" smtClean="0"/>
            <a:t> </a:t>
          </a:r>
          <a:r>
            <a:rPr lang="en-US" b="0" i="0" dirty="0" err="1" smtClean="0"/>
            <a:t>ilmu</a:t>
          </a:r>
          <a:r>
            <a:rPr lang="en-US" b="0" i="0" dirty="0" smtClean="0"/>
            <a:t> </a:t>
          </a:r>
          <a:r>
            <a:rPr lang="en-US" b="0" i="0" dirty="0" err="1" smtClean="0"/>
            <a:t>secara</a:t>
          </a:r>
          <a:r>
            <a:rPr lang="en-US" b="0" i="0" dirty="0" smtClean="0"/>
            <a:t> formal </a:t>
          </a:r>
          <a:r>
            <a:rPr lang="en-US" b="0" i="0" dirty="0" err="1" smtClean="0"/>
            <a:t>melekat</a:t>
          </a:r>
          <a:r>
            <a:rPr lang="en-US" b="0" i="0" dirty="0" smtClean="0"/>
            <a:t> di </a:t>
          </a:r>
          <a:r>
            <a:rPr lang="en-US" b="0" i="0" dirty="0" err="1" smtClean="0"/>
            <a:t>dalam</a:t>
          </a:r>
          <a:r>
            <a:rPr lang="en-US" b="0" i="0" dirty="0" smtClean="0"/>
            <a:t> </a:t>
          </a:r>
          <a:r>
            <a:rPr lang="en-US" b="0" i="0" dirty="0" err="1" smtClean="0"/>
            <a:t>definisi</a:t>
          </a:r>
          <a:r>
            <a:rPr lang="en-US" b="0" i="0" dirty="0" smtClean="0"/>
            <a:t> </a:t>
          </a:r>
          <a:r>
            <a:rPr lang="en-US" b="0" i="0" dirty="0" err="1" smtClean="0"/>
            <a:t>ilmu</a:t>
          </a:r>
          <a:r>
            <a:rPr lang="en-US" b="0" i="0" dirty="0" smtClean="0"/>
            <a:t> yang </a:t>
          </a:r>
          <a:r>
            <a:rPr lang="en-US" b="0" i="0" dirty="0" err="1" smtClean="0"/>
            <a:t>bersangkutan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secara</a:t>
          </a:r>
          <a:r>
            <a:rPr lang="en-US" b="0" i="0" dirty="0" smtClean="0"/>
            <a:t> </a:t>
          </a:r>
          <a:r>
            <a:rPr lang="en-US" b="0" i="0" dirty="0" err="1" smtClean="0"/>
            <a:t>substantif</a:t>
          </a:r>
          <a:r>
            <a:rPr lang="en-US" b="0" i="0" dirty="0" smtClean="0"/>
            <a:t> </a:t>
          </a:r>
          <a:r>
            <a:rPr lang="en-US" b="0" i="0" dirty="0" err="1" smtClean="0"/>
            <a:t>ditunjukkan</a:t>
          </a:r>
          <a:r>
            <a:rPr lang="en-US" b="0" i="0" dirty="0" smtClean="0"/>
            <a:t> </a:t>
          </a:r>
          <a:r>
            <a:rPr lang="en-US" b="0" i="0" dirty="0" err="1" smtClean="0"/>
            <a:t>oleh</a:t>
          </a:r>
          <a:r>
            <a:rPr lang="en-US" b="0" i="0" dirty="0" smtClean="0"/>
            <a:t> </a:t>
          </a:r>
          <a:r>
            <a:rPr lang="en-US" b="0" i="0" dirty="0" err="1" smtClean="0"/>
            <a:t>aksioma</a:t>
          </a:r>
          <a:r>
            <a:rPr lang="en-US" b="0" i="0" dirty="0" smtClean="0"/>
            <a:t>, </a:t>
          </a:r>
          <a:r>
            <a:rPr lang="en-US" b="0" i="0" dirty="0" err="1" smtClean="0"/>
            <a:t>anggapan</a:t>
          </a:r>
          <a:r>
            <a:rPr lang="en-US" b="0" i="0" dirty="0" smtClean="0"/>
            <a:t> </a:t>
          </a:r>
          <a:r>
            <a:rPr lang="en-US" b="0" i="0" dirty="0" err="1" smtClean="0"/>
            <a:t>dasar</a:t>
          </a:r>
          <a:r>
            <a:rPr lang="en-US" b="0" i="0" dirty="0" smtClean="0"/>
            <a:t>, </a:t>
          </a:r>
          <a:r>
            <a:rPr lang="en-US" b="0" i="0" dirty="0" err="1" smtClean="0"/>
            <a:t>pendekatan</a:t>
          </a:r>
          <a:r>
            <a:rPr lang="en-US" b="0" i="0" dirty="0" smtClean="0"/>
            <a:t>, model </a:t>
          </a:r>
          <a:r>
            <a:rPr lang="en-US" b="0" i="0" dirty="0" err="1" smtClean="0"/>
            <a:t>analisis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model </a:t>
          </a:r>
          <a:r>
            <a:rPr lang="en-US" b="0" i="0" dirty="0" err="1" smtClean="0"/>
            <a:t>konstruk</a:t>
          </a:r>
          <a:r>
            <a:rPr lang="en-US" b="0" i="0" dirty="0" smtClean="0"/>
            <a:t> </a:t>
          </a:r>
          <a:r>
            <a:rPr lang="en-US" b="0" i="0" dirty="0" err="1" smtClean="0"/>
            <a:t>pengalaman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konsep</a:t>
          </a:r>
          <a:r>
            <a:rPr lang="en-US" b="0" i="0" dirty="0" smtClean="0"/>
            <a:t>.</a:t>
          </a:r>
          <a:endParaRPr lang="en-US" b="0" i="0" dirty="0"/>
        </a:p>
      </dgm:t>
    </dgm:pt>
    <dgm:pt modelId="{5B153F73-6B49-46DB-B9F0-C926AE79444D}" type="parTrans" cxnId="{F1EDB5DF-65C3-4F53-B320-72424B8AEA20}">
      <dgm:prSet/>
      <dgm:spPr/>
      <dgm:t>
        <a:bodyPr/>
        <a:lstStyle/>
        <a:p>
          <a:endParaRPr lang="en-US" b="0" i="0"/>
        </a:p>
      </dgm:t>
    </dgm:pt>
    <dgm:pt modelId="{B6D0DD27-B74A-4FC7-B5EB-3BD7A0848AC0}" type="sibTrans" cxnId="{F1EDB5DF-65C3-4F53-B320-72424B8AEA20}">
      <dgm:prSet/>
      <dgm:spPr/>
      <dgm:t>
        <a:bodyPr/>
        <a:lstStyle/>
        <a:p>
          <a:endParaRPr lang="en-US" b="0" i="0"/>
        </a:p>
      </dgm:t>
    </dgm:pt>
    <dgm:pt modelId="{BD7E5ABD-F09C-4B21-A06C-8CF3AE4A8BD8}" type="pres">
      <dgm:prSet presAssocID="{3231223E-D4CD-42D5-9050-2D77DF9A5E74}" presName="linear" presStyleCnt="0">
        <dgm:presLayoutVars>
          <dgm:animLvl val="lvl"/>
          <dgm:resizeHandles val="exact"/>
        </dgm:presLayoutVars>
      </dgm:prSet>
      <dgm:spPr/>
    </dgm:pt>
    <dgm:pt modelId="{FECE59A4-E642-4F6E-85AF-328B7A989130}" type="pres">
      <dgm:prSet presAssocID="{0B4A3CA6-C864-4350-B26C-C7AA0423F3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5B12-9055-48B4-B7C4-F93EF1AAF57C}" type="pres">
      <dgm:prSet presAssocID="{AAD36C50-5157-4DC2-889B-FA26A2F6BA0C}" presName="spacer" presStyleCnt="0"/>
      <dgm:spPr/>
    </dgm:pt>
    <dgm:pt modelId="{DC06E946-3B8F-42B9-B79A-D0EC8FD403E5}" type="pres">
      <dgm:prSet presAssocID="{7AC42750-F720-4214-B14F-77886340CD8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DB5DF-65C3-4F53-B320-72424B8AEA20}" srcId="{3231223E-D4CD-42D5-9050-2D77DF9A5E74}" destId="{7AC42750-F720-4214-B14F-77886340CD8C}" srcOrd="1" destOrd="0" parTransId="{5B153F73-6B49-46DB-B9F0-C926AE79444D}" sibTransId="{B6D0DD27-B74A-4FC7-B5EB-3BD7A0848AC0}"/>
    <dgm:cxn modelId="{A939CF7B-2475-4EA7-A5B5-352520D179DC}" type="presOf" srcId="{0B4A3CA6-C864-4350-B26C-C7AA0423F30B}" destId="{FECE59A4-E642-4F6E-85AF-328B7A989130}" srcOrd="0" destOrd="0" presId="urn:microsoft.com/office/officeart/2005/8/layout/vList2"/>
    <dgm:cxn modelId="{8A250131-E417-4155-B39E-96657E0AE314}" type="presOf" srcId="{7AC42750-F720-4214-B14F-77886340CD8C}" destId="{DC06E946-3B8F-42B9-B79A-D0EC8FD403E5}" srcOrd="0" destOrd="0" presId="urn:microsoft.com/office/officeart/2005/8/layout/vList2"/>
    <dgm:cxn modelId="{FF5380E8-7F0A-4E9E-BC6D-3BA1843783C0}" type="presOf" srcId="{3231223E-D4CD-42D5-9050-2D77DF9A5E74}" destId="{BD7E5ABD-F09C-4B21-A06C-8CF3AE4A8BD8}" srcOrd="0" destOrd="0" presId="urn:microsoft.com/office/officeart/2005/8/layout/vList2"/>
    <dgm:cxn modelId="{A45B32FF-2EE5-421F-B436-1B190F3EB1D9}" srcId="{3231223E-D4CD-42D5-9050-2D77DF9A5E74}" destId="{0B4A3CA6-C864-4350-B26C-C7AA0423F30B}" srcOrd="0" destOrd="0" parTransId="{5B7ACA00-1A67-45FD-8659-9362919F29B4}" sibTransId="{AAD36C50-5157-4DC2-889B-FA26A2F6BA0C}"/>
    <dgm:cxn modelId="{92561401-6CAE-4CF1-812C-89ABE57870F0}" type="presParOf" srcId="{BD7E5ABD-F09C-4B21-A06C-8CF3AE4A8BD8}" destId="{FECE59A4-E642-4F6E-85AF-328B7A989130}" srcOrd="0" destOrd="0" presId="urn:microsoft.com/office/officeart/2005/8/layout/vList2"/>
    <dgm:cxn modelId="{6CC6EE62-F003-4BF6-9D24-E21F0D6A28D9}" type="presParOf" srcId="{BD7E5ABD-F09C-4B21-A06C-8CF3AE4A8BD8}" destId="{00455B12-9055-48B4-B7C4-F93EF1AAF57C}" srcOrd="1" destOrd="0" presId="urn:microsoft.com/office/officeart/2005/8/layout/vList2"/>
    <dgm:cxn modelId="{AA3D6B8B-34EB-491B-860B-5963C44D8D23}" type="presParOf" srcId="{BD7E5ABD-F09C-4B21-A06C-8CF3AE4A8BD8}" destId="{DC06E946-3B8F-42B9-B79A-D0EC8FD403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6374E-0B2C-4DEC-881D-D3FDF528C014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E3F07A-45D8-468D-9C8A-9EF836DC4D19}">
      <dgm:prSet phldrT="[Text]"/>
      <dgm:spPr/>
      <dgm:t>
        <a:bodyPr/>
        <a:lstStyle/>
        <a:p>
          <a:r>
            <a:rPr lang="en-US" dirty="0" err="1" smtClean="0"/>
            <a:t>Istilah</a:t>
          </a:r>
          <a:endParaRPr lang="en-US" dirty="0"/>
        </a:p>
      </dgm:t>
    </dgm:pt>
    <dgm:pt modelId="{88A48F83-AD19-4092-B5CC-3BDD3092E043}" type="parTrans" cxnId="{26E7414C-11F4-4FF9-8FF9-E60B6A6707E7}">
      <dgm:prSet/>
      <dgm:spPr/>
      <dgm:t>
        <a:bodyPr/>
        <a:lstStyle/>
        <a:p>
          <a:endParaRPr lang="en-US"/>
        </a:p>
      </dgm:t>
    </dgm:pt>
    <dgm:pt modelId="{099618BE-E5BF-4AD4-9F9B-40838CB5EF24}" type="sibTrans" cxnId="{26E7414C-11F4-4FF9-8FF9-E60B6A6707E7}">
      <dgm:prSet/>
      <dgm:spPr/>
      <dgm:t>
        <a:bodyPr/>
        <a:lstStyle/>
        <a:p>
          <a:endParaRPr lang="en-US"/>
        </a:p>
      </dgm:t>
    </dgm:pt>
    <dgm:pt modelId="{03E12DED-4072-46B5-B098-87DE8517A821}">
      <dgm:prSet phldrT="[Text]"/>
      <dgm:spPr/>
      <dgm:t>
        <a:bodyPr/>
        <a:lstStyle/>
        <a:p>
          <a:r>
            <a:rPr lang="en-US" dirty="0" err="1" smtClean="0"/>
            <a:t>Besturrskunde</a:t>
          </a:r>
          <a:endParaRPr lang="en-US" dirty="0"/>
        </a:p>
      </dgm:t>
    </dgm:pt>
    <dgm:pt modelId="{8F8047FD-D888-4CED-8D6A-BC4742ADE6ED}" type="parTrans" cxnId="{77B2DA85-02C5-4EDF-8E47-5CDAE4EEF8AB}">
      <dgm:prSet/>
      <dgm:spPr/>
      <dgm:t>
        <a:bodyPr/>
        <a:lstStyle/>
        <a:p>
          <a:endParaRPr lang="en-US"/>
        </a:p>
      </dgm:t>
    </dgm:pt>
    <dgm:pt modelId="{C3EE9B13-27FD-405E-9E5E-1966766455B0}" type="sibTrans" cxnId="{77B2DA85-02C5-4EDF-8E47-5CDAE4EEF8AB}">
      <dgm:prSet/>
      <dgm:spPr/>
      <dgm:t>
        <a:bodyPr/>
        <a:lstStyle/>
        <a:p>
          <a:endParaRPr lang="en-US"/>
        </a:p>
      </dgm:t>
    </dgm:pt>
    <dgm:pt modelId="{B1476936-9A78-482E-8B99-623EDECE3D3A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Definisi</a:t>
          </a:r>
          <a:endParaRPr lang="en-US" dirty="0">
            <a:solidFill>
              <a:srgbClr val="FF0000"/>
            </a:solidFill>
          </a:endParaRPr>
        </a:p>
      </dgm:t>
    </dgm:pt>
    <dgm:pt modelId="{1F88B4E9-508E-4749-B2ED-A71C06F80E2C}" type="parTrans" cxnId="{4CFB37AE-7A98-4852-BD60-7FE797DC032F}">
      <dgm:prSet/>
      <dgm:spPr/>
      <dgm:t>
        <a:bodyPr/>
        <a:lstStyle/>
        <a:p>
          <a:endParaRPr lang="en-US"/>
        </a:p>
      </dgm:t>
    </dgm:pt>
    <dgm:pt modelId="{0FF8C8B9-3584-4584-B965-99130DDD86F1}" type="sibTrans" cxnId="{4CFB37AE-7A98-4852-BD60-7FE797DC032F}">
      <dgm:prSet/>
      <dgm:spPr/>
      <dgm:t>
        <a:bodyPr/>
        <a:lstStyle/>
        <a:p>
          <a:endParaRPr lang="en-US"/>
        </a:p>
      </dgm:t>
    </dgm:pt>
    <dgm:pt modelId="{260F196F-DA38-465C-950E-E152A8718591}">
      <dgm:prSet phldrT="[Text]"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yang </a:t>
          </a:r>
          <a:r>
            <a:rPr lang="en-US" dirty="0" err="1" smtClean="0"/>
            <a:t>mempelajari</a:t>
          </a:r>
          <a:r>
            <a:rPr lang="en-US" dirty="0" smtClean="0"/>
            <a:t> proses </a:t>
          </a:r>
          <a:r>
            <a:rPr lang="en-US" dirty="0" err="1" smtClean="0"/>
            <a:t>politik</a:t>
          </a:r>
          <a:r>
            <a:rPr lang="en-US" dirty="0" smtClean="0"/>
            <a:t> (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otoritatif</a:t>
          </a:r>
          <a:r>
            <a:rPr lang="en-US" dirty="0" smtClean="0"/>
            <a:t> </a:t>
          </a:r>
          <a:r>
            <a:rPr lang="en-US" dirty="0" err="1" smtClean="0"/>
            <a:t>nilai-nilai</a:t>
          </a:r>
          <a:r>
            <a:rPr lang="en-US" dirty="0" smtClean="0"/>
            <a:t> di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)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penyelenggaraan</a:t>
          </a:r>
          <a:r>
            <a:rPr lang="en-US" dirty="0" smtClean="0"/>
            <a:t>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negara</a:t>
          </a:r>
          <a:r>
            <a:rPr lang="en-US" dirty="0" smtClean="0"/>
            <a:t> </a:t>
          </a:r>
          <a:endParaRPr lang="en-US" dirty="0"/>
        </a:p>
      </dgm:t>
    </dgm:pt>
    <dgm:pt modelId="{8876C5B7-A902-4B08-A4B2-637F84EFA959}" type="parTrans" cxnId="{58E0F7CF-2186-466C-88FA-0FDB9C60373C}">
      <dgm:prSet/>
      <dgm:spPr/>
      <dgm:t>
        <a:bodyPr/>
        <a:lstStyle/>
        <a:p>
          <a:endParaRPr lang="en-US"/>
        </a:p>
      </dgm:t>
    </dgm:pt>
    <dgm:pt modelId="{3342A4CB-45E6-4678-BBA5-DECA7B41F342}" type="sibTrans" cxnId="{58E0F7CF-2186-466C-88FA-0FDB9C60373C}">
      <dgm:prSet/>
      <dgm:spPr/>
      <dgm:t>
        <a:bodyPr/>
        <a:lstStyle/>
        <a:p>
          <a:endParaRPr lang="en-US"/>
        </a:p>
      </dgm:t>
    </dgm:pt>
    <dgm:pt modelId="{3B3ABB80-1019-42B2-A112-B42B3449B046}" type="pres">
      <dgm:prSet presAssocID="{9BE6374E-0B2C-4DEC-881D-D3FDF528C014}" presName="Name0" presStyleCnt="0">
        <dgm:presLayoutVars>
          <dgm:dir/>
          <dgm:animLvl val="lvl"/>
          <dgm:resizeHandles val="exact"/>
        </dgm:presLayoutVars>
      </dgm:prSet>
      <dgm:spPr/>
    </dgm:pt>
    <dgm:pt modelId="{313BE965-E71A-47A4-8359-35E042D48415}" type="pres">
      <dgm:prSet presAssocID="{B2E3F07A-45D8-468D-9C8A-9EF836DC4D19}" presName="linNode" presStyleCnt="0"/>
      <dgm:spPr/>
    </dgm:pt>
    <dgm:pt modelId="{FEA8EB1A-BA16-4943-A5A9-F644BA4F8827}" type="pres">
      <dgm:prSet presAssocID="{B2E3F07A-45D8-468D-9C8A-9EF836DC4D19}" presName="parTx" presStyleLbl="revTx" presStyleIdx="0" presStyleCnt="2">
        <dgm:presLayoutVars>
          <dgm:chMax val="1"/>
          <dgm:bulletEnabled val="1"/>
        </dgm:presLayoutVars>
      </dgm:prSet>
      <dgm:spPr/>
    </dgm:pt>
    <dgm:pt modelId="{5C333957-6DF5-4DB2-8CC5-92E725BF201E}" type="pres">
      <dgm:prSet presAssocID="{B2E3F07A-45D8-468D-9C8A-9EF836DC4D19}" presName="bracket" presStyleLbl="parChTrans1D1" presStyleIdx="0" presStyleCnt="2"/>
      <dgm:spPr/>
    </dgm:pt>
    <dgm:pt modelId="{6CECF0BE-52B7-4991-A3EA-0564B883BFA3}" type="pres">
      <dgm:prSet presAssocID="{B2E3F07A-45D8-468D-9C8A-9EF836DC4D19}" presName="spH" presStyleCnt="0"/>
      <dgm:spPr/>
    </dgm:pt>
    <dgm:pt modelId="{C97026B4-0170-4BCE-BF4E-141875EAE3FB}" type="pres">
      <dgm:prSet presAssocID="{B2E3F07A-45D8-468D-9C8A-9EF836DC4D19}" presName="desTx" presStyleLbl="node1" presStyleIdx="0" presStyleCnt="2">
        <dgm:presLayoutVars>
          <dgm:bulletEnabled val="1"/>
        </dgm:presLayoutVars>
      </dgm:prSet>
      <dgm:spPr/>
    </dgm:pt>
    <dgm:pt modelId="{551EA666-CAD0-486D-866C-DF9A32E2261C}" type="pres">
      <dgm:prSet presAssocID="{099618BE-E5BF-4AD4-9F9B-40838CB5EF24}" presName="spV" presStyleCnt="0"/>
      <dgm:spPr/>
    </dgm:pt>
    <dgm:pt modelId="{EA825250-4F2B-48F3-8DB2-C1B7B036BDE4}" type="pres">
      <dgm:prSet presAssocID="{B1476936-9A78-482E-8B99-623EDECE3D3A}" presName="linNode" presStyleCnt="0"/>
      <dgm:spPr/>
    </dgm:pt>
    <dgm:pt modelId="{AFB6B4C2-BBA9-4420-ABBA-94D810F414E9}" type="pres">
      <dgm:prSet presAssocID="{B1476936-9A78-482E-8B99-623EDECE3D3A}" presName="parTx" presStyleLbl="revTx" presStyleIdx="1" presStyleCnt="2">
        <dgm:presLayoutVars>
          <dgm:chMax val="1"/>
          <dgm:bulletEnabled val="1"/>
        </dgm:presLayoutVars>
      </dgm:prSet>
      <dgm:spPr/>
    </dgm:pt>
    <dgm:pt modelId="{02B1916D-E783-42FB-8030-C438DAC5C358}" type="pres">
      <dgm:prSet presAssocID="{B1476936-9A78-482E-8B99-623EDECE3D3A}" presName="bracket" presStyleLbl="parChTrans1D1" presStyleIdx="1" presStyleCnt="2"/>
      <dgm:spPr/>
    </dgm:pt>
    <dgm:pt modelId="{700AEC9C-A218-45B1-BBA9-5AA02E7B53C0}" type="pres">
      <dgm:prSet presAssocID="{B1476936-9A78-482E-8B99-623EDECE3D3A}" presName="spH" presStyleCnt="0"/>
      <dgm:spPr/>
    </dgm:pt>
    <dgm:pt modelId="{E55714D5-F67F-4E6E-9D2D-F3DE8B5A0299}" type="pres">
      <dgm:prSet presAssocID="{B1476936-9A78-482E-8B99-623EDECE3D3A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445EC9-401D-4E85-BCA5-B85D5BEF28C3}" type="presOf" srcId="{B2E3F07A-45D8-468D-9C8A-9EF836DC4D19}" destId="{FEA8EB1A-BA16-4943-A5A9-F644BA4F8827}" srcOrd="0" destOrd="0" presId="urn:diagrams.loki3.com/BracketList+Icon"/>
    <dgm:cxn modelId="{26E7414C-11F4-4FF9-8FF9-E60B6A6707E7}" srcId="{9BE6374E-0B2C-4DEC-881D-D3FDF528C014}" destId="{B2E3F07A-45D8-468D-9C8A-9EF836DC4D19}" srcOrd="0" destOrd="0" parTransId="{88A48F83-AD19-4092-B5CC-3BDD3092E043}" sibTransId="{099618BE-E5BF-4AD4-9F9B-40838CB5EF24}"/>
    <dgm:cxn modelId="{77B2DA85-02C5-4EDF-8E47-5CDAE4EEF8AB}" srcId="{B2E3F07A-45D8-468D-9C8A-9EF836DC4D19}" destId="{03E12DED-4072-46B5-B098-87DE8517A821}" srcOrd="0" destOrd="0" parTransId="{8F8047FD-D888-4CED-8D6A-BC4742ADE6ED}" sibTransId="{C3EE9B13-27FD-405E-9E5E-1966766455B0}"/>
    <dgm:cxn modelId="{9D848418-0EB2-4669-BC6A-7AC081DAF7D5}" type="presOf" srcId="{260F196F-DA38-465C-950E-E152A8718591}" destId="{E55714D5-F67F-4E6E-9D2D-F3DE8B5A0299}" srcOrd="0" destOrd="0" presId="urn:diagrams.loki3.com/BracketList+Icon"/>
    <dgm:cxn modelId="{B9CE3F4B-8285-49BB-89E0-02D4D6C11FCA}" type="presOf" srcId="{03E12DED-4072-46B5-B098-87DE8517A821}" destId="{C97026B4-0170-4BCE-BF4E-141875EAE3FB}" srcOrd="0" destOrd="0" presId="urn:diagrams.loki3.com/BracketList+Icon"/>
    <dgm:cxn modelId="{6CBBB0EB-C07A-4582-975E-E85B004E418D}" type="presOf" srcId="{B1476936-9A78-482E-8B99-623EDECE3D3A}" destId="{AFB6B4C2-BBA9-4420-ABBA-94D810F414E9}" srcOrd="0" destOrd="0" presId="urn:diagrams.loki3.com/BracketList+Icon"/>
    <dgm:cxn modelId="{4CFB37AE-7A98-4852-BD60-7FE797DC032F}" srcId="{9BE6374E-0B2C-4DEC-881D-D3FDF528C014}" destId="{B1476936-9A78-482E-8B99-623EDECE3D3A}" srcOrd="1" destOrd="0" parTransId="{1F88B4E9-508E-4749-B2ED-A71C06F80E2C}" sibTransId="{0FF8C8B9-3584-4584-B965-99130DDD86F1}"/>
    <dgm:cxn modelId="{58E0F7CF-2186-466C-88FA-0FDB9C60373C}" srcId="{B1476936-9A78-482E-8B99-623EDECE3D3A}" destId="{260F196F-DA38-465C-950E-E152A8718591}" srcOrd="0" destOrd="0" parTransId="{8876C5B7-A902-4B08-A4B2-637F84EFA959}" sibTransId="{3342A4CB-45E6-4678-BBA5-DECA7B41F342}"/>
    <dgm:cxn modelId="{2AAD7DC1-1A23-44DD-88E7-0A0C197B239B}" type="presOf" srcId="{9BE6374E-0B2C-4DEC-881D-D3FDF528C014}" destId="{3B3ABB80-1019-42B2-A112-B42B3449B046}" srcOrd="0" destOrd="0" presId="urn:diagrams.loki3.com/BracketList+Icon"/>
    <dgm:cxn modelId="{AF10CA7C-1821-476A-AA27-C5CA3A67A1E3}" type="presParOf" srcId="{3B3ABB80-1019-42B2-A112-B42B3449B046}" destId="{313BE965-E71A-47A4-8359-35E042D48415}" srcOrd="0" destOrd="0" presId="urn:diagrams.loki3.com/BracketList+Icon"/>
    <dgm:cxn modelId="{5FE15945-1F98-4FDF-8E95-3F0476D3C2BD}" type="presParOf" srcId="{313BE965-E71A-47A4-8359-35E042D48415}" destId="{FEA8EB1A-BA16-4943-A5A9-F644BA4F8827}" srcOrd="0" destOrd="0" presId="urn:diagrams.loki3.com/BracketList+Icon"/>
    <dgm:cxn modelId="{9A983CB5-0C9A-4C1D-A37D-5B93E0283080}" type="presParOf" srcId="{313BE965-E71A-47A4-8359-35E042D48415}" destId="{5C333957-6DF5-4DB2-8CC5-92E725BF201E}" srcOrd="1" destOrd="0" presId="urn:diagrams.loki3.com/BracketList+Icon"/>
    <dgm:cxn modelId="{9DEFA94C-C717-403B-B604-73631AAEC494}" type="presParOf" srcId="{313BE965-E71A-47A4-8359-35E042D48415}" destId="{6CECF0BE-52B7-4991-A3EA-0564B883BFA3}" srcOrd="2" destOrd="0" presId="urn:diagrams.loki3.com/BracketList+Icon"/>
    <dgm:cxn modelId="{C02E22A0-2998-46FE-BBF3-2E85EE19E34A}" type="presParOf" srcId="{313BE965-E71A-47A4-8359-35E042D48415}" destId="{C97026B4-0170-4BCE-BF4E-141875EAE3FB}" srcOrd="3" destOrd="0" presId="urn:diagrams.loki3.com/BracketList+Icon"/>
    <dgm:cxn modelId="{81F6D748-8C5D-461A-9115-7CDDD1990571}" type="presParOf" srcId="{3B3ABB80-1019-42B2-A112-B42B3449B046}" destId="{551EA666-CAD0-486D-866C-DF9A32E2261C}" srcOrd="1" destOrd="0" presId="urn:diagrams.loki3.com/BracketList+Icon"/>
    <dgm:cxn modelId="{87995C07-E651-47F7-BEE4-336F20597955}" type="presParOf" srcId="{3B3ABB80-1019-42B2-A112-B42B3449B046}" destId="{EA825250-4F2B-48F3-8DB2-C1B7B036BDE4}" srcOrd="2" destOrd="0" presId="urn:diagrams.loki3.com/BracketList+Icon"/>
    <dgm:cxn modelId="{5597960B-D265-4D54-B361-D6B38C09244B}" type="presParOf" srcId="{EA825250-4F2B-48F3-8DB2-C1B7B036BDE4}" destId="{AFB6B4C2-BBA9-4420-ABBA-94D810F414E9}" srcOrd="0" destOrd="0" presId="urn:diagrams.loki3.com/BracketList+Icon"/>
    <dgm:cxn modelId="{4034A94A-B49A-4F04-B4CE-B23E706CD0C9}" type="presParOf" srcId="{EA825250-4F2B-48F3-8DB2-C1B7B036BDE4}" destId="{02B1916D-E783-42FB-8030-C438DAC5C358}" srcOrd="1" destOrd="0" presId="urn:diagrams.loki3.com/BracketList+Icon"/>
    <dgm:cxn modelId="{30476CF2-0D2F-4DA3-8C2F-AF30A30AAB37}" type="presParOf" srcId="{EA825250-4F2B-48F3-8DB2-C1B7B036BDE4}" destId="{700AEC9C-A218-45B1-BBA9-5AA02E7B53C0}" srcOrd="2" destOrd="0" presId="urn:diagrams.loki3.com/BracketList+Icon"/>
    <dgm:cxn modelId="{D9F417F6-FD7A-4C83-A7CE-C77F31D1376C}" type="presParOf" srcId="{EA825250-4F2B-48F3-8DB2-C1B7B036BDE4}" destId="{E55714D5-F67F-4E6E-9D2D-F3DE8B5A029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A9483-0C27-4DF0-B258-0ACFFC1F4CFD}">
      <dsp:nvSpPr>
        <dsp:cNvPr id="0" name=""/>
        <dsp:cNvSpPr/>
      </dsp:nvSpPr>
      <dsp:spPr>
        <a:xfrm>
          <a:off x="5739" y="1695202"/>
          <a:ext cx="2354277" cy="1714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MASALAH</a:t>
          </a:r>
          <a:endParaRPr lang="en-US" sz="2800" kern="1200" dirty="0"/>
        </a:p>
      </dsp:txBody>
      <dsp:txXfrm>
        <a:off x="45206" y="1734669"/>
        <a:ext cx="2275343" cy="1268562"/>
      </dsp:txXfrm>
    </dsp:sp>
    <dsp:sp modelId="{05C26C9B-76CB-4947-9F4A-6C6FB54E5653}">
      <dsp:nvSpPr>
        <dsp:cNvPr id="0" name=""/>
        <dsp:cNvSpPr/>
      </dsp:nvSpPr>
      <dsp:spPr>
        <a:xfrm>
          <a:off x="1308640" y="1919877"/>
          <a:ext cx="2529772" cy="2529772"/>
        </a:xfrm>
        <a:prstGeom prst="leftCircularArrow">
          <a:avLst>
            <a:gd name="adj1" fmla="val 2342"/>
            <a:gd name="adj2" fmla="val 282756"/>
            <a:gd name="adj3" fmla="val 2058267"/>
            <a:gd name="adj4" fmla="val 9024489"/>
            <a:gd name="adj5" fmla="val 27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1B04C-137E-4B6F-A9D6-0436A88AA765}">
      <dsp:nvSpPr>
        <dsp:cNvPr id="0" name=""/>
        <dsp:cNvSpPr/>
      </dsp:nvSpPr>
      <dsp:spPr>
        <a:xfrm>
          <a:off x="605292" y="3042698"/>
          <a:ext cx="1848275" cy="734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1</a:t>
          </a:r>
          <a:endParaRPr lang="en-US" sz="4400" kern="1200" dirty="0"/>
        </a:p>
      </dsp:txBody>
      <dsp:txXfrm>
        <a:off x="626819" y="3064225"/>
        <a:ext cx="1805221" cy="691944"/>
      </dsp:txXfrm>
    </dsp:sp>
    <dsp:sp modelId="{061A6303-8A04-4E4F-90FC-B5CC66A17776}">
      <dsp:nvSpPr>
        <dsp:cNvPr id="0" name=""/>
        <dsp:cNvSpPr/>
      </dsp:nvSpPr>
      <dsp:spPr>
        <a:xfrm>
          <a:off x="2735656" y="1695202"/>
          <a:ext cx="2664968" cy="1714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Perkemba-ngan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Ilmu</a:t>
          </a:r>
          <a:endParaRPr lang="en-US" sz="2800" kern="1200" dirty="0"/>
        </a:p>
      </dsp:txBody>
      <dsp:txXfrm>
        <a:off x="2775123" y="2102168"/>
        <a:ext cx="2586034" cy="1268562"/>
      </dsp:txXfrm>
    </dsp:sp>
    <dsp:sp modelId="{3693175D-DEF2-47B2-A0D8-4F5DF17ACC29}">
      <dsp:nvSpPr>
        <dsp:cNvPr id="0" name=""/>
        <dsp:cNvSpPr/>
      </dsp:nvSpPr>
      <dsp:spPr>
        <a:xfrm>
          <a:off x="4176591" y="588573"/>
          <a:ext cx="2795196" cy="2795196"/>
        </a:xfrm>
        <a:prstGeom prst="circularArrow">
          <a:avLst>
            <a:gd name="adj1" fmla="val 2119"/>
            <a:gd name="adj2" fmla="val 254600"/>
            <a:gd name="adj3" fmla="val 19569889"/>
            <a:gd name="adj4" fmla="val 12575511"/>
            <a:gd name="adj5" fmla="val 24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408E7-C9DD-42AA-8917-8E8C4F784240}">
      <dsp:nvSpPr>
        <dsp:cNvPr id="0" name=""/>
        <dsp:cNvSpPr/>
      </dsp:nvSpPr>
      <dsp:spPr>
        <a:xfrm>
          <a:off x="3490554" y="1327703"/>
          <a:ext cx="1848275" cy="734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2</a:t>
          </a:r>
          <a:endParaRPr lang="en-US" sz="4400" kern="1200" dirty="0"/>
        </a:p>
      </dsp:txBody>
      <dsp:txXfrm>
        <a:off x="3512081" y="1349230"/>
        <a:ext cx="1805221" cy="691944"/>
      </dsp:txXfrm>
    </dsp:sp>
    <dsp:sp modelId="{681CA5A3-FD03-42F2-B29F-FAAF0FC73F75}">
      <dsp:nvSpPr>
        <dsp:cNvPr id="0" name=""/>
        <dsp:cNvSpPr/>
      </dsp:nvSpPr>
      <dsp:spPr>
        <a:xfrm>
          <a:off x="5682713" y="1695202"/>
          <a:ext cx="2540916" cy="1714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Metodologi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Ilmu</a:t>
          </a:r>
          <a:endParaRPr lang="en-US" sz="2800" kern="1200" dirty="0"/>
        </a:p>
      </dsp:txBody>
      <dsp:txXfrm>
        <a:off x="5722180" y="1734669"/>
        <a:ext cx="2461982" cy="1268562"/>
      </dsp:txXfrm>
    </dsp:sp>
    <dsp:sp modelId="{44C878CE-17DD-4030-A074-4A32A119568D}">
      <dsp:nvSpPr>
        <dsp:cNvPr id="0" name=""/>
        <dsp:cNvSpPr/>
      </dsp:nvSpPr>
      <dsp:spPr>
        <a:xfrm>
          <a:off x="6375585" y="3042698"/>
          <a:ext cx="1848275" cy="734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3</a:t>
          </a:r>
          <a:endParaRPr lang="en-US" sz="4400" kern="1200" dirty="0"/>
        </a:p>
      </dsp:txBody>
      <dsp:txXfrm>
        <a:off x="6397112" y="3064225"/>
        <a:ext cx="1805221" cy="691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E59A4-E642-4F6E-85AF-328B7A989130}">
      <dsp:nvSpPr>
        <dsp:cNvPr id="0" name=""/>
        <dsp:cNvSpPr/>
      </dsp:nvSpPr>
      <dsp:spPr>
        <a:xfrm>
          <a:off x="0" y="28368"/>
          <a:ext cx="8229600" cy="2481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kern="1200" dirty="0" err="1" smtClean="0"/>
            <a:t>Hasil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pengkajian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terhadap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berbagai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metode</a:t>
          </a:r>
          <a:r>
            <a:rPr lang="en-US" sz="3000" b="0" i="0" kern="1200" dirty="0" smtClean="0"/>
            <a:t> yang </a:t>
          </a:r>
          <a:r>
            <a:rPr lang="en-US" sz="3000" b="0" i="0" kern="1200" dirty="0" err="1" smtClean="0"/>
            <a:t>menjadi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bahan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pembentukan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seperangkat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pengetahuan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tentang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metode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disebut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metodologi</a:t>
          </a:r>
          <a:r>
            <a:rPr lang="en-US" sz="3000" b="0" i="0" kern="1200" dirty="0" smtClean="0"/>
            <a:t>.</a:t>
          </a:r>
          <a:endParaRPr lang="en-US" sz="3000" b="0" i="0" kern="1200" dirty="0"/>
        </a:p>
      </dsp:txBody>
      <dsp:txXfrm>
        <a:off x="121119" y="149487"/>
        <a:ext cx="7987362" cy="2238893"/>
      </dsp:txXfrm>
    </dsp:sp>
    <dsp:sp modelId="{DC06E946-3B8F-42B9-B79A-D0EC8FD403E5}">
      <dsp:nvSpPr>
        <dsp:cNvPr id="0" name=""/>
        <dsp:cNvSpPr/>
      </dsp:nvSpPr>
      <dsp:spPr>
        <a:xfrm>
          <a:off x="0" y="2595900"/>
          <a:ext cx="8229600" cy="2481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i="0" kern="1200" dirty="0" err="1" smtClean="0"/>
            <a:t>Metodologi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ilmu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secara</a:t>
          </a:r>
          <a:r>
            <a:rPr lang="en-US" sz="3000" b="0" i="0" kern="1200" dirty="0" smtClean="0"/>
            <a:t> formal </a:t>
          </a:r>
          <a:r>
            <a:rPr lang="en-US" sz="3000" b="0" i="0" kern="1200" dirty="0" err="1" smtClean="0"/>
            <a:t>melekat</a:t>
          </a:r>
          <a:r>
            <a:rPr lang="en-US" sz="3000" b="0" i="0" kern="1200" dirty="0" smtClean="0"/>
            <a:t> di </a:t>
          </a:r>
          <a:r>
            <a:rPr lang="en-US" sz="3000" b="0" i="0" kern="1200" dirty="0" err="1" smtClean="0"/>
            <a:t>dalam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definisi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ilmu</a:t>
          </a:r>
          <a:r>
            <a:rPr lang="en-US" sz="3000" b="0" i="0" kern="1200" dirty="0" smtClean="0"/>
            <a:t> yang </a:t>
          </a:r>
          <a:r>
            <a:rPr lang="en-US" sz="3000" b="0" i="0" kern="1200" dirty="0" err="1" smtClean="0"/>
            <a:t>bersangkutan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secara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substantif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ditunjukkan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oleh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aksioma</a:t>
          </a:r>
          <a:r>
            <a:rPr lang="en-US" sz="3000" b="0" i="0" kern="1200" dirty="0" smtClean="0"/>
            <a:t>, </a:t>
          </a:r>
          <a:r>
            <a:rPr lang="en-US" sz="3000" b="0" i="0" kern="1200" dirty="0" err="1" smtClean="0"/>
            <a:t>anggapan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dasar</a:t>
          </a:r>
          <a:r>
            <a:rPr lang="en-US" sz="3000" b="0" i="0" kern="1200" dirty="0" smtClean="0"/>
            <a:t>, </a:t>
          </a:r>
          <a:r>
            <a:rPr lang="en-US" sz="3000" b="0" i="0" kern="1200" dirty="0" err="1" smtClean="0"/>
            <a:t>pendekatan</a:t>
          </a:r>
          <a:r>
            <a:rPr lang="en-US" sz="3000" b="0" i="0" kern="1200" dirty="0" smtClean="0"/>
            <a:t>, model </a:t>
          </a:r>
          <a:r>
            <a:rPr lang="en-US" sz="3000" b="0" i="0" kern="1200" dirty="0" err="1" smtClean="0"/>
            <a:t>analisis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dan</a:t>
          </a:r>
          <a:r>
            <a:rPr lang="en-US" sz="3000" b="0" i="0" kern="1200" dirty="0" smtClean="0"/>
            <a:t> model </a:t>
          </a:r>
          <a:r>
            <a:rPr lang="en-US" sz="3000" b="0" i="0" kern="1200" dirty="0" err="1" smtClean="0"/>
            <a:t>konstruk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pengalaman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dan</a:t>
          </a:r>
          <a:r>
            <a:rPr lang="en-US" sz="3000" b="0" i="0" kern="1200" dirty="0" smtClean="0"/>
            <a:t> </a:t>
          </a:r>
          <a:r>
            <a:rPr lang="en-US" sz="3000" b="0" i="0" kern="1200" dirty="0" err="1" smtClean="0"/>
            <a:t>konsep</a:t>
          </a:r>
          <a:r>
            <a:rPr lang="en-US" sz="3000" b="0" i="0" kern="1200" dirty="0" smtClean="0"/>
            <a:t>.</a:t>
          </a:r>
          <a:endParaRPr lang="en-US" sz="3000" b="0" i="0" kern="1200" dirty="0"/>
        </a:p>
      </dsp:txBody>
      <dsp:txXfrm>
        <a:off x="121119" y="2717019"/>
        <a:ext cx="7987362" cy="2238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8EB1A-BA16-4943-A5A9-F644BA4F8827}">
      <dsp:nvSpPr>
        <dsp:cNvPr id="0" name=""/>
        <dsp:cNvSpPr/>
      </dsp:nvSpPr>
      <dsp:spPr>
        <a:xfrm>
          <a:off x="0" y="82199"/>
          <a:ext cx="2057400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Istilah</a:t>
          </a:r>
          <a:endParaRPr lang="en-US" sz="3600" kern="1200" dirty="0"/>
        </a:p>
      </dsp:txBody>
      <dsp:txXfrm>
        <a:off x="0" y="82199"/>
        <a:ext cx="2057400" cy="712800"/>
      </dsp:txXfrm>
    </dsp:sp>
    <dsp:sp modelId="{5C333957-6DF5-4DB2-8CC5-92E725BF201E}">
      <dsp:nvSpPr>
        <dsp:cNvPr id="0" name=""/>
        <dsp:cNvSpPr/>
      </dsp:nvSpPr>
      <dsp:spPr>
        <a:xfrm>
          <a:off x="2057399" y="59924"/>
          <a:ext cx="411480" cy="7573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026B4-0170-4BCE-BF4E-141875EAE3FB}">
      <dsp:nvSpPr>
        <dsp:cNvPr id="0" name=""/>
        <dsp:cNvSpPr/>
      </dsp:nvSpPr>
      <dsp:spPr>
        <a:xfrm>
          <a:off x="2633471" y="59924"/>
          <a:ext cx="5596128" cy="757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/>
            <a:t>Besturrskunde</a:t>
          </a:r>
          <a:endParaRPr lang="en-US" sz="3600" kern="1200" dirty="0"/>
        </a:p>
      </dsp:txBody>
      <dsp:txXfrm>
        <a:off x="2633471" y="59924"/>
        <a:ext cx="5596128" cy="757350"/>
      </dsp:txXfrm>
    </dsp:sp>
    <dsp:sp modelId="{AFB6B4C2-BBA9-4420-ABBA-94D810F414E9}">
      <dsp:nvSpPr>
        <dsp:cNvPr id="0" name=""/>
        <dsp:cNvSpPr/>
      </dsp:nvSpPr>
      <dsp:spPr>
        <a:xfrm>
          <a:off x="0" y="2639775"/>
          <a:ext cx="2055390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0000"/>
              </a:solidFill>
            </a:rPr>
            <a:t>Definisi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0" y="2639775"/>
        <a:ext cx="2055390" cy="712800"/>
      </dsp:txXfrm>
    </dsp:sp>
    <dsp:sp modelId="{02B1916D-E783-42FB-8030-C438DAC5C358}">
      <dsp:nvSpPr>
        <dsp:cNvPr id="0" name=""/>
        <dsp:cNvSpPr/>
      </dsp:nvSpPr>
      <dsp:spPr>
        <a:xfrm>
          <a:off x="2055390" y="946874"/>
          <a:ext cx="411078" cy="4098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714D5-F67F-4E6E-9D2D-F3DE8B5A0299}">
      <dsp:nvSpPr>
        <dsp:cNvPr id="0" name=""/>
        <dsp:cNvSpPr/>
      </dsp:nvSpPr>
      <dsp:spPr>
        <a:xfrm>
          <a:off x="2630900" y="946874"/>
          <a:ext cx="5590663" cy="4098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/>
            <a:t>Ilmu</a:t>
          </a:r>
          <a:r>
            <a:rPr lang="en-US" sz="3600" kern="1200" dirty="0" smtClean="0"/>
            <a:t> yang </a:t>
          </a:r>
          <a:r>
            <a:rPr lang="en-US" sz="3600" kern="1200" dirty="0" err="1" smtClean="0"/>
            <a:t>mempelajari</a:t>
          </a:r>
          <a:r>
            <a:rPr lang="en-US" sz="3600" kern="1200" dirty="0" smtClean="0"/>
            <a:t> proses </a:t>
          </a:r>
          <a:r>
            <a:rPr lang="en-US" sz="3600" kern="1200" dirty="0" err="1" smtClean="0"/>
            <a:t>politik</a:t>
          </a:r>
          <a:r>
            <a:rPr lang="en-US" sz="3600" kern="1200" dirty="0" smtClean="0"/>
            <a:t> (</a:t>
          </a:r>
          <a:r>
            <a:rPr lang="en-US" sz="3600" kern="1200" dirty="0" err="1" smtClean="0"/>
            <a:t>alokasi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otoritatif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nilai-nilai</a:t>
          </a:r>
          <a:r>
            <a:rPr lang="en-US" sz="3600" kern="1200" dirty="0" smtClean="0"/>
            <a:t> di </a:t>
          </a:r>
          <a:r>
            <a:rPr lang="en-US" sz="3600" kern="1200" dirty="0" err="1" smtClean="0"/>
            <a:t>dalam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sebuah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masyarakat</a:t>
          </a:r>
          <a:r>
            <a:rPr lang="en-US" sz="3600" kern="1200" dirty="0" smtClean="0"/>
            <a:t>) </a:t>
          </a:r>
          <a:r>
            <a:rPr lang="en-US" sz="3600" kern="1200" dirty="0" err="1" smtClean="0"/>
            <a:t>dalam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penyelenggaraan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pemerintahan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sebuah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negara</a:t>
          </a: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2630900" y="946874"/>
        <a:ext cx="5590663" cy="409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2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3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3274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CC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5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>
                <a:gd name="T0" fmla="*/ 0 w 35"/>
                <a:gd name="T1" fmla="*/ 165 h 172"/>
                <a:gd name="T2" fmla="*/ 7 w 35"/>
                <a:gd name="T3" fmla="*/ 172 h 172"/>
                <a:gd name="T4" fmla="*/ 14 w 35"/>
                <a:gd name="T5" fmla="*/ 158 h 172"/>
                <a:gd name="T6" fmla="*/ 25 w 35"/>
                <a:gd name="T7" fmla="*/ 169 h 172"/>
                <a:gd name="T8" fmla="*/ 25 w 35"/>
                <a:gd name="T9" fmla="*/ 165 h 172"/>
                <a:gd name="T10" fmla="*/ 25 w 35"/>
                <a:gd name="T11" fmla="*/ 162 h 172"/>
                <a:gd name="T12" fmla="*/ 25 w 35"/>
                <a:gd name="T13" fmla="*/ 155 h 172"/>
                <a:gd name="T14" fmla="*/ 21 w 35"/>
                <a:gd name="T15" fmla="*/ 144 h 172"/>
                <a:gd name="T16" fmla="*/ 21 w 35"/>
                <a:gd name="T17" fmla="*/ 141 h 172"/>
                <a:gd name="T18" fmla="*/ 17 w 35"/>
                <a:gd name="T19" fmla="*/ 134 h 172"/>
                <a:gd name="T20" fmla="*/ 17 w 35"/>
                <a:gd name="T21" fmla="*/ 123 h 172"/>
                <a:gd name="T22" fmla="*/ 21 w 35"/>
                <a:gd name="T23" fmla="*/ 116 h 172"/>
                <a:gd name="T24" fmla="*/ 25 w 35"/>
                <a:gd name="T25" fmla="*/ 109 h 172"/>
                <a:gd name="T26" fmla="*/ 32 w 35"/>
                <a:gd name="T27" fmla="*/ 106 h 172"/>
                <a:gd name="T28" fmla="*/ 35 w 35"/>
                <a:gd name="T29" fmla="*/ 98 h 172"/>
                <a:gd name="T30" fmla="*/ 35 w 35"/>
                <a:gd name="T31" fmla="*/ 91 h 172"/>
                <a:gd name="T32" fmla="*/ 35 w 35"/>
                <a:gd name="T33" fmla="*/ 88 h 172"/>
                <a:gd name="T34" fmla="*/ 32 w 35"/>
                <a:gd name="T35" fmla="*/ 84 h 172"/>
                <a:gd name="T36" fmla="*/ 32 w 35"/>
                <a:gd name="T37" fmla="*/ 77 h 172"/>
                <a:gd name="T38" fmla="*/ 32 w 35"/>
                <a:gd name="T39" fmla="*/ 70 h 172"/>
                <a:gd name="T40" fmla="*/ 32 w 35"/>
                <a:gd name="T41" fmla="*/ 63 h 172"/>
                <a:gd name="T42" fmla="*/ 28 w 35"/>
                <a:gd name="T43" fmla="*/ 53 h 172"/>
                <a:gd name="T44" fmla="*/ 28 w 35"/>
                <a:gd name="T45" fmla="*/ 46 h 172"/>
                <a:gd name="T46" fmla="*/ 28 w 35"/>
                <a:gd name="T47" fmla="*/ 39 h 172"/>
                <a:gd name="T48" fmla="*/ 25 w 35"/>
                <a:gd name="T49" fmla="*/ 35 h 172"/>
                <a:gd name="T50" fmla="*/ 25 w 35"/>
                <a:gd name="T51" fmla="*/ 35 h 172"/>
                <a:gd name="T52" fmla="*/ 25 w 35"/>
                <a:gd name="T53" fmla="*/ 28 h 172"/>
                <a:gd name="T54" fmla="*/ 25 w 35"/>
                <a:gd name="T55" fmla="*/ 21 h 172"/>
                <a:gd name="T56" fmla="*/ 25 w 35"/>
                <a:gd name="T57" fmla="*/ 10 h 172"/>
                <a:gd name="T58" fmla="*/ 28 w 35"/>
                <a:gd name="T59" fmla="*/ 7 h 172"/>
                <a:gd name="T60" fmla="*/ 28 w 35"/>
                <a:gd name="T61" fmla="*/ 3 h 172"/>
                <a:gd name="T62" fmla="*/ 25 w 35"/>
                <a:gd name="T63" fmla="*/ 3 h 172"/>
                <a:gd name="T64" fmla="*/ 25 w 35"/>
                <a:gd name="T65" fmla="*/ 0 h 172"/>
                <a:gd name="T66" fmla="*/ 21 w 35"/>
                <a:gd name="T67" fmla="*/ 0 h 172"/>
                <a:gd name="T68" fmla="*/ 17 w 35"/>
                <a:gd name="T69" fmla="*/ 0 h 172"/>
                <a:gd name="T70" fmla="*/ 14 w 35"/>
                <a:gd name="T71" fmla="*/ 3 h 172"/>
                <a:gd name="T72" fmla="*/ 14 w 35"/>
                <a:gd name="T73" fmla="*/ 10 h 172"/>
                <a:gd name="T74" fmla="*/ 10 w 35"/>
                <a:gd name="T75" fmla="*/ 14 h 172"/>
                <a:gd name="T76" fmla="*/ 10 w 35"/>
                <a:gd name="T77" fmla="*/ 21 h 172"/>
                <a:gd name="T78" fmla="*/ 7 w 35"/>
                <a:gd name="T79" fmla="*/ 21 h 172"/>
                <a:gd name="T80" fmla="*/ 3 w 35"/>
                <a:gd name="T81" fmla="*/ 42 h 172"/>
                <a:gd name="T82" fmla="*/ 3 w 35"/>
                <a:gd name="T83" fmla="*/ 42 h 172"/>
                <a:gd name="T84" fmla="*/ 3 w 35"/>
                <a:gd name="T85" fmla="*/ 49 h 172"/>
                <a:gd name="T86" fmla="*/ 7 w 35"/>
                <a:gd name="T87" fmla="*/ 56 h 172"/>
                <a:gd name="T88" fmla="*/ 7 w 35"/>
                <a:gd name="T89" fmla="*/ 60 h 172"/>
                <a:gd name="T90" fmla="*/ 7 w 35"/>
                <a:gd name="T91" fmla="*/ 70 h 172"/>
                <a:gd name="T92" fmla="*/ 7 w 35"/>
                <a:gd name="T93" fmla="*/ 91 h 172"/>
                <a:gd name="T94" fmla="*/ 7 w 35"/>
                <a:gd name="T95" fmla="*/ 113 h 172"/>
                <a:gd name="T96" fmla="*/ 7 w 35"/>
                <a:gd name="T97" fmla="*/ 134 h 172"/>
                <a:gd name="T98" fmla="*/ 7 w 35"/>
                <a:gd name="T99" fmla="*/ 144 h 172"/>
                <a:gd name="T100" fmla="*/ 7 w 35"/>
                <a:gd name="T101" fmla="*/ 148 h 172"/>
                <a:gd name="T102" fmla="*/ 3 w 35"/>
                <a:gd name="T103" fmla="*/ 155 h 172"/>
                <a:gd name="T104" fmla="*/ 3 w 35"/>
                <a:gd name="T105" fmla="*/ 158 h 172"/>
                <a:gd name="T106" fmla="*/ 0 w 35"/>
                <a:gd name="T107" fmla="*/ 165 h 172"/>
                <a:gd name="T108" fmla="*/ 0 w 35"/>
                <a:gd name="T109" fmla="*/ 1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4 h 4"/>
                <a:gd name="T4" fmla="*/ 7 w 7"/>
                <a:gd name="T5" fmla="*/ 4 h 4"/>
                <a:gd name="T6" fmla="*/ 3 w 7"/>
                <a:gd name="T7" fmla="*/ 4 h 4"/>
                <a:gd name="T8" fmla="*/ 0 w 7"/>
                <a:gd name="T9" fmla="*/ 0 h 4"/>
                <a:gd name="T10" fmla="*/ 3 w 7"/>
                <a:gd name="T11" fmla="*/ 4 h 4"/>
                <a:gd name="T12" fmla="*/ 7 w 7"/>
                <a:gd name="T13" fmla="*/ 4 h 4"/>
                <a:gd name="T14" fmla="*/ 7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0 h 3"/>
                <a:gd name="T4" fmla="*/ 0 w 4"/>
                <a:gd name="T5" fmla="*/ 3 h 3"/>
                <a:gd name="T6" fmla="*/ 4 w 4"/>
                <a:gd name="T7" fmla="*/ 0 h 3"/>
                <a:gd name="T8" fmla="*/ 4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>
                <a:gd name="T0" fmla="*/ 0 w 7"/>
                <a:gd name="T1" fmla="*/ 4 h 4"/>
                <a:gd name="T2" fmla="*/ 3 w 7"/>
                <a:gd name="T3" fmla="*/ 4 h 4"/>
                <a:gd name="T4" fmla="*/ 7 w 7"/>
                <a:gd name="T5" fmla="*/ 0 h 4"/>
                <a:gd name="T6" fmla="*/ 3 w 7"/>
                <a:gd name="T7" fmla="*/ 4 h 4"/>
                <a:gd name="T8" fmla="*/ 0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  <a:gd name="T10" fmla="*/ 0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4 w 7"/>
                <a:gd name="T7" fmla="*/ 7 h 28"/>
                <a:gd name="T8" fmla="*/ 4 w 7"/>
                <a:gd name="T9" fmla="*/ 4 h 28"/>
                <a:gd name="T10" fmla="*/ 0 w 7"/>
                <a:gd name="T11" fmla="*/ 0 h 28"/>
                <a:gd name="T12" fmla="*/ 4 w 7"/>
                <a:gd name="T13" fmla="*/ 4 h 28"/>
                <a:gd name="T14" fmla="*/ 4 w 7"/>
                <a:gd name="T15" fmla="*/ 7 h 28"/>
                <a:gd name="T16" fmla="*/ 7 w 7"/>
                <a:gd name="T17" fmla="*/ 14 h 28"/>
                <a:gd name="T18" fmla="*/ 7 w 7"/>
                <a:gd name="T19" fmla="*/ 21 h 28"/>
                <a:gd name="T20" fmla="*/ 7 w 7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>
                <a:gd name="T0" fmla="*/ 7 w 7"/>
                <a:gd name="T1" fmla="*/ 0 h 4"/>
                <a:gd name="T2" fmla="*/ 4 w 7"/>
                <a:gd name="T3" fmla="*/ 4 h 4"/>
                <a:gd name="T4" fmla="*/ 0 w 7"/>
                <a:gd name="T5" fmla="*/ 4 h 4"/>
                <a:gd name="T6" fmla="*/ 7 w 7"/>
                <a:gd name="T7" fmla="*/ 0 h 4"/>
                <a:gd name="T8" fmla="*/ 7 w 7"/>
                <a:gd name="T9" fmla="*/ 0 h 4"/>
                <a:gd name="T10" fmla="*/ 7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>
                <a:gd name="T0" fmla="*/ 11 w 11"/>
                <a:gd name="T1" fmla="*/ 3 h 3"/>
                <a:gd name="T2" fmla="*/ 7 w 11"/>
                <a:gd name="T3" fmla="*/ 3 h 3"/>
                <a:gd name="T4" fmla="*/ 0 w 11"/>
                <a:gd name="T5" fmla="*/ 0 h 3"/>
                <a:gd name="T6" fmla="*/ 7 w 11"/>
                <a:gd name="T7" fmla="*/ 3 h 3"/>
                <a:gd name="T8" fmla="*/ 11 w 1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7 w 7"/>
                <a:gd name="T5" fmla="*/ 3 h 3"/>
                <a:gd name="T6" fmla="*/ 3 w 7"/>
                <a:gd name="T7" fmla="*/ 3 h 3"/>
                <a:gd name="T8" fmla="*/ 3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>
                <a:gd name="T0" fmla="*/ 10 w 10"/>
                <a:gd name="T1" fmla="*/ 11 h 46"/>
                <a:gd name="T2" fmla="*/ 7 w 10"/>
                <a:gd name="T3" fmla="*/ 14 h 46"/>
                <a:gd name="T4" fmla="*/ 7 w 10"/>
                <a:gd name="T5" fmla="*/ 18 h 46"/>
                <a:gd name="T6" fmla="*/ 7 w 10"/>
                <a:gd name="T7" fmla="*/ 25 h 46"/>
                <a:gd name="T8" fmla="*/ 7 w 10"/>
                <a:gd name="T9" fmla="*/ 32 h 46"/>
                <a:gd name="T10" fmla="*/ 3 w 10"/>
                <a:gd name="T11" fmla="*/ 35 h 46"/>
                <a:gd name="T12" fmla="*/ 3 w 10"/>
                <a:gd name="T13" fmla="*/ 39 h 46"/>
                <a:gd name="T14" fmla="*/ 3 w 10"/>
                <a:gd name="T15" fmla="*/ 42 h 46"/>
                <a:gd name="T16" fmla="*/ 0 w 10"/>
                <a:gd name="T17" fmla="*/ 46 h 46"/>
                <a:gd name="T18" fmla="*/ 3 w 10"/>
                <a:gd name="T19" fmla="*/ 39 h 46"/>
                <a:gd name="T20" fmla="*/ 3 w 10"/>
                <a:gd name="T21" fmla="*/ 32 h 46"/>
                <a:gd name="T22" fmla="*/ 7 w 10"/>
                <a:gd name="T23" fmla="*/ 28 h 46"/>
                <a:gd name="T24" fmla="*/ 7 w 10"/>
                <a:gd name="T25" fmla="*/ 25 h 46"/>
                <a:gd name="T26" fmla="*/ 7 w 10"/>
                <a:gd name="T27" fmla="*/ 18 h 46"/>
                <a:gd name="T28" fmla="*/ 7 w 10"/>
                <a:gd name="T29" fmla="*/ 14 h 46"/>
                <a:gd name="T30" fmla="*/ 10 w 10"/>
                <a:gd name="T31" fmla="*/ 11 h 46"/>
                <a:gd name="T32" fmla="*/ 3 w 10"/>
                <a:gd name="T33" fmla="*/ 0 h 46"/>
                <a:gd name="T34" fmla="*/ 10 w 10"/>
                <a:gd name="T35" fmla="*/ 7 h 46"/>
                <a:gd name="T36" fmla="*/ 10 w 10"/>
                <a:gd name="T37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>
                <a:gd name="T0" fmla="*/ 7 w 7"/>
                <a:gd name="T1" fmla="*/ 0 h 7"/>
                <a:gd name="T2" fmla="*/ 4 w 7"/>
                <a:gd name="T3" fmla="*/ 0 h 7"/>
                <a:gd name="T4" fmla="*/ 0 w 7"/>
                <a:gd name="T5" fmla="*/ 3 h 7"/>
                <a:gd name="T6" fmla="*/ 0 w 7"/>
                <a:gd name="T7" fmla="*/ 3 h 7"/>
                <a:gd name="T8" fmla="*/ 4 w 7"/>
                <a:gd name="T9" fmla="*/ 3 h 7"/>
                <a:gd name="T10" fmla="*/ 4 w 7"/>
                <a:gd name="T11" fmla="*/ 7 h 7"/>
                <a:gd name="T12" fmla="*/ 0 w 7"/>
                <a:gd name="T13" fmla="*/ 3 h 7"/>
                <a:gd name="T14" fmla="*/ 0 w 7"/>
                <a:gd name="T15" fmla="*/ 3 h 7"/>
                <a:gd name="T16" fmla="*/ 0 w 7"/>
                <a:gd name="T17" fmla="*/ 3 h 7"/>
                <a:gd name="T18" fmla="*/ 0 w 7"/>
                <a:gd name="T19" fmla="*/ 3 h 7"/>
                <a:gd name="T20" fmla="*/ 0 w 7"/>
                <a:gd name="T21" fmla="*/ 3 h 7"/>
                <a:gd name="T22" fmla="*/ 0 w 7"/>
                <a:gd name="T23" fmla="*/ 3 h 7"/>
                <a:gd name="T24" fmla="*/ 7 w 7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>
                <a:gd name="T0" fmla="*/ 11 w 11"/>
                <a:gd name="T1" fmla="*/ 0 h 7"/>
                <a:gd name="T2" fmla="*/ 11 w 11"/>
                <a:gd name="T3" fmla="*/ 0 h 7"/>
                <a:gd name="T4" fmla="*/ 7 w 11"/>
                <a:gd name="T5" fmla="*/ 0 h 7"/>
                <a:gd name="T6" fmla="*/ 0 w 11"/>
                <a:gd name="T7" fmla="*/ 7 h 7"/>
                <a:gd name="T8" fmla="*/ 0 w 11"/>
                <a:gd name="T9" fmla="*/ 3 h 7"/>
                <a:gd name="T10" fmla="*/ 4 w 11"/>
                <a:gd name="T11" fmla="*/ 3 h 7"/>
                <a:gd name="T12" fmla="*/ 7 w 11"/>
                <a:gd name="T13" fmla="*/ 0 h 7"/>
                <a:gd name="T14" fmla="*/ 11 w 11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>
                <a:gd name="T0" fmla="*/ 4 w 7"/>
                <a:gd name="T1" fmla="*/ 4 h 4"/>
                <a:gd name="T2" fmla="*/ 4 w 7"/>
                <a:gd name="T3" fmla="*/ 4 h 4"/>
                <a:gd name="T4" fmla="*/ 0 w 7"/>
                <a:gd name="T5" fmla="*/ 4 h 4"/>
                <a:gd name="T6" fmla="*/ 0 w 7"/>
                <a:gd name="T7" fmla="*/ 4 h 4"/>
                <a:gd name="T8" fmla="*/ 0 w 7"/>
                <a:gd name="T9" fmla="*/ 4 h 4"/>
                <a:gd name="T10" fmla="*/ 4 w 7"/>
                <a:gd name="T11" fmla="*/ 0 h 4"/>
                <a:gd name="T12" fmla="*/ 7 w 7"/>
                <a:gd name="T13" fmla="*/ 0 h 4"/>
                <a:gd name="T14" fmla="*/ 4 w 7"/>
                <a:gd name="T15" fmla="*/ 0 h 4"/>
                <a:gd name="T16" fmla="*/ 4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>
                <a:gd name="T0" fmla="*/ 0 w 3"/>
                <a:gd name="T1" fmla="*/ 0 h 11"/>
                <a:gd name="T2" fmla="*/ 3 w 3"/>
                <a:gd name="T3" fmla="*/ 7 h 11"/>
                <a:gd name="T4" fmla="*/ 3 w 3"/>
                <a:gd name="T5" fmla="*/ 11 h 11"/>
                <a:gd name="T6" fmla="*/ 3 w 3"/>
                <a:gd name="T7" fmla="*/ 7 h 11"/>
                <a:gd name="T8" fmla="*/ 0 w 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>
                <a:gd name="T0" fmla="*/ 0 w 21"/>
                <a:gd name="T1" fmla="*/ 0 h 15"/>
                <a:gd name="T2" fmla="*/ 7 w 21"/>
                <a:gd name="T3" fmla="*/ 8 h 15"/>
                <a:gd name="T4" fmla="*/ 14 w 21"/>
                <a:gd name="T5" fmla="*/ 11 h 15"/>
                <a:gd name="T6" fmla="*/ 21 w 21"/>
                <a:gd name="T7" fmla="*/ 15 h 15"/>
                <a:gd name="T8" fmla="*/ 10 w 21"/>
                <a:gd name="T9" fmla="*/ 11 h 15"/>
                <a:gd name="T10" fmla="*/ 3 w 21"/>
                <a:gd name="T11" fmla="*/ 4 h 15"/>
                <a:gd name="T12" fmla="*/ 0 w 21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>
                <a:gd name="T0" fmla="*/ 7 w 7"/>
                <a:gd name="T1" fmla="*/ 0 h 3"/>
                <a:gd name="T2" fmla="*/ 3 w 7"/>
                <a:gd name="T3" fmla="*/ 3 h 3"/>
                <a:gd name="T4" fmla="*/ 0 w 7"/>
                <a:gd name="T5" fmla="*/ 3 h 3"/>
                <a:gd name="T6" fmla="*/ 3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>
                <a:gd name="T0" fmla="*/ 11 w 25"/>
                <a:gd name="T1" fmla="*/ 4 h 7"/>
                <a:gd name="T2" fmla="*/ 21 w 25"/>
                <a:gd name="T3" fmla="*/ 0 h 7"/>
                <a:gd name="T4" fmla="*/ 25 w 25"/>
                <a:gd name="T5" fmla="*/ 0 h 7"/>
                <a:gd name="T6" fmla="*/ 18 w 25"/>
                <a:gd name="T7" fmla="*/ 4 h 7"/>
                <a:gd name="T8" fmla="*/ 11 w 25"/>
                <a:gd name="T9" fmla="*/ 4 h 7"/>
                <a:gd name="T10" fmla="*/ 0 w 25"/>
                <a:gd name="T11" fmla="*/ 7 h 7"/>
                <a:gd name="T12" fmla="*/ 0 w 25"/>
                <a:gd name="T13" fmla="*/ 7 h 7"/>
                <a:gd name="T14" fmla="*/ 0 w 25"/>
                <a:gd name="T15" fmla="*/ 7 h 7"/>
                <a:gd name="T16" fmla="*/ 11 w 25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>
                <a:gd name="T0" fmla="*/ 3 w 7"/>
                <a:gd name="T1" fmla="*/ 15 h 15"/>
                <a:gd name="T2" fmla="*/ 7 w 7"/>
                <a:gd name="T3" fmla="*/ 8 h 15"/>
                <a:gd name="T4" fmla="*/ 3 w 7"/>
                <a:gd name="T5" fmla="*/ 0 h 15"/>
                <a:gd name="T6" fmla="*/ 7 w 7"/>
                <a:gd name="T7" fmla="*/ 8 h 15"/>
                <a:gd name="T8" fmla="*/ 3 w 7"/>
                <a:gd name="T9" fmla="*/ 11 h 15"/>
                <a:gd name="T10" fmla="*/ 3 w 7"/>
                <a:gd name="T11" fmla="*/ 11 h 15"/>
                <a:gd name="T12" fmla="*/ 3 w 7"/>
                <a:gd name="T13" fmla="*/ 15 h 15"/>
                <a:gd name="T14" fmla="*/ 0 w 7"/>
                <a:gd name="T15" fmla="*/ 15 h 15"/>
                <a:gd name="T16" fmla="*/ 0 w 7"/>
                <a:gd name="T17" fmla="*/ 15 h 15"/>
                <a:gd name="T18" fmla="*/ 0 w 7"/>
                <a:gd name="T19" fmla="*/ 15 h 15"/>
                <a:gd name="T20" fmla="*/ 3 w 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0 w 3"/>
                <a:gd name="T3" fmla="*/ 3 h 10"/>
                <a:gd name="T4" fmla="*/ 0 w 3"/>
                <a:gd name="T5" fmla="*/ 3 h 10"/>
                <a:gd name="T6" fmla="*/ 3 w 3"/>
                <a:gd name="T7" fmla="*/ 7 h 10"/>
                <a:gd name="T8" fmla="*/ 3 w 3"/>
                <a:gd name="T9" fmla="*/ 10 h 10"/>
                <a:gd name="T10" fmla="*/ 0 w 3"/>
                <a:gd name="T11" fmla="*/ 7 h 10"/>
                <a:gd name="T12" fmla="*/ 0 w 3"/>
                <a:gd name="T13" fmla="*/ 3 h 10"/>
                <a:gd name="T14" fmla="*/ 0 w 3"/>
                <a:gd name="T15" fmla="*/ 3 h 10"/>
                <a:gd name="T16" fmla="*/ 0 w 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>
                <a:gd name="T0" fmla="*/ 4 w 4"/>
                <a:gd name="T1" fmla="*/ 10 h 10"/>
                <a:gd name="T2" fmla="*/ 0 w 4"/>
                <a:gd name="T3" fmla="*/ 3 h 10"/>
                <a:gd name="T4" fmla="*/ 0 w 4"/>
                <a:gd name="T5" fmla="*/ 0 h 10"/>
                <a:gd name="T6" fmla="*/ 0 w 4"/>
                <a:gd name="T7" fmla="*/ 3 h 10"/>
                <a:gd name="T8" fmla="*/ 4 w 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>
                <a:gd name="T0" fmla="*/ 0 w 11"/>
                <a:gd name="T1" fmla="*/ 7 h 11"/>
                <a:gd name="T2" fmla="*/ 0 w 11"/>
                <a:gd name="T3" fmla="*/ 11 h 11"/>
                <a:gd name="T4" fmla="*/ 0 w 11"/>
                <a:gd name="T5" fmla="*/ 11 h 11"/>
                <a:gd name="T6" fmla="*/ 0 w 11"/>
                <a:gd name="T7" fmla="*/ 7 h 11"/>
                <a:gd name="T8" fmla="*/ 4 w 11"/>
                <a:gd name="T9" fmla="*/ 7 h 11"/>
                <a:gd name="T10" fmla="*/ 7 w 11"/>
                <a:gd name="T11" fmla="*/ 4 h 11"/>
                <a:gd name="T12" fmla="*/ 11 w 11"/>
                <a:gd name="T13" fmla="*/ 0 h 11"/>
                <a:gd name="T14" fmla="*/ 7 w 11"/>
                <a:gd name="T15" fmla="*/ 0 h 11"/>
                <a:gd name="T16" fmla="*/ 7 w 11"/>
                <a:gd name="T17" fmla="*/ 4 h 11"/>
                <a:gd name="T18" fmla="*/ 0 w 11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7 w 14"/>
                <a:gd name="T7" fmla="*/ 4 h 4"/>
                <a:gd name="T8" fmla="*/ 0 w 14"/>
                <a:gd name="T9" fmla="*/ 0 h 4"/>
                <a:gd name="T10" fmla="*/ 7 w 14"/>
                <a:gd name="T11" fmla="*/ 4 h 4"/>
                <a:gd name="T12" fmla="*/ 11 w 14"/>
                <a:gd name="T13" fmla="*/ 4 h 4"/>
                <a:gd name="T14" fmla="*/ 14 w 1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0 h 3"/>
                <a:gd name="T10" fmla="*/ 4 w 7"/>
                <a:gd name="T11" fmla="*/ 0 h 3"/>
                <a:gd name="T12" fmla="*/ 4 w 7"/>
                <a:gd name="T13" fmla="*/ 0 h 3"/>
                <a:gd name="T14" fmla="*/ 0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>
                <a:gd name="T0" fmla="*/ 14 w 14"/>
                <a:gd name="T1" fmla="*/ 28 h 28"/>
                <a:gd name="T2" fmla="*/ 4 w 14"/>
                <a:gd name="T3" fmla="*/ 17 h 28"/>
                <a:gd name="T4" fmla="*/ 0 w 14"/>
                <a:gd name="T5" fmla="*/ 17 h 28"/>
                <a:gd name="T6" fmla="*/ 0 w 14"/>
                <a:gd name="T7" fmla="*/ 14 h 28"/>
                <a:gd name="T8" fmla="*/ 0 w 14"/>
                <a:gd name="T9" fmla="*/ 14 h 28"/>
                <a:gd name="T10" fmla="*/ 0 w 14"/>
                <a:gd name="T11" fmla="*/ 7 h 28"/>
                <a:gd name="T12" fmla="*/ 0 w 14"/>
                <a:gd name="T13" fmla="*/ 3 h 28"/>
                <a:gd name="T14" fmla="*/ 0 w 14"/>
                <a:gd name="T15" fmla="*/ 0 h 28"/>
                <a:gd name="T16" fmla="*/ 0 w 14"/>
                <a:gd name="T17" fmla="*/ 7 h 28"/>
                <a:gd name="T18" fmla="*/ 0 w 14"/>
                <a:gd name="T19" fmla="*/ 14 h 28"/>
                <a:gd name="T20" fmla="*/ 4 w 14"/>
                <a:gd name="T21" fmla="*/ 17 h 28"/>
                <a:gd name="T22" fmla="*/ 4 w 14"/>
                <a:gd name="T23" fmla="*/ 17 h 28"/>
                <a:gd name="T24" fmla="*/ 14 w 14"/>
                <a:gd name="T25" fmla="*/ 28 h 28"/>
                <a:gd name="T26" fmla="*/ 14 w 14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3 w 3"/>
                <a:gd name="T5" fmla="*/ 0 h 3"/>
                <a:gd name="T6" fmla="*/ 3 w 3"/>
                <a:gd name="T7" fmla="*/ 3 h 3"/>
                <a:gd name="T8" fmla="*/ 3 w 3"/>
                <a:gd name="T9" fmla="*/ 3 h 3"/>
                <a:gd name="T10" fmla="*/ 0 w 3"/>
                <a:gd name="T11" fmla="*/ 3 h 3"/>
                <a:gd name="T12" fmla="*/ 0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>
                <a:gd name="T0" fmla="*/ 4 w 4"/>
                <a:gd name="T1" fmla="*/ 25 h 28"/>
                <a:gd name="T2" fmla="*/ 0 w 4"/>
                <a:gd name="T3" fmla="*/ 14 h 28"/>
                <a:gd name="T4" fmla="*/ 0 w 4"/>
                <a:gd name="T5" fmla="*/ 14 h 28"/>
                <a:gd name="T6" fmla="*/ 0 w 4"/>
                <a:gd name="T7" fmla="*/ 14 h 28"/>
                <a:gd name="T8" fmla="*/ 0 w 4"/>
                <a:gd name="T9" fmla="*/ 14 h 28"/>
                <a:gd name="T10" fmla="*/ 0 w 4"/>
                <a:gd name="T11" fmla="*/ 14 h 28"/>
                <a:gd name="T12" fmla="*/ 0 w 4"/>
                <a:gd name="T13" fmla="*/ 7 h 28"/>
                <a:gd name="T14" fmla="*/ 0 w 4"/>
                <a:gd name="T15" fmla="*/ 4 h 28"/>
                <a:gd name="T16" fmla="*/ 4 w 4"/>
                <a:gd name="T17" fmla="*/ 0 h 28"/>
                <a:gd name="T18" fmla="*/ 0 w 4"/>
                <a:gd name="T19" fmla="*/ 4 h 28"/>
                <a:gd name="T20" fmla="*/ 0 w 4"/>
                <a:gd name="T21" fmla="*/ 7 h 28"/>
                <a:gd name="T22" fmla="*/ 0 w 4"/>
                <a:gd name="T23" fmla="*/ 14 h 28"/>
                <a:gd name="T24" fmla="*/ 0 w 4"/>
                <a:gd name="T25" fmla="*/ 14 h 28"/>
                <a:gd name="T26" fmla="*/ 0 w 4"/>
                <a:gd name="T27" fmla="*/ 18 h 28"/>
                <a:gd name="T28" fmla="*/ 0 w 4"/>
                <a:gd name="T29" fmla="*/ 21 h 28"/>
                <a:gd name="T30" fmla="*/ 4 w 4"/>
                <a:gd name="T31" fmla="*/ 28 h 28"/>
                <a:gd name="T32" fmla="*/ 4 w 4"/>
                <a:gd name="T3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>
                <a:gd name="T0" fmla="*/ 3 w 3"/>
                <a:gd name="T1" fmla="*/ 10 h 10"/>
                <a:gd name="T2" fmla="*/ 3 w 3"/>
                <a:gd name="T3" fmla="*/ 7 h 10"/>
                <a:gd name="T4" fmla="*/ 3 w 3"/>
                <a:gd name="T5" fmla="*/ 7 h 10"/>
                <a:gd name="T6" fmla="*/ 3 w 3"/>
                <a:gd name="T7" fmla="*/ 3 h 10"/>
                <a:gd name="T8" fmla="*/ 0 w 3"/>
                <a:gd name="T9" fmla="*/ 0 h 10"/>
                <a:gd name="T10" fmla="*/ 3 w 3"/>
                <a:gd name="T11" fmla="*/ 3 h 10"/>
                <a:gd name="T12" fmla="*/ 3 w 3"/>
                <a:gd name="T13" fmla="*/ 7 h 10"/>
                <a:gd name="T14" fmla="*/ 3 w 3"/>
                <a:gd name="T15" fmla="*/ 7 h 10"/>
                <a:gd name="T16" fmla="*/ 3 w 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>
                <a:gd name="T0" fmla="*/ 15 w 22"/>
                <a:gd name="T1" fmla="*/ 7 h 11"/>
                <a:gd name="T2" fmla="*/ 0 w 22"/>
                <a:gd name="T3" fmla="*/ 0 h 11"/>
                <a:gd name="T4" fmla="*/ 0 w 22"/>
                <a:gd name="T5" fmla="*/ 0 h 11"/>
                <a:gd name="T6" fmla="*/ 0 w 22"/>
                <a:gd name="T7" fmla="*/ 0 h 11"/>
                <a:gd name="T8" fmla="*/ 0 w 22"/>
                <a:gd name="T9" fmla="*/ 0 h 11"/>
                <a:gd name="T10" fmla="*/ 0 w 22"/>
                <a:gd name="T11" fmla="*/ 0 h 11"/>
                <a:gd name="T12" fmla="*/ 11 w 22"/>
                <a:gd name="T13" fmla="*/ 7 h 11"/>
                <a:gd name="T14" fmla="*/ 18 w 22"/>
                <a:gd name="T15" fmla="*/ 7 h 11"/>
                <a:gd name="T16" fmla="*/ 22 w 22"/>
                <a:gd name="T17" fmla="*/ 11 h 11"/>
                <a:gd name="T18" fmla="*/ 18 w 22"/>
                <a:gd name="T19" fmla="*/ 7 h 11"/>
                <a:gd name="T20" fmla="*/ 15 w 22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>
                <a:gd name="T0" fmla="*/ 3 w 3"/>
                <a:gd name="T1" fmla="*/ 0 h 46"/>
                <a:gd name="T2" fmla="*/ 0 w 3"/>
                <a:gd name="T3" fmla="*/ 46 h 46"/>
                <a:gd name="T4" fmla="*/ 0 w 3"/>
                <a:gd name="T5" fmla="*/ 28 h 46"/>
                <a:gd name="T6" fmla="*/ 0 w 3"/>
                <a:gd name="T7" fmla="*/ 14 h 46"/>
                <a:gd name="T8" fmla="*/ 3 w 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>
                <a:gd name="T0" fmla="*/ 0 w 14"/>
                <a:gd name="T1" fmla="*/ 15 h 15"/>
                <a:gd name="T2" fmla="*/ 0 w 14"/>
                <a:gd name="T3" fmla="*/ 15 h 15"/>
                <a:gd name="T4" fmla="*/ 0 w 14"/>
                <a:gd name="T5" fmla="*/ 15 h 15"/>
                <a:gd name="T6" fmla="*/ 14 w 14"/>
                <a:gd name="T7" fmla="*/ 0 h 15"/>
                <a:gd name="T8" fmla="*/ 14 w 14"/>
                <a:gd name="T9" fmla="*/ 0 h 15"/>
                <a:gd name="T10" fmla="*/ 0 w 14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>
                <a:gd name="T0" fmla="*/ 4 w 4"/>
                <a:gd name="T1" fmla="*/ 0 h 7"/>
                <a:gd name="T2" fmla="*/ 4 w 4"/>
                <a:gd name="T3" fmla="*/ 3 h 7"/>
                <a:gd name="T4" fmla="*/ 0 w 4"/>
                <a:gd name="T5" fmla="*/ 7 h 7"/>
                <a:gd name="T6" fmla="*/ 4 w 4"/>
                <a:gd name="T7" fmla="*/ 0 h 7"/>
                <a:gd name="T8" fmla="*/ 4 w 4"/>
                <a:gd name="T9" fmla="*/ 0 h 7"/>
                <a:gd name="T10" fmla="*/ 4 w 4"/>
                <a:gd name="T11" fmla="*/ 0 h 7"/>
                <a:gd name="T12" fmla="*/ 4 w 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3 h 7"/>
                <a:gd name="T4" fmla="*/ 3 w 3"/>
                <a:gd name="T5" fmla="*/ 7 h 7"/>
                <a:gd name="T6" fmla="*/ 0 w 3"/>
                <a:gd name="T7" fmla="*/ 3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8 h 21"/>
                <a:gd name="T4" fmla="*/ 4 w 11"/>
                <a:gd name="T5" fmla="*/ 14 h 21"/>
                <a:gd name="T6" fmla="*/ 7 w 11"/>
                <a:gd name="T7" fmla="*/ 7 h 21"/>
                <a:gd name="T8" fmla="*/ 11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7 h 21"/>
                <a:gd name="T16" fmla="*/ 7 w 11"/>
                <a:gd name="T17" fmla="*/ 11 h 21"/>
                <a:gd name="T18" fmla="*/ 4 w 11"/>
                <a:gd name="T19" fmla="*/ 18 h 21"/>
                <a:gd name="T20" fmla="*/ 0 w 11"/>
                <a:gd name="T2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>
                <a:gd name="T0" fmla="*/ 0 w 17"/>
                <a:gd name="T1" fmla="*/ 22 h 22"/>
                <a:gd name="T2" fmla="*/ 3 w 17"/>
                <a:gd name="T3" fmla="*/ 18 h 22"/>
                <a:gd name="T4" fmla="*/ 7 w 17"/>
                <a:gd name="T5" fmla="*/ 15 h 22"/>
                <a:gd name="T6" fmla="*/ 14 w 17"/>
                <a:gd name="T7" fmla="*/ 8 h 22"/>
                <a:gd name="T8" fmla="*/ 17 w 17"/>
                <a:gd name="T9" fmla="*/ 0 h 22"/>
                <a:gd name="T10" fmla="*/ 14 w 17"/>
                <a:gd name="T11" fmla="*/ 8 h 22"/>
                <a:gd name="T12" fmla="*/ 7 w 17"/>
                <a:gd name="T13" fmla="*/ 15 h 22"/>
                <a:gd name="T14" fmla="*/ 3 w 17"/>
                <a:gd name="T15" fmla="*/ 18 h 22"/>
                <a:gd name="T16" fmla="*/ 0 w 17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>
                <a:gd name="T0" fmla="*/ 0 w 11"/>
                <a:gd name="T1" fmla="*/ 14 h 14"/>
                <a:gd name="T2" fmla="*/ 4 w 11"/>
                <a:gd name="T3" fmla="*/ 7 h 14"/>
                <a:gd name="T4" fmla="*/ 11 w 11"/>
                <a:gd name="T5" fmla="*/ 0 h 14"/>
                <a:gd name="T6" fmla="*/ 11 w 11"/>
                <a:gd name="T7" fmla="*/ 0 h 14"/>
                <a:gd name="T8" fmla="*/ 11 w 11"/>
                <a:gd name="T9" fmla="*/ 0 h 14"/>
                <a:gd name="T10" fmla="*/ 7 w 11"/>
                <a:gd name="T11" fmla="*/ 0 h 14"/>
                <a:gd name="T12" fmla="*/ 7 w 11"/>
                <a:gd name="T13" fmla="*/ 4 h 14"/>
                <a:gd name="T14" fmla="*/ 4 w 11"/>
                <a:gd name="T15" fmla="*/ 7 h 14"/>
                <a:gd name="T16" fmla="*/ 0 w 1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>
                <a:gd name="T0" fmla="*/ 0 w 21"/>
                <a:gd name="T1" fmla="*/ 18 h 18"/>
                <a:gd name="T2" fmla="*/ 10 w 21"/>
                <a:gd name="T3" fmla="*/ 10 h 18"/>
                <a:gd name="T4" fmla="*/ 21 w 21"/>
                <a:gd name="T5" fmla="*/ 0 h 18"/>
                <a:gd name="T6" fmla="*/ 21 w 21"/>
                <a:gd name="T7" fmla="*/ 3 h 18"/>
                <a:gd name="T8" fmla="*/ 21 w 21"/>
                <a:gd name="T9" fmla="*/ 3 h 18"/>
                <a:gd name="T10" fmla="*/ 17 w 21"/>
                <a:gd name="T11" fmla="*/ 3 h 18"/>
                <a:gd name="T12" fmla="*/ 14 w 21"/>
                <a:gd name="T13" fmla="*/ 7 h 18"/>
                <a:gd name="T14" fmla="*/ 7 w 21"/>
                <a:gd name="T15" fmla="*/ 10 h 18"/>
                <a:gd name="T16" fmla="*/ 0 w 21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>
                <a:gd name="T0" fmla="*/ 0 w 14"/>
                <a:gd name="T1" fmla="*/ 0 h 14"/>
                <a:gd name="T2" fmla="*/ 7 w 14"/>
                <a:gd name="T3" fmla="*/ 7 h 14"/>
                <a:gd name="T4" fmla="*/ 14 w 14"/>
                <a:gd name="T5" fmla="*/ 14 h 14"/>
                <a:gd name="T6" fmla="*/ 10 w 14"/>
                <a:gd name="T7" fmla="*/ 11 h 14"/>
                <a:gd name="T8" fmla="*/ 3 w 14"/>
                <a:gd name="T9" fmla="*/ 4 h 14"/>
                <a:gd name="T10" fmla="*/ 0 w 14"/>
                <a:gd name="T11" fmla="*/ 4 h 14"/>
                <a:gd name="T12" fmla="*/ 0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>
                <a:gd name="T0" fmla="*/ 10 w 10"/>
                <a:gd name="T1" fmla="*/ 7 h 7"/>
                <a:gd name="T2" fmla="*/ 0 w 10"/>
                <a:gd name="T3" fmla="*/ 0 h 7"/>
                <a:gd name="T4" fmla="*/ 3 w 10"/>
                <a:gd name="T5" fmla="*/ 3 h 7"/>
                <a:gd name="T6" fmla="*/ 10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>
                <a:gd name="T0" fmla="*/ 0 w 7"/>
                <a:gd name="T1" fmla="*/ 3 h 3"/>
                <a:gd name="T2" fmla="*/ 3 w 7"/>
                <a:gd name="T3" fmla="*/ 0 h 3"/>
                <a:gd name="T4" fmla="*/ 7 w 7"/>
                <a:gd name="T5" fmla="*/ 0 h 3"/>
                <a:gd name="T6" fmla="*/ 3 w 7"/>
                <a:gd name="T7" fmla="*/ 0 h 3"/>
                <a:gd name="T8" fmla="*/ 0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4 h 7"/>
                <a:gd name="T4" fmla="*/ 4 w 4"/>
                <a:gd name="T5" fmla="*/ 0 h 7"/>
                <a:gd name="T6" fmla="*/ 0 w 4"/>
                <a:gd name="T7" fmla="*/ 4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>
                <a:gd name="T0" fmla="*/ 14 w 14"/>
                <a:gd name="T1" fmla="*/ 0 h 14"/>
                <a:gd name="T2" fmla="*/ 0 w 14"/>
                <a:gd name="T3" fmla="*/ 7 h 14"/>
                <a:gd name="T4" fmla="*/ 0 w 14"/>
                <a:gd name="T5" fmla="*/ 14 h 14"/>
                <a:gd name="T6" fmla="*/ 0 w 14"/>
                <a:gd name="T7" fmla="*/ 7 h 14"/>
                <a:gd name="T8" fmla="*/ 14 w 1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>
                <a:gd name="T0" fmla="*/ 3 w 7"/>
                <a:gd name="T1" fmla="*/ 0 h 10"/>
                <a:gd name="T2" fmla="*/ 0 w 7"/>
                <a:gd name="T3" fmla="*/ 0 h 10"/>
                <a:gd name="T4" fmla="*/ 0 w 7"/>
                <a:gd name="T5" fmla="*/ 3 h 10"/>
                <a:gd name="T6" fmla="*/ 3 w 7"/>
                <a:gd name="T7" fmla="*/ 3 h 10"/>
                <a:gd name="T8" fmla="*/ 7 w 7"/>
                <a:gd name="T9" fmla="*/ 7 h 10"/>
                <a:gd name="T10" fmla="*/ 7 w 7"/>
                <a:gd name="T11" fmla="*/ 10 h 10"/>
                <a:gd name="T12" fmla="*/ 7 w 7"/>
                <a:gd name="T13" fmla="*/ 7 h 10"/>
                <a:gd name="T14" fmla="*/ 3 w 7"/>
                <a:gd name="T15" fmla="*/ 3 h 10"/>
                <a:gd name="T16" fmla="*/ 0 w 7"/>
                <a:gd name="T17" fmla="*/ 3 h 10"/>
                <a:gd name="T18" fmla="*/ 0 w 7"/>
                <a:gd name="T19" fmla="*/ 3 h 10"/>
                <a:gd name="T20" fmla="*/ 0 w 7"/>
                <a:gd name="T21" fmla="*/ 3 h 10"/>
                <a:gd name="T22" fmla="*/ 0 w 7"/>
                <a:gd name="T23" fmla="*/ 3 h 10"/>
                <a:gd name="T24" fmla="*/ 3 w 7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>
                <a:gd name="T0" fmla="*/ 56 w 70"/>
                <a:gd name="T1" fmla="*/ 0 h 3"/>
                <a:gd name="T2" fmla="*/ 28 w 70"/>
                <a:gd name="T3" fmla="*/ 3 h 3"/>
                <a:gd name="T4" fmla="*/ 0 w 70"/>
                <a:gd name="T5" fmla="*/ 0 h 3"/>
                <a:gd name="T6" fmla="*/ 28 w 70"/>
                <a:gd name="T7" fmla="*/ 3 h 3"/>
                <a:gd name="T8" fmla="*/ 56 w 70"/>
                <a:gd name="T9" fmla="*/ 0 h 3"/>
                <a:gd name="T10" fmla="*/ 63 w 70"/>
                <a:gd name="T11" fmla="*/ 0 h 3"/>
                <a:gd name="T12" fmla="*/ 67 w 70"/>
                <a:gd name="T13" fmla="*/ 0 h 3"/>
                <a:gd name="T14" fmla="*/ 70 w 70"/>
                <a:gd name="T15" fmla="*/ 0 h 3"/>
                <a:gd name="T16" fmla="*/ 63 w 70"/>
                <a:gd name="T17" fmla="*/ 0 h 3"/>
                <a:gd name="T18" fmla="*/ 56 w 70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>
                <a:gd name="T0" fmla="*/ 0 w 14"/>
                <a:gd name="T1" fmla="*/ 0 h 32"/>
                <a:gd name="T2" fmla="*/ 7 w 14"/>
                <a:gd name="T3" fmla="*/ 7 h 32"/>
                <a:gd name="T4" fmla="*/ 10 w 14"/>
                <a:gd name="T5" fmla="*/ 18 h 32"/>
                <a:gd name="T6" fmla="*/ 14 w 14"/>
                <a:gd name="T7" fmla="*/ 28 h 32"/>
                <a:gd name="T8" fmla="*/ 10 w 14"/>
                <a:gd name="T9" fmla="*/ 28 h 32"/>
                <a:gd name="T10" fmla="*/ 7 w 14"/>
                <a:gd name="T11" fmla="*/ 32 h 32"/>
                <a:gd name="T12" fmla="*/ 10 w 14"/>
                <a:gd name="T13" fmla="*/ 28 h 32"/>
                <a:gd name="T14" fmla="*/ 14 w 14"/>
                <a:gd name="T15" fmla="*/ 28 h 32"/>
                <a:gd name="T16" fmla="*/ 14 w 14"/>
                <a:gd name="T17" fmla="*/ 28 h 32"/>
                <a:gd name="T18" fmla="*/ 10 w 14"/>
                <a:gd name="T19" fmla="*/ 18 h 32"/>
                <a:gd name="T20" fmla="*/ 7 w 14"/>
                <a:gd name="T21" fmla="*/ 7 h 32"/>
                <a:gd name="T22" fmla="*/ 0 w 14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>
                <a:gd name="T0" fmla="*/ 3 w 14"/>
                <a:gd name="T1" fmla="*/ 25 h 25"/>
                <a:gd name="T2" fmla="*/ 3 w 14"/>
                <a:gd name="T3" fmla="*/ 25 h 25"/>
                <a:gd name="T4" fmla="*/ 0 w 14"/>
                <a:gd name="T5" fmla="*/ 25 h 25"/>
                <a:gd name="T6" fmla="*/ 14 w 14"/>
                <a:gd name="T7" fmla="*/ 0 h 25"/>
                <a:gd name="T8" fmla="*/ 14 w 14"/>
                <a:gd name="T9" fmla="*/ 0 h 25"/>
                <a:gd name="T10" fmla="*/ 14 w 14"/>
                <a:gd name="T11" fmla="*/ 4 h 25"/>
                <a:gd name="T12" fmla="*/ 10 w 14"/>
                <a:gd name="T13" fmla="*/ 7 h 25"/>
                <a:gd name="T14" fmla="*/ 7 w 14"/>
                <a:gd name="T15" fmla="*/ 14 h 25"/>
                <a:gd name="T16" fmla="*/ 3 w 14"/>
                <a:gd name="T17" fmla="*/ 21 h 25"/>
                <a:gd name="T18" fmla="*/ 3 w 1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>
                <a:gd name="T0" fmla="*/ 0 w 18"/>
                <a:gd name="T1" fmla="*/ 0 h 4"/>
                <a:gd name="T2" fmla="*/ 0 w 18"/>
                <a:gd name="T3" fmla="*/ 0 h 4"/>
                <a:gd name="T4" fmla="*/ 0 w 18"/>
                <a:gd name="T5" fmla="*/ 0 h 4"/>
                <a:gd name="T6" fmla="*/ 3 w 18"/>
                <a:gd name="T7" fmla="*/ 0 h 4"/>
                <a:gd name="T8" fmla="*/ 10 w 18"/>
                <a:gd name="T9" fmla="*/ 0 h 4"/>
                <a:gd name="T10" fmla="*/ 18 w 18"/>
                <a:gd name="T11" fmla="*/ 4 h 4"/>
                <a:gd name="T12" fmla="*/ 10 w 18"/>
                <a:gd name="T13" fmla="*/ 4 h 4"/>
                <a:gd name="T14" fmla="*/ 0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>
                <a:gd name="T0" fmla="*/ 0 w 4"/>
                <a:gd name="T1" fmla="*/ 4 h 11"/>
                <a:gd name="T2" fmla="*/ 0 w 4"/>
                <a:gd name="T3" fmla="*/ 11 h 11"/>
                <a:gd name="T4" fmla="*/ 0 w 4"/>
                <a:gd name="T5" fmla="*/ 7 h 11"/>
                <a:gd name="T6" fmla="*/ 0 w 4"/>
                <a:gd name="T7" fmla="*/ 4 h 11"/>
                <a:gd name="T8" fmla="*/ 0 w 4"/>
                <a:gd name="T9" fmla="*/ 4 h 11"/>
                <a:gd name="T10" fmla="*/ 4 w 4"/>
                <a:gd name="T11" fmla="*/ 4 h 11"/>
                <a:gd name="T12" fmla="*/ 4 w 4"/>
                <a:gd name="T13" fmla="*/ 4 h 11"/>
                <a:gd name="T14" fmla="*/ 4 w 4"/>
                <a:gd name="T15" fmla="*/ 0 h 11"/>
                <a:gd name="T16" fmla="*/ 0 w 4"/>
                <a:gd name="T17" fmla="*/ 4 h 11"/>
                <a:gd name="T18" fmla="*/ 0 w 4"/>
                <a:gd name="T1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>
                <a:gd name="T0" fmla="*/ 3 w 3"/>
                <a:gd name="T1" fmla="*/ 0 h 7"/>
                <a:gd name="T2" fmla="*/ 0 w 3"/>
                <a:gd name="T3" fmla="*/ 7 h 7"/>
                <a:gd name="T4" fmla="*/ 0 w 3"/>
                <a:gd name="T5" fmla="*/ 7 h 7"/>
                <a:gd name="T6" fmla="*/ 0 w 3"/>
                <a:gd name="T7" fmla="*/ 7 h 7"/>
                <a:gd name="T8" fmla="*/ 0 w 3"/>
                <a:gd name="T9" fmla="*/ 4 h 7"/>
                <a:gd name="T10" fmla="*/ 3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>
                <a:gd name="T0" fmla="*/ 7 w 7"/>
                <a:gd name="T1" fmla="*/ 0 h 14"/>
                <a:gd name="T2" fmla="*/ 0 w 7"/>
                <a:gd name="T3" fmla="*/ 14 h 14"/>
                <a:gd name="T4" fmla="*/ 0 w 7"/>
                <a:gd name="T5" fmla="*/ 11 h 14"/>
                <a:gd name="T6" fmla="*/ 0 w 7"/>
                <a:gd name="T7" fmla="*/ 7 h 14"/>
                <a:gd name="T8" fmla="*/ 3 w 7"/>
                <a:gd name="T9" fmla="*/ 4 h 14"/>
                <a:gd name="T10" fmla="*/ 7 w 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>
                <a:gd name="T0" fmla="*/ 10 w 10"/>
                <a:gd name="T1" fmla="*/ 0 h 4"/>
                <a:gd name="T2" fmla="*/ 7 w 10"/>
                <a:gd name="T3" fmla="*/ 4 h 4"/>
                <a:gd name="T4" fmla="*/ 0 w 10"/>
                <a:gd name="T5" fmla="*/ 4 h 4"/>
                <a:gd name="T6" fmla="*/ 7 w 10"/>
                <a:gd name="T7" fmla="*/ 4 h 4"/>
                <a:gd name="T8" fmla="*/ 1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>
                <a:gd name="T0" fmla="*/ 4 w 28"/>
                <a:gd name="T1" fmla="*/ 11 h 49"/>
                <a:gd name="T2" fmla="*/ 0 w 28"/>
                <a:gd name="T3" fmla="*/ 25 h 49"/>
                <a:gd name="T4" fmla="*/ 0 w 28"/>
                <a:gd name="T5" fmla="*/ 32 h 49"/>
                <a:gd name="T6" fmla="*/ 4 w 28"/>
                <a:gd name="T7" fmla="*/ 42 h 49"/>
                <a:gd name="T8" fmla="*/ 7 w 28"/>
                <a:gd name="T9" fmla="*/ 49 h 49"/>
                <a:gd name="T10" fmla="*/ 4 w 28"/>
                <a:gd name="T11" fmla="*/ 42 h 49"/>
                <a:gd name="T12" fmla="*/ 0 w 28"/>
                <a:gd name="T13" fmla="*/ 32 h 49"/>
                <a:gd name="T14" fmla="*/ 0 w 28"/>
                <a:gd name="T15" fmla="*/ 25 h 49"/>
                <a:gd name="T16" fmla="*/ 4 w 28"/>
                <a:gd name="T17" fmla="*/ 11 h 49"/>
                <a:gd name="T18" fmla="*/ 25 w 28"/>
                <a:gd name="T19" fmla="*/ 0 h 49"/>
                <a:gd name="T20" fmla="*/ 28 w 28"/>
                <a:gd name="T21" fmla="*/ 0 h 49"/>
                <a:gd name="T22" fmla="*/ 4 w 28"/>
                <a:gd name="T23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>
                <a:gd name="T0" fmla="*/ 14 w 21"/>
                <a:gd name="T1" fmla="*/ 3 h 7"/>
                <a:gd name="T2" fmla="*/ 18 w 21"/>
                <a:gd name="T3" fmla="*/ 3 h 7"/>
                <a:gd name="T4" fmla="*/ 21 w 21"/>
                <a:gd name="T5" fmla="*/ 0 h 7"/>
                <a:gd name="T6" fmla="*/ 18 w 21"/>
                <a:gd name="T7" fmla="*/ 3 h 7"/>
                <a:gd name="T8" fmla="*/ 14 w 21"/>
                <a:gd name="T9" fmla="*/ 3 h 7"/>
                <a:gd name="T10" fmla="*/ 7 w 21"/>
                <a:gd name="T11" fmla="*/ 3 h 7"/>
                <a:gd name="T12" fmla="*/ 0 w 21"/>
                <a:gd name="T13" fmla="*/ 7 h 7"/>
                <a:gd name="T14" fmla="*/ 7 w 21"/>
                <a:gd name="T15" fmla="*/ 3 h 7"/>
                <a:gd name="T16" fmla="*/ 14 w 21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>
                <a:gd name="T0" fmla="*/ 7 w 25"/>
                <a:gd name="T1" fmla="*/ 7 h 11"/>
                <a:gd name="T2" fmla="*/ 4 w 25"/>
                <a:gd name="T3" fmla="*/ 7 h 11"/>
                <a:gd name="T4" fmla="*/ 4 w 25"/>
                <a:gd name="T5" fmla="*/ 4 h 11"/>
                <a:gd name="T6" fmla="*/ 0 w 25"/>
                <a:gd name="T7" fmla="*/ 0 h 11"/>
                <a:gd name="T8" fmla="*/ 4 w 25"/>
                <a:gd name="T9" fmla="*/ 4 h 11"/>
                <a:gd name="T10" fmla="*/ 7 w 25"/>
                <a:gd name="T11" fmla="*/ 7 h 11"/>
                <a:gd name="T12" fmla="*/ 7 w 25"/>
                <a:gd name="T13" fmla="*/ 7 h 11"/>
                <a:gd name="T14" fmla="*/ 11 w 25"/>
                <a:gd name="T15" fmla="*/ 7 h 11"/>
                <a:gd name="T16" fmla="*/ 18 w 25"/>
                <a:gd name="T17" fmla="*/ 7 h 11"/>
                <a:gd name="T18" fmla="*/ 25 w 25"/>
                <a:gd name="T19" fmla="*/ 11 h 11"/>
                <a:gd name="T20" fmla="*/ 22 w 25"/>
                <a:gd name="T21" fmla="*/ 7 h 11"/>
                <a:gd name="T22" fmla="*/ 18 w 25"/>
                <a:gd name="T23" fmla="*/ 7 h 11"/>
                <a:gd name="T24" fmla="*/ 11 w 25"/>
                <a:gd name="T25" fmla="*/ 7 h 11"/>
                <a:gd name="T26" fmla="*/ 7 w 25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>
                <a:gd name="T0" fmla="*/ 0 w 7"/>
                <a:gd name="T1" fmla="*/ 3 h 3"/>
                <a:gd name="T2" fmla="*/ 7 w 7"/>
                <a:gd name="T3" fmla="*/ 0 h 3"/>
                <a:gd name="T4" fmla="*/ 7 w 7"/>
                <a:gd name="T5" fmla="*/ 0 h 3"/>
                <a:gd name="T6" fmla="*/ 7 w 7"/>
                <a:gd name="T7" fmla="*/ 0 h 3"/>
                <a:gd name="T8" fmla="*/ 0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10 w 10"/>
                <a:gd name="T3" fmla="*/ 0 h 10"/>
                <a:gd name="T4" fmla="*/ 7 w 10"/>
                <a:gd name="T5" fmla="*/ 3 h 10"/>
                <a:gd name="T6" fmla="*/ 3 w 10"/>
                <a:gd name="T7" fmla="*/ 3 h 10"/>
                <a:gd name="T8" fmla="*/ 0 w 10"/>
                <a:gd name="T9" fmla="*/ 10 h 10"/>
                <a:gd name="T10" fmla="*/ 3 w 10"/>
                <a:gd name="T11" fmla="*/ 7 h 10"/>
                <a:gd name="T12" fmla="*/ 7 w 10"/>
                <a:gd name="T13" fmla="*/ 3 h 10"/>
                <a:gd name="T14" fmla="*/ 10 w 10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>
                <a:gd name="T0" fmla="*/ 4 w 4"/>
                <a:gd name="T1" fmla="*/ 7 h 7"/>
                <a:gd name="T2" fmla="*/ 0 w 4"/>
                <a:gd name="T3" fmla="*/ 3 h 7"/>
                <a:gd name="T4" fmla="*/ 0 w 4"/>
                <a:gd name="T5" fmla="*/ 0 h 7"/>
                <a:gd name="T6" fmla="*/ 0 w 4"/>
                <a:gd name="T7" fmla="*/ 3 h 7"/>
                <a:gd name="T8" fmla="*/ 0 w 4"/>
                <a:gd name="T9" fmla="*/ 7 h 7"/>
                <a:gd name="T10" fmla="*/ 4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>
                <a:gd name="T0" fmla="*/ 14 w 21"/>
                <a:gd name="T1" fmla="*/ 4 h 7"/>
                <a:gd name="T2" fmla="*/ 18 w 21"/>
                <a:gd name="T3" fmla="*/ 4 h 7"/>
                <a:gd name="T4" fmla="*/ 21 w 21"/>
                <a:gd name="T5" fmla="*/ 0 h 7"/>
                <a:gd name="T6" fmla="*/ 18 w 21"/>
                <a:gd name="T7" fmla="*/ 4 h 7"/>
                <a:gd name="T8" fmla="*/ 14 w 21"/>
                <a:gd name="T9" fmla="*/ 4 h 7"/>
                <a:gd name="T10" fmla="*/ 7 w 21"/>
                <a:gd name="T11" fmla="*/ 4 h 7"/>
                <a:gd name="T12" fmla="*/ 0 w 21"/>
                <a:gd name="T13" fmla="*/ 7 h 7"/>
                <a:gd name="T14" fmla="*/ 7 w 21"/>
                <a:gd name="T15" fmla="*/ 4 h 7"/>
                <a:gd name="T16" fmla="*/ 14 w 21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>
                <a:gd name="T0" fmla="*/ 14 w 25"/>
                <a:gd name="T1" fmla="*/ 7 h 10"/>
                <a:gd name="T2" fmla="*/ 18 w 25"/>
                <a:gd name="T3" fmla="*/ 7 h 10"/>
                <a:gd name="T4" fmla="*/ 25 w 25"/>
                <a:gd name="T5" fmla="*/ 0 h 10"/>
                <a:gd name="T6" fmla="*/ 18 w 25"/>
                <a:gd name="T7" fmla="*/ 7 h 10"/>
                <a:gd name="T8" fmla="*/ 14 w 25"/>
                <a:gd name="T9" fmla="*/ 7 h 10"/>
                <a:gd name="T10" fmla="*/ 7 w 25"/>
                <a:gd name="T11" fmla="*/ 10 h 10"/>
                <a:gd name="T12" fmla="*/ 0 w 25"/>
                <a:gd name="T13" fmla="*/ 10 h 10"/>
                <a:gd name="T14" fmla="*/ 4 w 25"/>
                <a:gd name="T15" fmla="*/ 10 h 10"/>
                <a:gd name="T16" fmla="*/ 7 w 25"/>
                <a:gd name="T17" fmla="*/ 10 h 10"/>
                <a:gd name="T18" fmla="*/ 14 w 25"/>
                <a:gd name="T1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>
                <a:gd name="T0" fmla="*/ 14 w 14"/>
                <a:gd name="T1" fmla="*/ 0 h 7"/>
                <a:gd name="T2" fmla="*/ 11 w 14"/>
                <a:gd name="T3" fmla="*/ 0 h 7"/>
                <a:gd name="T4" fmla="*/ 7 w 14"/>
                <a:gd name="T5" fmla="*/ 0 h 7"/>
                <a:gd name="T6" fmla="*/ 0 w 14"/>
                <a:gd name="T7" fmla="*/ 3 h 7"/>
                <a:gd name="T8" fmla="*/ 0 w 14"/>
                <a:gd name="T9" fmla="*/ 7 h 7"/>
                <a:gd name="T10" fmla="*/ 0 w 14"/>
                <a:gd name="T11" fmla="*/ 7 h 7"/>
                <a:gd name="T12" fmla="*/ 0 w 14"/>
                <a:gd name="T13" fmla="*/ 7 h 7"/>
                <a:gd name="T14" fmla="*/ 0 w 14"/>
                <a:gd name="T15" fmla="*/ 3 h 7"/>
                <a:gd name="T16" fmla="*/ 7 w 14"/>
                <a:gd name="T17" fmla="*/ 0 h 7"/>
                <a:gd name="T18" fmla="*/ 11 w 14"/>
                <a:gd name="T19" fmla="*/ 0 h 7"/>
                <a:gd name="T20" fmla="*/ 14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>
                <a:gd name="T0" fmla="*/ 14 w 14"/>
                <a:gd name="T1" fmla="*/ 0 h 4"/>
                <a:gd name="T2" fmla="*/ 14 w 14"/>
                <a:gd name="T3" fmla="*/ 0 h 4"/>
                <a:gd name="T4" fmla="*/ 14 w 14"/>
                <a:gd name="T5" fmla="*/ 0 h 4"/>
                <a:gd name="T6" fmla="*/ 14 w 14"/>
                <a:gd name="T7" fmla="*/ 0 h 4"/>
                <a:gd name="T8" fmla="*/ 14 w 14"/>
                <a:gd name="T9" fmla="*/ 0 h 4"/>
                <a:gd name="T10" fmla="*/ 7 w 14"/>
                <a:gd name="T11" fmla="*/ 0 h 4"/>
                <a:gd name="T12" fmla="*/ 0 w 14"/>
                <a:gd name="T13" fmla="*/ 4 h 4"/>
                <a:gd name="T14" fmla="*/ 7 w 14"/>
                <a:gd name="T15" fmla="*/ 0 h 4"/>
                <a:gd name="T16" fmla="*/ 14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>
                <a:gd name="T0" fmla="*/ 10 w 10"/>
                <a:gd name="T1" fmla="*/ 4 h 4"/>
                <a:gd name="T2" fmla="*/ 3 w 10"/>
                <a:gd name="T3" fmla="*/ 4 h 4"/>
                <a:gd name="T4" fmla="*/ 0 w 10"/>
                <a:gd name="T5" fmla="*/ 0 h 4"/>
                <a:gd name="T6" fmla="*/ 3 w 10"/>
                <a:gd name="T7" fmla="*/ 4 h 4"/>
                <a:gd name="T8" fmla="*/ 1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>
                <a:gd name="T0" fmla="*/ 28 w 138"/>
                <a:gd name="T1" fmla="*/ 43 h 85"/>
                <a:gd name="T2" fmla="*/ 32 w 138"/>
                <a:gd name="T3" fmla="*/ 32 h 85"/>
                <a:gd name="T4" fmla="*/ 36 w 138"/>
                <a:gd name="T5" fmla="*/ 32 h 85"/>
                <a:gd name="T6" fmla="*/ 39 w 138"/>
                <a:gd name="T7" fmla="*/ 29 h 85"/>
                <a:gd name="T8" fmla="*/ 46 w 138"/>
                <a:gd name="T9" fmla="*/ 25 h 85"/>
                <a:gd name="T10" fmla="*/ 53 w 138"/>
                <a:gd name="T11" fmla="*/ 22 h 85"/>
                <a:gd name="T12" fmla="*/ 57 w 138"/>
                <a:gd name="T13" fmla="*/ 15 h 85"/>
                <a:gd name="T14" fmla="*/ 60 w 138"/>
                <a:gd name="T15" fmla="*/ 8 h 85"/>
                <a:gd name="T16" fmla="*/ 60 w 138"/>
                <a:gd name="T17" fmla="*/ 8 h 85"/>
                <a:gd name="T18" fmla="*/ 67 w 138"/>
                <a:gd name="T19" fmla="*/ 11 h 85"/>
                <a:gd name="T20" fmla="*/ 71 w 138"/>
                <a:gd name="T21" fmla="*/ 11 h 85"/>
                <a:gd name="T22" fmla="*/ 74 w 138"/>
                <a:gd name="T23" fmla="*/ 11 h 85"/>
                <a:gd name="T24" fmla="*/ 78 w 138"/>
                <a:gd name="T25" fmla="*/ 11 h 85"/>
                <a:gd name="T26" fmla="*/ 88 w 138"/>
                <a:gd name="T27" fmla="*/ 11 h 85"/>
                <a:gd name="T28" fmla="*/ 95 w 138"/>
                <a:gd name="T29" fmla="*/ 11 h 85"/>
                <a:gd name="T30" fmla="*/ 106 w 138"/>
                <a:gd name="T31" fmla="*/ 11 h 85"/>
                <a:gd name="T32" fmla="*/ 117 w 138"/>
                <a:gd name="T33" fmla="*/ 8 h 85"/>
                <a:gd name="T34" fmla="*/ 127 w 138"/>
                <a:gd name="T35" fmla="*/ 0 h 85"/>
                <a:gd name="T36" fmla="*/ 138 w 138"/>
                <a:gd name="T37" fmla="*/ 0 h 85"/>
                <a:gd name="T38" fmla="*/ 138 w 138"/>
                <a:gd name="T39" fmla="*/ 0 h 85"/>
                <a:gd name="T40" fmla="*/ 127 w 138"/>
                <a:gd name="T41" fmla="*/ 0 h 85"/>
                <a:gd name="T42" fmla="*/ 120 w 138"/>
                <a:gd name="T43" fmla="*/ 8 h 85"/>
                <a:gd name="T44" fmla="*/ 106 w 138"/>
                <a:gd name="T45" fmla="*/ 11 h 85"/>
                <a:gd name="T46" fmla="*/ 95 w 138"/>
                <a:gd name="T47" fmla="*/ 15 h 85"/>
                <a:gd name="T48" fmla="*/ 88 w 138"/>
                <a:gd name="T49" fmla="*/ 11 h 85"/>
                <a:gd name="T50" fmla="*/ 81 w 138"/>
                <a:gd name="T51" fmla="*/ 11 h 85"/>
                <a:gd name="T52" fmla="*/ 78 w 138"/>
                <a:gd name="T53" fmla="*/ 11 h 85"/>
                <a:gd name="T54" fmla="*/ 71 w 138"/>
                <a:gd name="T55" fmla="*/ 11 h 85"/>
                <a:gd name="T56" fmla="*/ 67 w 138"/>
                <a:gd name="T57" fmla="*/ 11 h 85"/>
                <a:gd name="T58" fmla="*/ 64 w 138"/>
                <a:gd name="T59" fmla="*/ 11 h 85"/>
                <a:gd name="T60" fmla="*/ 60 w 138"/>
                <a:gd name="T61" fmla="*/ 8 h 85"/>
                <a:gd name="T62" fmla="*/ 57 w 138"/>
                <a:gd name="T63" fmla="*/ 15 h 85"/>
                <a:gd name="T64" fmla="*/ 53 w 138"/>
                <a:gd name="T65" fmla="*/ 22 h 85"/>
                <a:gd name="T66" fmla="*/ 46 w 138"/>
                <a:gd name="T67" fmla="*/ 29 h 85"/>
                <a:gd name="T68" fmla="*/ 39 w 138"/>
                <a:gd name="T69" fmla="*/ 32 h 85"/>
                <a:gd name="T70" fmla="*/ 36 w 138"/>
                <a:gd name="T71" fmla="*/ 32 h 85"/>
                <a:gd name="T72" fmla="*/ 36 w 138"/>
                <a:gd name="T73" fmla="*/ 32 h 85"/>
                <a:gd name="T74" fmla="*/ 28 w 138"/>
                <a:gd name="T75" fmla="*/ 43 h 85"/>
                <a:gd name="T76" fmla="*/ 11 w 138"/>
                <a:gd name="T77" fmla="*/ 46 h 85"/>
                <a:gd name="T78" fmla="*/ 11 w 138"/>
                <a:gd name="T79" fmla="*/ 67 h 85"/>
                <a:gd name="T80" fmla="*/ 0 w 138"/>
                <a:gd name="T81" fmla="*/ 85 h 85"/>
                <a:gd name="T82" fmla="*/ 0 w 138"/>
                <a:gd name="T83" fmla="*/ 82 h 85"/>
                <a:gd name="T84" fmla="*/ 11 w 138"/>
                <a:gd name="T85" fmla="*/ 64 h 85"/>
                <a:gd name="T86" fmla="*/ 11 w 138"/>
                <a:gd name="T87" fmla="*/ 43 h 85"/>
                <a:gd name="T88" fmla="*/ 21 w 138"/>
                <a:gd name="T89" fmla="*/ 43 h 85"/>
                <a:gd name="T90" fmla="*/ 28 w 138"/>
                <a:gd name="T91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>
                <a:gd name="T0" fmla="*/ 24 w 24"/>
                <a:gd name="T1" fmla="*/ 0 h 21"/>
                <a:gd name="T2" fmla="*/ 24 w 24"/>
                <a:gd name="T3" fmla="*/ 0 h 21"/>
                <a:gd name="T4" fmla="*/ 24 w 24"/>
                <a:gd name="T5" fmla="*/ 0 h 21"/>
                <a:gd name="T6" fmla="*/ 7 w 24"/>
                <a:gd name="T7" fmla="*/ 17 h 21"/>
                <a:gd name="T8" fmla="*/ 7 w 24"/>
                <a:gd name="T9" fmla="*/ 17 h 21"/>
                <a:gd name="T10" fmla="*/ 3 w 24"/>
                <a:gd name="T11" fmla="*/ 17 h 21"/>
                <a:gd name="T12" fmla="*/ 0 w 24"/>
                <a:gd name="T13" fmla="*/ 21 h 21"/>
                <a:gd name="T14" fmla="*/ 3 w 24"/>
                <a:gd name="T15" fmla="*/ 17 h 21"/>
                <a:gd name="T16" fmla="*/ 7 w 24"/>
                <a:gd name="T17" fmla="*/ 17 h 21"/>
                <a:gd name="T18" fmla="*/ 7 w 24"/>
                <a:gd name="T19" fmla="*/ 17 h 21"/>
                <a:gd name="T20" fmla="*/ 24 w 24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>
                <a:gd name="T0" fmla="*/ 3 w 18"/>
                <a:gd name="T1" fmla="*/ 7 h 29"/>
                <a:gd name="T2" fmla="*/ 18 w 18"/>
                <a:gd name="T3" fmla="*/ 25 h 29"/>
                <a:gd name="T4" fmla="*/ 18 w 18"/>
                <a:gd name="T5" fmla="*/ 29 h 29"/>
                <a:gd name="T6" fmla="*/ 14 w 18"/>
                <a:gd name="T7" fmla="*/ 25 h 29"/>
                <a:gd name="T8" fmla="*/ 11 w 18"/>
                <a:gd name="T9" fmla="*/ 18 h 29"/>
                <a:gd name="T10" fmla="*/ 7 w 18"/>
                <a:gd name="T11" fmla="*/ 15 h 29"/>
                <a:gd name="T12" fmla="*/ 3 w 18"/>
                <a:gd name="T13" fmla="*/ 11 h 29"/>
                <a:gd name="T14" fmla="*/ 3 w 18"/>
                <a:gd name="T15" fmla="*/ 7 h 29"/>
                <a:gd name="T16" fmla="*/ 0 w 18"/>
                <a:gd name="T17" fmla="*/ 4 h 29"/>
                <a:gd name="T18" fmla="*/ 0 w 18"/>
                <a:gd name="T19" fmla="*/ 0 h 29"/>
                <a:gd name="T20" fmla="*/ 0 w 18"/>
                <a:gd name="T21" fmla="*/ 0 h 29"/>
                <a:gd name="T22" fmla="*/ 0 w 18"/>
                <a:gd name="T23" fmla="*/ 0 h 29"/>
                <a:gd name="T24" fmla="*/ 3 w 18"/>
                <a:gd name="T2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7 h 7"/>
                <a:gd name="T4" fmla="*/ 3 w 3"/>
                <a:gd name="T5" fmla="*/ 4 h 7"/>
                <a:gd name="T6" fmla="*/ 3 w 3"/>
                <a:gd name="T7" fmla="*/ 4 h 7"/>
                <a:gd name="T8" fmla="*/ 3 w 3"/>
                <a:gd name="T9" fmla="*/ 4 h 7"/>
                <a:gd name="T10" fmla="*/ 3 w 3"/>
                <a:gd name="T11" fmla="*/ 0 h 7"/>
                <a:gd name="T12" fmla="*/ 3 w 3"/>
                <a:gd name="T13" fmla="*/ 4 h 7"/>
                <a:gd name="T14" fmla="*/ 3 w 3"/>
                <a:gd name="T15" fmla="*/ 4 h 7"/>
                <a:gd name="T16" fmla="*/ 3 w 3"/>
                <a:gd name="T17" fmla="*/ 4 h 7"/>
                <a:gd name="T18" fmla="*/ 0 w 3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0 w 3"/>
                <a:gd name="T5" fmla="*/ 4 h 4"/>
                <a:gd name="T6" fmla="*/ 0 w 3"/>
                <a:gd name="T7" fmla="*/ 4 h 4"/>
                <a:gd name="T8" fmla="*/ 0 w 3"/>
                <a:gd name="T9" fmla="*/ 4 h 4"/>
                <a:gd name="T10" fmla="*/ 3 w 3"/>
                <a:gd name="T11" fmla="*/ 0 h 4"/>
                <a:gd name="T12" fmla="*/ 3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>
                <a:gd name="T0" fmla="*/ 0 w 11"/>
                <a:gd name="T1" fmla="*/ 22 h 22"/>
                <a:gd name="T2" fmla="*/ 0 w 11"/>
                <a:gd name="T3" fmla="*/ 18 h 22"/>
                <a:gd name="T4" fmla="*/ 0 w 11"/>
                <a:gd name="T5" fmla="*/ 15 h 22"/>
                <a:gd name="T6" fmla="*/ 4 w 11"/>
                <a:gd name="T7" fmla="*/ 11 h 22"/>
                <a:gd name="T8" fmla="*/ 4 w 11"/>
                <a:gd name="T9" fmla="*/ 8 h 22"/>
                <a:gd name="T10" fmla="*/ 4 w 11"/>
                <a:gd name="T11" fmla="*/ 4 h 22"/>
                <a:gd name="T12" fmla="*/ 0 w 11"/>
                <a:gd name="T13" fmla="*/ 8 h 22"/>
                <a:gd name="T14" fmla="*/ 0 w 11"/>
                <a:gd name="T15" fmla="*/ 4 h 22"/>
                <a:gd name="T16" fmla="*/ 4 w 11"/>
                <a:gd name="T17" fmla="*/ 4 h 22"/>
                <a:gd name="T18" fmla="*/ 11 w 11"/>
                <a:gd name="T19" fmla="*/ 0 h 22"/>
                <a:gd name="T20" fmla="*/ 7 w 11"/>
                <a:gd name="T21" fmla="*/ 4 h 22"/>
                <a:gd name="T22" fmla="*/ 4 w 11"/>
                <a:gd name="T23" fmla="*/ 4 h 22"/>
                <a:gd name="T24" fmla="*/ 4 w 11"/>
                <a:gd name="T25" fmla="*/ 8 h 22"/>
                <a:gd name="T26" fmla="*/ 4 w 11"/>
                <a:gd name="T27" fmla="*/ 11 h 22"/>
                <a:gd name="T28" fmla="*/ 0 w 11"/>
                <a:gd name="T29" fmla="*/ 15 h 22"/>
                <a:gd name="T30" fmla="*/ 0 w 11"/>
                <a:gd name="T31" fmla="*/ 18 h 22"/>
                <a:gd name="T32" fmla="*/ 0 w 11"/>
                <a:gd name="T3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>
                <a:gd name="T0" fmla="*/ 7 w 7"/>
                <a:gd name="T1" fmla="*/ 14 h 14"/>
                <a:gd name="T2" fmla="*/ 3 w 7"/>
                <a:gd name="T3" fmla="*/ 7 h 14"/>
                <a:gd name="T4" fmla="*/ 0 w 7"/>
                <a:gd name="T5" fmla="*/ 0 h 14"/>
                <a:gd name="T6" fmla="*/ 3 w 7"/>
                <a:gd name="T7" fmla="*/ 7 h 14"/>
                <a:gd name="T8" fmla="*/ 7 w 7"/>
                <a:gd name="T9" fmla="*/ 10 h 14"/>
                <a:gd name="T10" fmla="*/ 7 w 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>
                <a:gd name="T0" fmla="*/ 7 w 7"/>
                <a:gd name="T1" fmla="*/ 7 h 7"/>
                <a:gd name="T2" fmla="*/ 3 w 7"/>
                <a:gd name="T3" fmla="*/ 4 h 7"/>
                <a:gd name="T4" fmla="*/ 0 w 7"/>
                <a:gd name="T5" fmla="*/ 0 h 7"/>
                <a:gd name="T6" fmla="*/ 3 w 7"/>
                <a:gd name="T7" fmla="*/ 4 h 7"/>
                <a:gd name="T8" fmla="*/ 7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>
                <a:gd name="T0" fmla="*/ 7 w 7"/>
                <a:gd name="T1" fmla="*/ 7 h 7"/>
                <a:gd name="T2" fmla="*/ 7 w 7"/>
                <a:gd name="T3" fmla="*/ 4 h 7"/>
                <a:gd name="T4" fmla="*/ 7 w 7"/>
                <a:gd name="T5" fmla="*/ 4 h 7"/>
                <a:gd name="T6" fmla="*/ 3 w 7"/>
                <a:gd name="T7" fmla="*/ 4 h 7"/>
                <a:gd name="T8" fmla="*/ 3 w 7"/>
                <a:gd name="T9" fmla="*/ 4 h 7"/>
                <a:gd name="T10" fmla="*/ 0 w 7"/>
                <a:gd name="T11" fmla="*/ 0 h 7"/>
                <a:gd name="T12" fmla="*/ 3 w 7"/>
                <a:gd name="T13" fmla="*/ 4 h 7"/>
                <a:gd name="T14" fmla="*/ 7 w 7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>
                <a:gd name="T0" fmla="*/ 7 w 7"/>
                <a:gd name="T1" fmla="*/ 7 h 7"/>
                <a:gd name="T2" fmla="*/ 4 w 7"/>
                <a:gd name="T3" fmla="*/ 4 h 7"/>
                <a:gd name="T4" fmla="*/ 0 w 7"/>
                <a:gd name="T5" fmla="*/ 0 h 7"/>
                <a:gd name="T6" fmla="*/ 0 w 7"/>
                <a:gd name="T7" fmla="*/ 0 h 7"/>
                <a:gd name="T8" fmla="*/ 0 w 7"/>
                <a:gd name="T9" fmla="*/ 0 h 7"/>
                <a:gd name="T10" fmla="*/ 4 w 7"/>
                <a:gd name="T11" fmla="*/ 4 h 7"/>
                <a:gd name="T12" fmla="*/ 7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3 h 7"/>
                <a:gd name="T4" fmla="*/ 4 w 4"/>
                <a:gd name="T5" fmla="*/ 0 h 7"/>
                <a:gd name="T6" fmla="*/ 0 w 4"/>
                <a:gd name="T7" fmla="*/ 3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0 w 11"/>
                <a:gd name="T3" fmla="*/ 0 h 7"/>
                <a:gd name="T4" fmla="*/ 0 w 11"/>
                <a:gd name="T5" fmla="*/ 4 h 7"/>
                <a:gd name="T6" fmla="*/ 4 w 11"/>
                <a:gd name="T7" fmla="*/ 7 h 7"/>
                <a:gd name="T8" fmla="*/ 11 w 11"/>
                <a:gd name="T9" fmla="*/ 7 h 7"/>
                <a:gd name="T10" fmla="*/ 4 w 11"/>
                <a:gd name="T11" fmla="*/ 7 h 7"/>
                <a:gd name="T12" fmla="*/ 0 w 11"/>
                <a:gd name="T13" fmla="*/ 4 h 7"/>
                <a:gd name="T14" fmla="*/ 0 w 11"/>
                <a:gd name="T15" fmla="*/ 0 h 7"/>
                <a:gd name="T16" fmla="*/ 0 w 11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>
                <a:gd name="T0" fmla="*/ 8 w 11"/>
                <a:gd name="T1" fmla="*/ 3 h 10"/>
                <a:gd name="T2" fmla="*/ 4 w 11"/>
                <a:gd name="T3" fmla="*/ 3 h 10"/>
                <a:gd name="T4" fmla="*/ 4 w 11"/>
                <a:gd name="T5" fmla="*/ 7 h 10"/>
                <a:gd name="T6" fmla="*/ 4 w 11"/>
                <a:gd name="T7" fmla="*/ 7 h 10"/>
                <a:gd name="T8" fmla="*/ 0 w 11"/>
                <a:gd name="T9" fmla="*/ 10 h 10"/>
                <a:gd name="T10" fmla="*/ 4 w 11"/>
                <a:gd name="T11" fmla="*/ 7 h 10"/>
                <a:gd name="T12" fmla="*/ 4 w 11"/>
                <a:gd name="T13" fmla="*/ 3 h 10"/>
                <a:gd name="T14" fmla="*/ 4 w 11"/>
                <a:gd name="T15" fmla="*/ 3 h 10"/>
                <a:gd name="T16" fmla="*/ 8 w 11"/>
                <a:gd name="T17" fmla="*/ 3 h 10"/>
                <a:gd name="T18" fmla="*/ 8 w 11"/>
                <a:gd name="T19" fmla="*/ 3 h 10"/>
                <a:gd name="T20" fmla="*/ 11 w 11"/>
                <a:gd name="T21" fmla="*/ 0 h 10"/>
                <a:gd name="T22" fmla="*/ 11 w 11"/>
                <a:gd name="T23" fmla="*/ 0 h 10"/>
                <a:gd name="T24" fmla="*/ 11 w 11"/>
                <a:gd name="T25" fmla="*/ 3 h 10"/>
                <a:gd name="T26" fmla="*/ 11 w 11"/>
                <a:gd name="T27" fmla="*/ 3 h 10"/>
                <a:gd name="T28" fmla="*/ 8 w 11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>
                <a:gd name="T0" fmla="*/ 0 h 11"/>
                <a:gd name="T1" fmla="*/ 4 h 11"/>
                <a:gd name="T2" fmla="*/ 4 h 11"/>
                <a:gd name="T3" fmla="*/ 8 h 11"/>
                <a:gd name="T4" fmla="*/ 11 h 11"/>
                <a:gd name="T5" fmla="*/ 11 h 11"/>
                <a:gd name="T6" fmla="*/ 11 h 11"/>
                <a:gd name="T7" fmla="*/ 8 h 11"/>
                <a:gd name="T8" fmla="*/ 4 h 11"/>
                <a:gd name="T9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>
                <a:gd name="T0" fmla="*/ 4 w 53"/>
                <a:gd name="T1" fmla="*/ 42 h 42"/>
                <a:gd name="T2" fmla="*/ 4 w 53"/>
                <a:gd name="T3" fmla="*/ 42 h 42"/>
                <a:gd name="T4" fmla="*/ 11 w 53"/>
                <a:gd name="T5" fmla="*/ 38 h 42"/>
                <a:gd name="T6" fmla="*/ 18 w 53"/>
                <a:gd name="T7" fmla="*/ 35 h 42"/>
                <a:gd name="T8" fmla="*/ 25 w 53"/>
                <a:gd name="T9" fmla="*/ 31 h 42"/>
                <a:gd name="T10" fmla="*/ 35 w 53"/>
                <a:gd name="T11" fmla="*/ 28 h 42"/>
                <a:gd name="T12" fmla="*/ 42 w 53"/>
                <a:gd name="T13" fmla="*/ 21 h 42"/>
                <a:gd name="T14" fmla="*/ 49 w 53"/>
                <a:gd name="T15" fmla="*/ 10 h 42"/>
                <a:gd name="T16" fmla="*/ 53 w 53"/>
                <a:gd name="T17" fmla="*/ 0 h 42"/>
                <a:gd name="T18" fmla="*/ 49 w 53"/>
                <a:gd name="T19" fmla="*/ 10 h 42"/>
                <a:gd name="T20" fmla="*/ 42 w 53"/>
                <a:gd name="T21" fmla="*/ 21 h 42"/>
                <a:gd name="T22" fmla="*/ 35 w 53"/>
                <a:gd name="T23" fmla="*/ 28 h 42"/>
                <a:gd name="T24" fmla="*/ 25 w 53"/>
                <a:gd name="T25" fmla="*/ 31 h 42"/>
                <a:gd name="T26" fmla="*/ 18 w 53"/>
                <a:gd name="T27" fmla="*/ 35 h 42"/>
                <a:gd name="T28" fmla="*/ 7 w 53"/>
                <a:gd name="T29" fmla="*/ 38 h 42"/>
                <a:gd name="T30" fmla="*/ 4 w 53"/>
                <a:gd name="T31" fmla="*/ 42 h 42"/>
                <a:gd name="T32" fmla="*/ 0 w 53"/>
                <a:gd name="T33" fmla="*/ 42 h 42"/>
                <a:gd name="T34" fmla="*/ 0 w 53"/>
                <a:gd name="T35" fmla="*/ 42 h 42"/>
                <a:gd name="T36" fmla="*/ 4 w 53"/>
                <a:gd name="T3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>
                <a:gd name="T0" fmla="*/ 7 w 91"/>
                <a:gd name="T1" fmla="*/ 49 h 56"/>
                <a:gd name="T2" fmla="*/ 10 w 91"/>
                <a:gd name="T3" fmla="*/ 46 h 56"/>
                <a:gd name="T4" fmla="*/ 10 w 91"/>
                <a:gd name="T5" fmla="*/ 42 h 56"/>
                <a:gd name="T6" fmla="*/ 14 w 91"/>
                <a:gd name="T7" fmla="*/ 39 h 56"/>
                <a:gd name="T8" fmla="*/ 21 w 91"/>
                <a:gd name="T9" fmla="*/ 32 h 56"/>
                <a:gd name="T10" fmla="*/ 24 w 91"/>
                <a:gd name="T11" fmla="*/ 25 h 56"/>
                <a:gd name="T12" fmla="*/ 28 w 91"/>
                <a:gd name="T13" fmla="*/ 21 h 56"/>
                <a:gd name="T14" fmla="*/ 31 w 91"/>
                <a:gd name="T15" fmla="*/ 18 h 56"/>
                <a:gd name="T16" fmla="*/ 38 w 91"/>
                <a:gd name="T17" fmla="*/ 18 h 56"/>
                <a:gd name="T18" fmla="*/ 56 w 91"/>
                <a:gd name="T19" fmla="*/ 10 h 56"/>
                <a:gd name="T20" fmla="*/ 77 w 91"/>
                <a:gd name="T21" fmla="*/ 3 h 56"/>
                <a:gd name="T22" fmla="*/ 91 w 91"/>
                <a:gd name="T23" fmla="*/ 0 h 56"/>
                <a:gd name="T24" fmla="*/ 91 w 91"/>
                <a:gd name="T25" fmla="*/ 0 h 56"/>
                <a:gd name="T26" fmla="*/ 91 w 91"/>
                <a:gd name="T27" fmla="*/ 0 h 56"/>
                <a:gd name="T28" fmla="*/ 77 w 91"/>
                <a:gd name="T29" fmla="*/ 3 h 56"/>
                <a:gd name="T30" fmla="*/ 59 w 91"/>
                <a:gd name="T31" fmla="*/ 10 h 56"/>
                <a:gd name="T32" fmla="*/ 42 w 91"/>
                <a:gd name="T33" fmla="*/ 14 h 56"/>
                <a:gd name="T34" fmla="*/ 35 w 91"/>
                <a:gd name="T35" fmla="*/ 18 h 56"/>
                <a:gd name="T36" fmla="*/ 31 w 91"/>
                <a:gd name="T37" fmla="*/ 21 h 56"/>
                <a:gd name="T38" fmla="*/ 24 w 91"/>
                <a:gd name="T39" fmla="*/ 25 h 56"/>
                <a:gd name="T40" fmla="*/ 21 w 91"/>
                <a:gd name="T41" fmla="*/ 32 h 56"/>
                <a:gd name="T42" fmla="*/ 17 w 91"/>
                <a:gd name="T43" fmla="*/ 39 h 56"/>
                <a:gd name="T44" fmla="*/ 14 w 91"/>
                <a:gd name="T45" fmla="*/ 42 h 56"/>
                <a:gd name="T46" fmla="*/ 10 w 91"/>
                <a:gd name="T47" fmla="*/ 46 h 56"/>
                <a:gd name="T48" fmla="*/ 7 w 91"/>
                <a:gd name="T49" fmla="*/ 49 h 56"/>
                <a:gd name="T50" fmla="*/ 7 w 91"/>
                <a:gd name="T51" fmla="*/ 49 h 56"/>
                <a:gd name="T52" fmla="*/ 7 w 91"/>
                <a:gd name="T53" fmla="*/ 53 h 56"/>
                <a:gd name="T54" fmla="*/ 3 w 91"/>
                <a:gd name="T55" fmla="*/ 53 h 56"/>
                <a:gd name="T56" fmla="*/ 0 w 91"/>
                <a:gd name="T57" fmla="*/ 56 h 56"/>
                <a:gd name="T58" fmla="*/ 0 w 91"/>
                <a:gd name="T59" fmla="*/ 56 h 56"/>
                <a:gd name="T60" fmla="*/ 0 w 91"/>
                <a:gd name="T61" fmla="*/ 53 h 56"/>
                <a:gd name="T62" fmla="*/ 3 w 91"/>
                <a:gd name="T63" fmla="*/ 53 h 56"/>
                <a:gd name="T64" fmla="*/ 3 w 91"/>
                <a:gd name="T65" fmla="*/ 53 h 56"/>
                <a:gd name="T66" fmla="*/ 7 w 91"/>
                <a:gd name="T6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>
                <a:gd name="T0" fmla="*/ 0 w 18"/>
                <a:gd name="T1" fmla="*/ 0 h 25"/>
                <a:gd name="T2" fmla="*/ 0 w 18"/>
                <a:gd name="T3" fmla="*/ 0 h 25"/>
                <a:gd name="T4" fmla="*/ 4 w 18"/>
                <a:gd name="T5" fmla="*/ 3 h 25"/>
                <a:gd name="T6" fmla="*/ 7 w 18"/>
                <a:gd name="T7" fmla="*/ 10 h 25"/>
                <a:gd name="T8" fmla="*/ 11 w 18"/>
                <a:gd name="T9" fmla="*/ 18 h 25"/>
                <a:gd name="T10" fmla="*/ 14 w 18"/>
                <a:gd name="T11" fmla="*/ 21 h 25"/>
                <a:gd name="T12" fmla="*/ 18 w 18"/>
                <a:gd name="T13" fmla="*/ 25 h 25"/>
                <a:gd name="T14" fmla="*/ 14 w 18"/>
                <a:gd name="T15" fmla="*/ 21 h 25"/>
                <a:gd name="T16" fmla="*/ 11 w 18"/>
                <a:gd name="T17" fmla="*/ 18 h 25"/>
                <a:gd name="T18" fmla="*/ 7 w 18"/>
                <a:gd name="T19" fmla="*/ 10 h 25"/>
                <a:gd name="T20" fmla="*/ 4 w 18"/>
                <a:gd name="T21" fmla="*/ 3 h 25"/>
                <a:gd name="T22" fmla="*/ 0 w 18"/>
                <a:gd name="T23" fmla="*/ 0 h 25"/>
                <a:gd name="T24" fmla="*/ 0 w 18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>
                <a:gd name="T0" fmla="*/ 88 w 116"/>
                <a:gd name="T1" fmla="*/ 191 h 194"/>
                <a:gd name="T2" fmla="*/ 81 w 116"/>
                <a:gd name="T3" fmla="*/ 191 h 194"/>
                <a:gd name="T4" fmla="*/ 63 w 116"/>
                <a:gd name="T5" fmla="*/ 194 h 194"/>
                <a:gd name="T6" fmla="*/ 60 w 116"/>
                <a:gd name="T7" fmla="*/ 194 h 194"/>
                <a:gd name="T8" fmla="*/ 53 w 116"/>
                <a:gd name="T9" fmla="*/ 194 h 194"/>
                <a:gd name="T10" fmla="*/ 42 w 116"/>
                <a:gd name="T11" fmla="*/ 187 h 194"/>
                <a:gd name="T12" fmla="*/ 31 w 116"/>
                <a:gd name="T13" fmla="*/ 169 h 194"/>
                <a:gd name="T14" fmla="*/ 24 w 116"/>
                <a:gd name="T15" fmla="*/ 155 h 194"/>
                <a:gd name="T16" fmla="*/ 24 w 116"/>
                <a:gd name="T17" fmla="*/ 145 h 194"/>
                <a:gd name="T18" fmla="*/ 21 w 116"/>
                <a:gd name="T19" fmla="*/ 131 h 194"/>
                <a:gd name="T20" fmla="*/ 21 w 116"/>
                <a:gd name="T21" fmla="*/ 120 h 194"/>
                <a:gd name="T22" fmla="*/ 28 w 116"/>
                <a:gd name="T23" fmla="*/ 117 h 194"/>
                <a:gd name="T24" fmla="*/ 24 w 116"/>
                <a:gd name="T25" fmla="*/ 113 h 194"/>
                <a:gd name="T26" fmla="*/ 21 w 116"/>
                <a:gd name="T27" fmla="*/ 103 h 194"/>
                <a:gd name="T28" fmla="*/ 21 w 116"/>
                <a:gd name="T29" fmla="*/ 92 h 194"/>
                <a:gd name="T30" fmla="*/ 24 w 116"/>
                <a:gd name="T31" fmla="*/ 88 h 194"/>
                <a:gd name="T32" fmla="*/ 17 w 116"/>
                <a:gd name="T33" fmla="*/ 85 h 194"/>
                <a:gd name="T34" fmla="*/ 7 w 116"/>
                <a:gd name="T35" fmla="*/ 71 h 194"/>
                <a:gd name="T36" fmla="*/ 0 w 116"/>
                <a:gd name="T37" fmla="*/ 43 h 194"/>
                <a:gd name="T38" fmla="*/ 7 w 116"/>
                <a:gd name="T39" fmla="*/ 25 h 194"/>
                <a:gd name="T40" fmla="*/ 14 w 116"/>
                <a:gd name="T41" fmla="*/ 14 h 194"/>
                <a:gd name="T42" fmla="*/ 31 w 116"/>
                <a:gd name="T43" fmla="*/ 7 h 194"/>
                <a:gd name="T44" fmla="*/ 56 w 116"/>
                <a:gd name="T45" fmla="*/ 0 h 194"/>
                <a:gd name="T46" fmla="*/ 63 w 116"/>
                <a:gd name="T47" fmla="*/ 4 h 194"/>
                <a:gd name="T48" fmla="*/ 77 w 116"/>
                <a:gd name="T49" fmla="*/ 7 h 194"/>
                <a:gd name="T50" fmla="*/ 88 w 116"/>
                <a:gd name="T51" fmla="*/ 18 h 194"/>
                <a:gd name="T52" fmla="*/ 88 w 116"/>
                <a:gd name="T53" fmla="*/ 29 h 194"/>
                <a:gd name="T54" fmla="*/ 84 w 116"/>
                <a:gd name="T55" fmla="*/ 36 h 194"/>
                <a:gd name="T56" fmla="*/ 74 w 116"/>
                <a:gd name="T57" fmla="*/ 43 h 194"/>
                <a:gd name="T58" fmla="*/ 67 w 116"/>
                <a:gd name="T59" fmla="*/ 43 h 194"/>
                <a:gd name="T60" fmla="*/ 53 w 116"/>
                <a:gd name="T61" fmla="*/ 43 h 194"/>
                <a:gd name="T62" fmla="*/ 45 w 116"/>
                <a:gd name="T63" fmla="*/ 50 h 194"/>
                <a:gd name="T64" fmla="*/ 45 w 116"/>
                <a:gd name="T65" fmla="*/ 60 h 194"/>
                <a:gd name="T66" fmla="*/ 63 w 116"/>
                <a:gd name="T67" fmla="*/ 81 h 194"/>
                <a:gd name="T68" fmla="*/ 67 w 116"/>
                <a:gd name="T69" fmla="*/ 85 h 194"/>
                <a:gd name="T70" fmla="*/ 67 w 116"/>
                <a:gd name="T71" fmla="*/ 103 h 194"/>
                <a:gd name="T72" fmla="*/ 70 w 116"/>
                <a:gd name="T73" fmla="*/ 110 h 194"/>
                <a:gd name="T74" fmla="*/ 77 w 116"/>
                <a:gd name="T75" fmla="*/ 106 h 194"/>
                <a:gd name="T76" fmla="*/ 81 w 116"/>
                <a:gd name="T77" fmla="*/ 103 h 194"/>
                <a:gd name="T78" fmla="*/ 88 w 116"/>
                <a:gd name="T79" fmla="*/ 110 h 194"/>
                <a:gd name="T80" fmla="*/ 91 w 116"/>
                <a:gd name="T81" fmla="*/ 117 h 194"/>
                <a:gd name="T82" fmla="*/ 88 w 116"/>
                <a:gd name="T83" fmla="*/ 124 h 194"/>
                <a:gd name="T84" fmla="*/ 84 w 116"/>
                <a:gd name="T85" fmla="*/ 127 h 194"/>
                <a:gd name="T86" fmla="*/ 81 w 116"/>
                <a:gd name="T87" fmla="*/ 127 h 194"/>
                <a:gd name="T88" fmla="*/ 74 w 116"/>
                <a:gd name="T89" fmla="*/ 127 h 194"/>
                <a:gd name="T90" fmla="*/ 74 w 116"/>
                <a:gd name="T91" fmla="*/ 134 h 194"/>
                <a:gd name="T92" fmla="*/ 77 w 116"/>
                <a:gd name="T93" fmla="*/ 141 h 194"/>
                <a:gd name="T94" fmla="*/ 77 w 116"/>
                <a:gd name="T95" fmla="*/ 145 h 194"/>
                <a:gd name="T96" fmla="*/ 81 w 116"/>
                <a:gd name="T97" fmla="*/ 162 h 194"/>
                <a:gd name="T98" fmla="*/ 88 w 116"/>
                <a:gd name="T99" fmla="*/ 166 h 194"/>
                <a:gd name="T100" fmla="*/ 88 w 116"/>
                <a:gd name="T101" fmla="*/ 187 h 194"/>
                <a:gd name="T102" fmla="*/ 105 w 116"/>
                <a:gd name="T103" fmla="*/ 180 h 194"/>
                <a:gd name="T104" fmla="*/ 105 w 116"/>
                <a:gd name="T105" fmla="*/ 180 h 194"/>
                <a:gd name="T106" fmla="*/ 88 w 116"/>
                <a:gd name="T107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>
                <a:gd name="T0" fmla="*/ 0 w 10"/>
                <a:gd name="T1" fmla="*/ 7 h 7"/>
                <a:gd name="T2" fmla="*/ 3 w 10"/>
                <a:gd name="T3" fmla="*/ 3 h 7"/>
                <a:gd name="T4" fmla="*/ 10 w 10"/>
                <a:gd name="T5" fmla="*/ 0 h 7"/>
                <a:gd name="T6" fmla="*/ 7 w 10"/>
                <a:gd name="T7" fmla="*/ 0 h 7"/>
                <a:gd name="T8" fmla="*/ 0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0 h 7"/>
                <a:gd name="T4" fmla="*/ 8 w 8"/>
                <a:gd name="T5" fmla="*/ 0 h 7"/>
                <a:gd name="T6" fmla="*/ 0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>
                <a:gd name="T0" fmla="*/ 3 w 21"/>
                <a:gd name="T1" fmla="*/ 35 h 63"/>
                <a:gd name="T2" fmla="*/ 14 w 21"/>
                <a:gd name="T3" fmla="*/ 42 h 63"/>
                <a:gd name="T4" fmla="*/ 7 w 21"/>
                <a:gd name="T5" fmla="*/ 63 h 63"/>
                <a:gd name="T6" fmla="*/ 7 w 21"/>
                <a:gd name="T7" fmla="*/ 63 h 63"/>
                <a:gd name="T8" fmla="*/ 10 w 21"/>
                <a:gd name="T9" fmla="*/ 42 h 63"/>
                <a:gd name="T10" fmla="*/ 3 w 21"/>
                <a:gd name="T11" fmla="*/ 39 h 63"/>
                <a:gd name="T12" fmla="*/ 3 w 21"/>
                <a:gd name="T13" fmla="*/ 35 h 63"/>
                <a:gd name="T14" fmla="*/ 0 w 21"/>
                <a:gd name="T15" fmla="*/ 32 h 63"/>
                <a:gd name="T16" fmla="*/ 3 w 21"/>
                <a:gd name="T17" fmla="*/ 25 h 63"/>
                <a:gd name="T18" fmla="*/ 3 w 21"/>
                <a:gd name="T19" fmla="*/ 18 h 63"/>
                <a:gd name="T20" fmla="*/ 10 w 21"/>
                <a:gd name="T21" fmla="*/ 7 h 63"/>
                <a:gd name="T22" fmla="*/ 21 w 21"/>
                <a:gd name="T23" fmla="*/ 0 h 63"/>
                <a:gd name="T24" fmla="*/ 10 w 21"/>
                <a:gd name="T25" fmla="*/ 7 h 63"/>
                <a:gd name="T26" fmla="*/ 3 w 21"/>
                <a:gd name="T27" fmla="*/ 18 h 63"/>
                <a:gd name="T28" fmla="*/ 3 w 21"/>
                <a:gd name="T29" fmla="*/ 25 h 63"/>
                <a:gd name="T30" fmla="*/ 3 w 21"/>
                <a:gd name="T31" fmla="*/ 32 h 63"/>
                <a:gd name="T32" fmla="*/ 3 w 21"/>
                <a:gd name="T33" fmla="*/ 35 h 63"/>
                <a:gd name="T34" fmla="*/ 3 w 21"/>
                <a:gd name="T35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>
                <a:gd name="T0" fmla="*/ 0 w 14"/>
                <a:gd name="T1" fmla="*/ 21 h 21"/>
                <a:gd name="T2" fmla="*/ 3 w 14"/>
                <a:gd name="T3" fmla="*/ 17 h 21"/>
                <a:gd name="T4" fmla="*/ 7 w 14"/>
                <a:gd name="T5" fmla="*/ 14 h 21"/>
                <a:gd name="T6" fmla="*/ 10 w 14"/>
                <a:gd name="T7" fmla="*/ 7 h 21"/>
                <a:gd name="T8" fmla="*/ 14 w 14"/>
                <a:gd name="T9" fmla="*/ 3 h 21"/>
                <a:gd name="T10" fmla="*/ 14 w 14"/>
                <a:gd name="T11" fmla="*/ 0 h 21"/>
                <a:gd name="T12" fmla="*/ 14 w 14"/>
                <a:gd name="T13" fmla="*/ 7 h 21"/>
                <a:gd name="T14" fmla="*/ 10 w 14"/>
                <a:gd name="T15" fmla="*/ 10 h 21"/>
                <a:gd name="T16" fmla="*/ 3 w 14"/>
                <a:gd name="T17" fmla="*/ 17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21 h 21"/>
                <a:gd name="T24" fmla="*/ 0 w 1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4 h 14"/>
                <a:gd name="T4" fmla="*/ 0 w 4"/>
                <a:gd name="T5" fmla="*/ 10 h 14"/>
                <a:gd name="T6" fmla="*/ 0 w 4"/>
                <a:gd name="T7" fmla="*/ 7 h 14"/>
                <a:gd name="T8" fmla="*/ 0 w 4"/>
                <a:gd name="T9" fmla="*/ 3 h 14"/>
                <a:gd name="T10" fmla="*/ 4 w 4"/>
                <a:gd name="T11" fmla="*/ 0 h 14"/>
                <a:gd name="T12" fmla="*/ 4 w 4"/>
                <a:gd name="T13" fmla="*/ 0 h 14"/>
                <a:gd name="T14" fmla="*/ 4 w 4"/>
                <a:gd name="T15" fmla="*/ 0 h 14"/>
                <a:gd name="T16" fmla="*/ 0 w 4"/>
                <a:gd name="T17" fmla="*/ 3 h 14"/>
                <a:gd name="T18" fmla="*/ 0 w 4"/>
                <a:gd name="T19" fmla="*/ 7 h 14"/>
                <a:gd name="T20" fmla="*/ 0 w 4"/>
                <a:gd name="T21" fmla="*/ 14 h 14"/>
                <a:gd name="T22" fmla="*/ 0 w 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>
                <a:gd name="T0" fmla="*/ 17 w 21"/>
                <a:gd name="T1" fmla="*/ 18 h 18"/>
                <a:gd name="T2" fmla="*/ 17 w 21"/>
                <a:gd name="T3" fmla="*/ 15 h 18"/>
                <a:gd name="T4" fmla="*/ 14 w 21"/>
                <a:gd name="T5" fmla="*/ 15 h 18"/>
                <a:gd name="T6" fmla="*/ 10 w 21"/>
                <a:gd name="T7" fmla="*/ 11 h 18"/>
                <a:gd name="T8" fmla="*/ 10 w 21"/>
                <a:gd name="T9" fmla="*/ 11 h 18"/>
                <a:gd name="T10" fmla="*/ 7 w 21"/>
                <a:gd name="T11" fmla="*/ 11 h 18"/>
                <a:gd name="T12" fmla="*/ 3 w 21"/>
                <a:gd name="T13" fmla="*/ 11 h 18"/>
                <a:gd name="T14" fmla="*/ 0 w 21"/>
                <a:gd name="T15" fmla="*/ 7 h 18"/>
                <a:gd name="T16" fmla="*/ 0 w 21"/>
                <a:gd name="T17" fmla="*/ 4 h 18"/>
                <a:gd name="T18" fmla="*/ 0 w 21"/>
                <a:gd name="T19" fmla="*/ 4 h 18"/>
                <a:gd name="T20" fmla="*/ 3 w 21"/>
                <a:gd name="T21" fmla="*/ 0 h 18"/>
                <a:gd name="T22" fmla="*/ 0 w 21"/>
                <a:gd name="T23" fmla="*/ 4 h 18"/>
                <a:gd name="T24" fmla="*/ 0 w 21"/>
                <a:gd name="T25" fmla="*/ 4 h 18"/>
                <a:gd name="T26" fmla="*/ 0 w 21"/>
                <a:gd name="T27" fmla="*/ 7 h 18"/>
                <a:gd name="T28" fmla="*/ 3 w 21"/>
                <a:gd name="T29" fmla="*/ 7 h 18"/>
                <a:gd name="T30" fmla="*/ 7 w 21"/>
                <a:gd name="T31" fmla="*/ 7 h 18"/>
                <a:gd name="T32" fmla="*/ 10 w 21"/>
                <a:gd name="T33" fmla="*/ 11 h 18"/>
                <a:gd name="T34" fmla="*/ 10 w 21"/>
                <a:gd name="T35" fmla="*/ 11 h 18"/>
                <a:gd name="T36" fmla="*/ 17 w 21"/>
                <a:gd name="T37" fmla="*/ 11 h 18"/>
                <a:gd name="T38" fmla="*/ 17 w 21"/>
                <a:gd name="T39" fmla="*/ 15 h 18"/>
                <a:gd name="T40" fmla="*/ 21 w 21"/>
                <a:gd name="T41" fmla="*/ 18 h 18"/>
                <a:gd name="T42" fmla="*/ 17 w 21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7 h 7"/>
                <a:gd name="T4" fmla="*/ 4 w 4"/>
                <a:gd name="T5" fmla="*/ 4 h 7"/>
                <a:gd name="T6" fmla="*/ 4 w 4"/>
                <a:gd name="T7" fmla="*/ 0 h 7"/>
                <a:gd name="T8" fmla="*/ 4 w 4"/>
                <a:gd name="T9" fmla="*/ 4 h 7"/>
                <a:gd name="T10" fmla="*/ 4 w 4"/>
                <a:gd name="T11" fmla="*/ 7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>
                <a:gd name="T0" fmla="*/ 0 w 3"/>
                <a:gd name="T1" fmla="*/ 18 h 18"/>
                <a:gd name="T2" fmla="*/ 0 w 3"/>
                <a:gd name="T3" fmla="*/ 18 h 18"/>
                <a:gd name="T4" fmla="*/ 3 w 3"/>
                <a:gd name="T5" fmla="*/ 0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4 h 18"/>
                <a:gd name="T14" fmla="*/ 3 w 3"/>
                <a:gd name="T15" fmla="*/ 7 h 18"/>
                <a:gd name="T16" fmla="*/ 3 w 3"/>
                <a:gd name="T17" fmla="*/ 14 h 18"/>
                <a:gd name="T18" fmla="*/ 0 w 3"/>
                <a:gd name="T19" fmla="*/ 18 h 18"/>
                <a:gd name="T20" fmla="*/ 0 w 3"/>
                <a:gd name="T2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5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>
                <a:gd name="T0" fmla="*/ 3 w 7"/>
                <a:gd name="T1" fmla="*/ 0 h 4"/>
                <a:gd name="T2" fmla="*/ 0 w 7"/>
                <a:gd name="T3" fmla="*/ 0 h 4"/>
                <a:gd name="T4" fmla="*/ 0 w 7"/>
                <a:gd name="T5" fmla="*/ 0 h 4"/>
                <a:gd name="T6" fmla="*/ 0 w 7"/>
                <a:gd name="T7" fmla="*/ 0 h 4"/>
                <a:gd name="T8" fmla="*/ 3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7 w 7"/>
                <a:gd name="T15" fmla="*/ 0 h 4"/>
                <a:gd name="T16" fmla="*/ 7 w 7"/>
                <a:gd name="T17" fmla="*/ 4 h 4"/>
                <a:gd name="T18" fmla="*/ 3 w 7"/>
                <a:gd name="T19" fmla="*/ 0 h 4"/>
                <a:gd name="T20" fmla="*/ 3 w 7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>
                <a:gd name="T0" fmla="*/ 7 w 14"/>
                <a:gd name="T1" fmla="*/ 7 h 7"/>
                <a:gd name="T2" fmla="*/ 7 w 14"/>
                <a:gd name="T3" fmla="*/ 7 h 7"/>
                <a:gd name="T4" fmla="*/ 3 w 14"/>
                <a:gd name="T5" fmla="*/ 4 h 7"/>
                <a:gd name="T6" fmla="*/ 0 w 14"/>
                <a:gd name="T7" fmla="*/ 0 h 7"/>
                <a:gd name="T8" fmla="*/ 0 w 14"/>
                <a:gd name="T9" fmla="*/ 0 h 7"/>
                <a:gd name="T10" fmla="*/ 0 w 14"/>
                <a:gd name="T11" fmla="*/ 0 h 7"/>
                <a:gd name="T12" fmla="*/ 0 w 14"/>
                <a:gd name="T13" fmla="*/ 0 h 7"/>
                <a:gd name="T14" fmla="*/ 0 w 14"/>
                <a:gd name="T15" fmla="*/ 0 h 7"/>
                <a:gd name="T16" fmla="*/ 3 w 14"/>
                <a:gd name="T17" fmla="*/ 4 h 7"/>
                <a:gd name="T18" fmla="*/ 7 w 14"/>
                <a:gd name="T19" fmla="*/ 7 h 7"/>
                <a:gd name="T20" fmla="*/ 10 w 14"/>
                <a:gd name="T21" fmla="*/ 4 h 7"/>
                <a:gd name="T22" fmla="*/ 14 w 14"/>
                <a:gd name="T23" fmla="*/ 4 h 7"/>
                <a:gd name="T24" fmla="*/ 14 w 14"/>
                <a:gd name="T25" fmla="*/ 4 h 7"/>
                <a:gd name="T26" fmla="*/ 14 w 14"/>
                <a:gd name="T27" fmla="*/ 4 h 7"/>
                <a:gd name="T28" fmla="*/ 7 w 14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3 h 7"/>
                <a:gd name="T4" fmla="*/ 4 w 4"/>
                <a:gd name="T5" fmla="*/ 0 h 7"/>
                <a:gd name="T6" fmla="*/ 4 w 4"/>
                <a:gd name="T7" fmla="*/ 3 h 7"/>
                <a:gd name="T8" fmla="*/ 4 w 4"/>
                <a:gd name="T9" fmla="*/ 3 h 7"/>
                <a:gd name="T10" fmla="*/ 4 w 4"/>
                <a:gd name="T11" fmla="*/ 3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>
                <a:gd name="T0" fmla="*/ 0 w 10"/>
                <a:gd name="T1" fmla="*/ 3 h 3"/>
                <a:gd name="T2" fmla="*/ 0 w 10"/>
                <a:gd name="T3" fmla="*/ 3 h 3"/>
                <a:gd name="T4" fmla="*/ 3 w 10"/>
                <a:gd name="T5" fmla="*/ 0 h 3"/>
                <a:gd name="T6" fmla="*/ 10 w 10"/>
                <a:gd name="T7" fmla="*/ 0 h 3"/>
                <a:gd name="T8" fmla="*/ 10 w 10"/>
                <a:gd name="T9" fmla="*/ 0 h 3"/>
                <a:gd name="T10" fmla="*/ 0 w 10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9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>
                <a:gd name="T0" fmla="*/ 0 w 11"/>
                <a:gd name="T1" fmla="*/ 0 h 3"/>
                <a:gd name="T2" fmla="*/ 0 w 11"/>
                <a:gd name="T3" fmla="*/ 0 h 3"/>
                <a:gd name="T4" fmla="*/ 4 w 11"/>
                <a:gd name="T5" fmla="*/ 0 h 3"/>
                <a:gd name="T6" fmla="*/ 11 w 11"/>
                <a:gd name="T7" fmla="*/ 3 h 3"/>
                <a:gd name="T8" fmla="*/ 4 w 11"/>
                <a:gd name="T9" fmla="*/ 0 h 3"/>
                <a:gd name="T10" fmla="*/ 0 w 11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>
                <a:gd name="T0" fmla="*/ 0 w 11"/>
                <a:gd name="T1" fmla="*/ 3 h 3"/>
                <a:gd name="T2" fmla="*/ 0 w 11"/>
                <a:gd name="T3" fmla="*/ 3 h 3"/>
                <a:gd name="T4" fmla="*/ 7 w 11"/>
                <a:gd name="T5" fmla="*/ 0 h 3"/>
                <a:gd name="T6" fmla="*/ 11 w 11"/>
                <a:gd name="T7" fmla="*/ 0 h 3"/>
                <a:gd name="T8" fmla="*/ 7 w 11"/>
                <a:gd name="T9" fmla="*/ 0 h 3"/>
                <a:gd name="T10" fmla="*/ 0 w 11"/>
                <a:gd name="T11" fmla="*/ 3 h 3"/>
                <a:gd name="T12" fmla="*/ 0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1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0 h 14"/>
                <a:gd name="T4" fmla="*/ 0 w 4"/>
                <a:gd name="T5" fmla="*/ 7 h 14"/>
                <a:gd name="T6" fmla="*/ 4 w 4"/>
                <a:gd name="T7" fmla="*/ 0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2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3 w 7"/>
                <a:gd name="T7" fmla="*/ 7 h 28"/>
                <a:gd name="T8" fmla="*/ 0 w 7"/>
                <a:gd name="T9" fmla="*/ 0 h 28"/>
                <a:gd name="T10" fmla="*/ 3 w 7"/>
                <a:gd name="T11" fmla="*/ 7 h 28"/>
                <a:gd name="T12" fmla="*/ 7 w 7"/>
                <a:gd name="T13" fmla="*/ 14 h 28"/>
                <a:gd name="T14" fmla="*/ 7 w 7"/>
                <a:gd name="T15" fmla="*/ 21 h 28"/>
                <a:gd name="T16" fmla="*/ 7 w 7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3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>
                <a:gd name="T0" fmla="*/ 229 w 257"/>
                <a:gd name="T1" fmla="*/ 14 h 106"/>
                <a:gd name="T2" fmla="*/ 215 w 257"/>
                <a:gd name="T3" fmla="*/ 18 h 106"/>
                <a:gd name="T4" fmla="*/ 204 w 257"/>
                <a:gd name="T5" fmla="*/ 21 h 106"/>
                <a:gd name="T6" fmla="*/ 194 w 257"/>
                <a:gd name="T7" fmla="*/ 29 h 106"/>
                <a:gd name="T8" fmla="*/ 194 w 257"/>
                <a:gd name="T9" fmla="*/ 29 h 106"/>
                <a:gd name="T10" fmla="*/ 194 w 257"/>
                <a:gd name="T11" fmla="*/ 32 h 106"/>
                <a:gd name="T12" fmla="*/ 194 w 257"/>
                <a:gd name="T13" fmla="*/ 39 h 106"/>
                <a:gd name="T14" fmla="*/ 190 w 257"/>
                <a:gd name="T15" fmla="*/ 46 h 106"/>
                <a:gd name="T16" fmla="*/ 187 w 257"/>
                <a:gd name="T17" fmla="*/ 53 h 106"/>
                <a:gd name="T18" fmla="*/ 180 w 257"/>
                <a:gd name="T19" fmla="*/ 57 h 106"/>
                <a:gd name="T20" fmla="*/ 169 w 257"/>
                <a:gd name="T21" fmla="*/ 60 h 106"/>
                <a:gd name="T22" fmla="*/ 151 w 257"/>
                <a:gd name="T23" fmla="*/ 67 h 106"/>
                <a:gd name="T24" fmla="*/ 123 w 257"/>
                <a:gd name="T25" fmla="*/ 71 h 106"/>
                <a:gd name="T26" fmla="*/ 99 w 257"/>
                <a:gd name="T27" fmla="*/ 78 h 106"/>
                <a:gd name="T28" fmla="*/ 77 w 257"/>
                <a:gd name="T29" fmla="*/ 81 h 106"/>
                <a:gd name="T30" fmla="*/ 67 w 257"/>
                <a:gd name="T31" fmla="*/ 85 h 106"/>
                <a:gd name="T32" fmla="*/ 63 w 257"/>
                <a:gd name="T33" fmla="*/ 88 h 106"/>
                <a:gd name="T34" fmla="*/ 56 w 257"/>
                <a:gd name="T35" fmla="*/ 92 h 106"/>
                <a:gd name="T36" fmla="*/ 46 w 257"/>
                <a:gd name="T37" fmla="*/ 99 h 106"/>
                <a:gd name="T38" fmla="*/ 35 w 257"/>
                <a:gd name="T39" fmla="*/ 103 h 106"/>
                <a:gd name="T40" fmla="*/ 25 w 257"/>
                <a:gd name="T41" fmla="*/ 106 h 106"/>
                <a:gd name="T42" fmla="*/ 11 w 257"/>
                <a:gd name="T43" fmla="*/ 106 h 106"/>
                <a:gd name="T44" fmla="*/ 3 w 257"/>
                <a:gd name="T45" fmla="*/ 106 h 106"/>
                <a:gd name="T46" fmla="*/ 0 w 257"/>
                <a:gd name="T47" fmla="*/ 103 h 106"/>
                <a:gd name="T48" fmla="*/ 3 w 257"/>
                <a:gd name="T49" fmla="*/ 106 h 106"/>
                <a:gd name="T50" fmla="*/ 11 w 257"/>
                <a:gd name="T51" fmla="*/ 106 h 106"/>
                <a:gd name="T52" fmla="*/ 25 w 257"/>
                <a:gd name="T53" fmla="*/ 106 h 106"/>
                <a:gd name="T54" fmla="*/ 35 w 257"/>
                <a:gd name="T55" fmla="*/ 103 h 106"/>
                <a:gd name="T56" fmla="*/ 46 w 257"/>
                <a:gd name="T57" fmla="*/ 95 h 106"/>
                <a:gd name="T58" fmla="*/ 53 w 257"/>
                <a:gd name="T59" fmla="*/ 92 h 106"/>
                <a:gd name="T60" fmla="*/ 60 w 257"/>
                <a:gd name="T61" fmla="*/ 88 h 106"/>
                <a:gd name="T62" fmla="*/ 67 w 257"/>
                <a:gd name="T63" fmla="*/ 85 h 106"/>
                <a:gd name="T64" fmla="*/ 81 w 257"/>
                <a:gd name="T65" fmla="*/ 81 h 106"/>
                <a:gd name="T66" fmla="*/ 109 w 257"/>
                <a:gd name="T67" fmla="*/ 74 h 106"/>
                <a:gd name="T68" fmla="*/ 144 w 257"/>
                <a:gd name="T69" fmla="*/ 67 h 106"/>
                <a:gd name="T70" fmla="*/ 169 w 257"/>
                <a:gd name="T71" fmla="*/ 60 h 106"/>
                <a:gd name="T72" fmla="*/ 180 w 257"/>
                <a:gd name="T73" fmla="*/ 57 h 106"/>
                <a:gd name="T74" fmla="*/ 187 w 257"/>
                <a:gd name="T75" fmla="*/ 53 h 106"/>
                <a:gd name="T76" fmla="*/ 190 w 257"/>
                <a:gd name="T77" fmla="*/ 46 h 106"/>
                <a:gd name="T78" fmla="*/ 194 w 257"/>
                <a:gd name="T79" fmla="*/ 39 h 106"/>
                <a:gd name="T80" fmla="*/ 194 w 257"/>
                <a:gd name="T81" fmla="*/ 32 h 106"/>
                <a:gd name="T82" fmla="*/ 194 w 257"/>
                <a:gd name="T83" fmla="*/ 29 h 106"/>
                <a:gd name="T84" fmla="*/ 194 w 257"/>
                <a:gd name="T85" fmla="*/ 29 h 106"/>
                <a:gd name="T86" fmla="*/ 204 w 257"/>
                <a:gd name="T87" fmla="*/ 21 h 106"/>
                <a:gd name="T88" fmla="*/ 215 w 257"/>
                <a:gd name="T89" fmla="*/ 18 h 106"/>
                <a:gd name="T90" fmla="*/ 225 w 257"/>
                <a:gd name="T91" fmla="*/ 14 h 106"/>
                <a:gd name="T92" fmla="*/ 236 w 257"/>
                <a:gd name="T93" fmla="*/ 14 h 106"/>
                <a:gd name="T94" fmla="*/ 243 w 257"/>
                <a:gd name="T95" fmla="*/ 11 h 106"/>
                <a:gd name="T96" fmla="*/ 250 w 257"/>
                <a:gd name="T97" fmla="*/ 7 h 106"/>
                <a:gd name="T98" fmla="*/ 257 w 257"/>
                <a:gd name="T99" fmla="*/ 4 h 106"/>
                <a:gd name="T100" fmla="*/ 257 w 257"/>
                <a:gd name="T101" fmla="*/ 0 h 106"/>
                <a:gd name="T102" fmla="*/ 257 w 257"/>
                <a:gd name="T103" fmla="*/ 0 h 106"/>
                <a:gd name="T104" fmla="*/ 254 w 257"/>
                <a:gd name="T105" fmla="*/ 7 h 106"/>
                <a:gd name="T106" fmla="*/ 247 w 257"/>
                <a:gd name="T107" fmla="*/ 11 h 106"/>
                <a:gd name="T108" fmla="*/ 236 w 257"/>
                <a:gd name="T109" fmla="*/ 14 h 106"/>
                <a:gd name="T110" fmla="*/ 229 w 257"/>
                <a:gd name="T111" fmla="*/ 1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4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>
                <a:gd name="T0" fmla="*/ 102 w 130"/>
                <a:gd name="T1" fmla="*/ 110 h 120"/>
                <a:gd name="T2" fmla="*/ 98 w 130"/>
                <a:gd name="T3" fmla="*/ 103 h 120"/>
                <a:gd name="T4" fmla="*/ 91 w 130"/>
                <a:gd name="T5" fmla="*/ 96 h 120"/>
                <a:gd name="T6" fmla="*/ 88 w 130"/>
                <a:gd name="T7" fmla="*/ 96 h 120"/>
                <a:gd name="T8" fmla="*/ 81 w 130"/>
                <a:gd name="T9" fmla="*/ 96 h 120"/>
                <a:gd name="T10" fmla="*/ 77 w 130"/>
                <a:gd name="T11" fmla="*/ 96 h 120"/>
                <a:gd name="T12" fmla="*/ 74 w 130"/>
                <a:gd name="T13" fmla="*/ 96 h 120"/>
                <a:gd name="T14" fmla="*/ 70 w 130"/>
                <a:gd name="T15" fmla="*/ 96 h 120"/>
                <a:gd name="T16" fmla="*/ 70 w 130"/>
                <a:gd name="T17" fmla="*/ 89 h 120"/>
                <a:gd name="T18" fmla="*/ 67 w 130"/>
                <a:gd name="T19" fmla="*/ 78 h 120"/>
                <a:gd name="T20" fmla="*/ 60 w 130"/>
                <a:gd name="T21" fmla="*/ 71 h 120"/>
                <a:gd name="T22" fmla="*/ 56 w 130"/>
                <a:gd name="T23" fmla="*/ 64 h 120"/>
                <a:gd name="T24" fmla="*/ 49 w 130"/>
                <a:gd name="T25" fmla="*/ 57 h 120"/>
                <a:gd name="T26" fmla="*/ 46 w 130"/>
                <a:gd name="T27" fmla="*/ 53 h 120"/>
                <a:gd name="T28" fmla="*/ 42 w 130"/>
                <a:gd name="T29" fmla="*/ 53 h 120"/>
                <a:gd name="T30" fmla="*/ 39 w 130"/>
                <a:gd name="T31" fmla="*/ 43 h 120"/>
                <a:gd name="T32" fmla="*/ 39 w 130"/>
                <a:gd name="T33" fmla="*/ 32 h 120"/>
                <a:gd name="T34" fmla="*/ 35 w 130"/>
                <a:gd name="T35" fmla="*/ 25 h 120"/>
                <a:gd name="T36" fmla="*/ 32 w 130"/>
                <a:gd name="T37" fmla="*/ 22 h 120"/>
                <a:gd name="T38" fmla="*/ 32 w 130"/>
                <a:gd name="T39" fmla="*/ 22 h 120"/>
                <a:gd name="T40" fmla="*/ 28 w 130"/>
                <a:gd name="T41" fmla="*/ 11 h 120"/>
                <a:gd name="T42" fmla="*/ 21 w 130"/>
                <a:gd name="T43" fmla="*/ 4 h 120"/>
                <a:gd name="T44" fmla="*/ 10 w 130"/>
                <a:gd name="T45" fmla="*/ 0 h 120"/>
                <a:gd name="T46" fmla="*/ 0 w 130"/>
                <a:gd name="T47" fmla="*/ 0 h 120"/>
                <a:gd name="T48" fmla="*/ 10 w 130"/>
                <a:gd name="T49" fmla="*/ 0 h 120"/>
                <a:gd name="T50" fmla="*/ 21 w 130"/>
                <a:gd name="T51" fmla="*/ 4 h 120"/>
                <a:gd name="T52" fmla="*/ 28 w 130"/>
                <a:gd name="T53" fmla="*/ 11 h 120"/>
                <a:gd name="T54" fmla="*/ 32 w 130"/>
                <a:gd name="T55" fmla="*/ 22 h 120"/>
                <a:gd name="T56" fmla="*/ 32 w 130"/>
                <a:gd name="T57" fmla="*/ 22 h 120"/>
                <a:gd name="T58" fmla="*/ 35 w 130"/>
                <a:gd name="T59" fmla="*/ 25 h 120"/>
                <a:gd name="T60" fmla="*/ 39 w 130"/>
                <a:gd name="T61" fmla="*/ 32 h 120"/>
                <a:gd name="T62" fmla="*/ 42 w 130"/>
                <a:gd name="T63" fmla="*/ 43 h 120"/>
                <a:gd name="T64" fmla="*/ 42 w 130"/>
                <a:gd name="T65" fmla="*/ 53 h 120"/>
                <a:gd name="T66" fmla="*/ 46 w 130"/>
                <a:gd name="T67" fmla="*/ 53 h 120"/>
                <a:gd name="T68" fmla="*/ 49 w 130"/>
                <a:gd name="T69" fmla="*/ 57 h 120"/>
                <a:gd name="T70" fmla="*/ 56 w 130"/>
                <a:gd name="T71" fmla="*/ 64 h 120"/>
                <a:gd name="T72" fmla="*/ 60 w 130"/>
                <a:gd name="T73" fmla="*/ 71 h 120"/>
                <a:gd name="T74" fmla="*/ 67 w 130"/>
                <a:gd name="T75" fmla="*/ 78 h 120"/>
                <a:gd name="T76" fmla="*/ 70 w 130"/>
                <a:gd name="T77" fmla="*/ 89 h 120"/>
                <a:gd name="T78" fmla="*/ 74 w 130"/>
                <a:gd name="T79" fmla="*/ 96 h 120"/>
                <a:gd name="T80" fmla="*/ 74 w 130"/>
                <a:gd name="T81" fmla="*/ 96 h 120"/>
                <a:gd name="T82" fmla="*/ 77 w 130"/>
                <a:gd name="T83" fmla="*/ 96 h 120"/>
                <a:gd name="T84" fmla="*/ 81 w 130"/>
                <a:gd name="T85" fmla="*/ 96 h 120"/>
                <a:gd name="T86" fmla="*/ 88 w 130"/>
                <a:gd name="T87" fmla="*/ 96 h 120"/>
                <a:gd name="T88" fmla="*/ 95 w 130"/>
                <a:gd name="T89" fmla="*/ 96 h 120"/>
                <a:gd name="T90" fmla="*/ 98 w 130"/>
                <a:gd name="T91" fmla="*/ 103 h 120"/>
                <a:gd name="T92" fmla="*/ 102 w 130"/>
                <a:gd name="T93" fmla="*/ 110 h 120"/>
                <a:gd name="T94" fmla="*/ 105 w 130"/>
                <a:gd name="T95" fmla="*/ 110 h 120"/>
                <a:gd name="T96" fmla="*/ 105 w 130"/>
                <a:gd name="T97" fmla="*/ 113 h 120"/>
                <a:gd name="T98" fmla="*/ 105 w 130"/>
                <a:gd name="T99" fmla="*/ 117 h 120"/>
                <a:gd name="T100" fmla="*/ 109 w 130"/>
                <a:gd name="T101" fmla="*/ 120 h 120"/>
                <a:gd name="T102" fmla="*/ 116 w 130"/>
                <a:gd name="T103" fmla="*/ 120 h 120"/>
                <a:gd name="T104" fmla="*/ 123 w 130"/>
                <a:gd name="T105" fmla="*/ 117 h 120"/>
                <a:gd name="T106" fmla="*/ 130 w 130"/>
                <a:gd name="T107" fmla="*/ 113 h 120"/>
                <a:gd name="T108" fmla="*/ 130 w 130"/>
                <a:gd name="T109" fmla="*/ 113 h 120"/>
                <a:gd name="T110" fmla="*/ 130 w 130"/>
                <a:gd name="T111" fmla="*/ 113 h 120"/>
                <a:gd name="T112" fmla="*/ 123 w 130"/>
                <a:gd name="T113" fmla="*/ 120 h 120"/>
                <a:gd name="T114" fmla="*/ 116 w 130"/>
                <a:gd name="T115" fmla="*/ 120 h 120"/>
                <a:gd name="T116" fmla="*/ 109 w 130"/>
                <a:gd name="T117" fmla="*/ 120 h 120"/>
                <a:gd name="T118" fmla="*/ 105 w 130"/>
                <a:gd name="T119" fmla="*/ 117 h 120"/>
                <a:gd name="T120" fmla="*/ 105 w 130"/>
                <a:gd name="T121" fmla="*/ 113 h 120"/>
                <a:gd name="T122" fmla="*/ 102 w 130"/>
                <a:gd name="T123" fmla="*/ 110 h 120"/>
                <a:gd name="T124" fmla="*/ 102 w 130"/>
                <a:gd name="T125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5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4 h 8"/>
                <a:gd name="T4" fmla="*/ 0 w 3"/>
                <a:gd name="T5" fmla="*/ 0 h 8"/>
                <a:gd name="T6" fmla="*/ 0 w 3"/>
                <a:gd name="T7" fmla="*/ 0 h 8"/>
                <a:gd name="T8" fmla="*/ 0 w 3"/>
                <a:gd name="T9" fmla="*/ 0 h 8"/>
                <a:gd name="T10" fmla="*/ 3 w 3"/>
                <a:gd name="T11" fmla="*/ 4 h 8"/>
                <a:gd name="T12" fmla="*/ 3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6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>
                <a:gd name="T0" fmla="*/ 0 w 39"/>
                <a:gd name="T1" fmla="*/ 14 h 46"/>
                <a:gd name="T2" fmla="*/ 7 w 39"/>
                <a:gd name="T3" fmla="*/ 18 h 46"/>
                <a:gd name="T4" fmla="*/ 10 w 39"/>
                <a:gd name="T5" fmla="*/ 25 h 46"/>
                <a:gd name="T6" fmla="*/ 14 w 39"/>
                <a:gd name="T7" fmla="*/ 28 h 46"/>
                <a:gd name="T8" fmla="*/ 17 w 39"/>
                <a:gd name="T9" fmla="*/ 32 h 46"/>
                <a:gd name="T10" fmla="*/ 17 w 39"/>
                <a:gd name="T11" fmla="*/ 35 h 46"/>
                <a:gd name="T12" fmla="*/ 17 w 39"/>
                <a:gd name="T13" fmla="*/ 35 h 46"/>
                <a:gd name="T14" fmla="*/ 17 w 39"/>
                <a:gd name="T15" fmla="*/ 39 h 46"/>
                <a:gd name="T16" fmla="*/ 17 w 39"/>
                <a:gd name="T17" fmla="*/ 42 h 46"/>
                <a:gd name="T18" fmla="*/ 21 w 39"/>
                <a:gd name="T19" fmla="*/ 46 h 46"/>
                <a:gd name="T20" fmla="*/ 21 w 39"/>
                <a:gd name="T21" fmla="*/ 46 h 46"/>
                <a:gd name="T22" fmla="*/ 28 w 39"/>
                <a:gd name="T23" fmla="*/ 46 h 46"/>
                <a:gd name="T24" fmla="*/ 35 w 39"/>
                <a:gd name="T25" fmla="*/ 42 h 46"/>
                <a:gd name="T26" fmla="*/ 35 w 39"/>
                <a:gd name="T27" fmla="*/ 39 h 46"/>
                <a:gd name="T28" fmla="*/ 39 w 39"/>
                <a:gd name="T29" fmla="*/ 32 h 46"/>
                <a:gd name="T30" fmla="*/ 35 w 39"/>
                <a:gd name="T31" fmla="*/ 28 h 46"/>
                <a:gd name="T32" fmla="*/ 35 w 39"/>
                <a:gd name="T33" fmla="*/ 21 h 46"/>
                <a:gd name="T34" fmla="*/ 35 w 39"/>
                <a:gd name="T35" fmla="*/ 18 h 46"/>
                <a:gd name="T36" fmla="*/ 39 w 39"/>
                <a:gd name="T37" fmla="*/ 14 h 46"/>
                <a:gd name="T38" fmla="*/ 35 w 39"/>
                <a:gd name="T39" fmla="*/ 14 h 46"/>
                <a:gd name="T40" fmla="*/ 32 w 39"/>
                <a:gd name="T41" fmla="*/ 10 h 46"/>
                <a:gd name="T42" fmla="*/ 28 w 39"/>
                <a:gd name="T43" fmla="*/ 7 h 46"/>
                <a:gd name="T44" fmla="*/ 24 w 39"/>
                <a:gd name="T45" fmla="*/ 3 h 46"/>
                <a:gd name="T46" fmla="*/ 17 w 39"/>
                <a:gd name="T47" fmla="*/ 3 h 46"/>
                <a:gd name="T48" fmla="*/ 14 w 39"/>
                <a:gd name="T49" fmla="*/ 3 h 46"/>
                <a:gd name="T50" fmla="*/ 7 w 39"/>
                <a:gd name="T51" fmla="*/ 0 h 46"/>
                <a:gd name="T52" fmla="*/ 7 w 39"/>
                <a:gd name="T53" fmla="*/ 0 h 46"/>
                <a:gd name="T54" fmla="*/ 7 w 39"/>
                <a:gd name="T55" fmla="*/ 0 h 46"/>
                <a:gd name="T56" fmla="*/ 3 w 39"/>
                <a:gd name="T57" fmla="*/ 3 h 46"/>
                <a:gd name="T58" fmla="*/ 0 w 39"/>
                <a:gd name="T59" fmla="*/ 7 h 46"/>
                <a:gd name="T60" fmla="*/ 0 w 39"/>
                <a:gd name="T61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7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>
                <a:gd name="T0" fmla="*/ 116 w 151"/>
                <a:gd name="T1" fmla="*/ 49 h 130"/>
                <a:gd name="T2" fmla="*/ 113 w 151"/>
                <a:gd name="T3" fmla="*/ 52 h 130"/>
                <a:gd name="T4" fmla="*/ 109 w 151"/>
                <a:gd name="T5" fmla="*/ 59 h 130"/>
                <a:gd name="T6" fmla="*/ 106 w 151"/>
                <a:gd name="T7" fmla="*/ 63 h 130"/>
                <a:gd name="T8" fmla="*/ 99 w 151"/>
                <a:gd name="T9" fmla="*/ 70 h 130"/>
                <a:gd name="T10" fmla="*/ 92 w 151"/>
                <a:gd name="T11" fmla="*/ 77 h 130"/>
                <a:gd name="T12" fmla="*/ 84 w 151"/>
                <a:gd name="T13" fmla="*/ 84 h 130"/>
                <a:gd name="T14" fmla="*/ 77 w 151"/>
                <a:gd name="T15" fmla="*/ 88 h 130"/>
                <a:gd name="T16" fmla="*/ 74 w 151"/>
                <a:gd name="T17" fmla="*/ 91 h 130"/>
                <a:gd name="T18" fmla="*/ 67 w 151"/>
                <a:gd name="T19" fmla="*/ 95 h 130"/>
                <a:gd name="T20" fmla="*/ 67 w 151"/>
                <a:gd name="T21" fmla="*/ 95 h 130"/>
                <a:gd name="T22" fmla="*/ 42 w 151"/>
                <a:gd name="T23" fmla="*/ 95 h 130"/>
                <a:gd name="T24" fmla="*/ 21 w 151"/>
                <a:gd name="T25" fmla="*/ 102 h 130"/>
                <a:gd name="T26" fmla="*/ 3 w 151"/>
                <a:gd name="T27" fmla="*/ 112 h 130"/>
                <a:gd name="T28" fmla="*/ 0 w 151"/>
                <a:gd name="T29" fmla="*/ 119 h 130"/>
                <a:gd name="T30" fmla="*/ 14 w 151"/>
                <a:gd name="T31" fmla="*/ 126 h 130"/>
                <a:gd name="T32" fmla="*/ 21 w 151"/>
                <a:gd name="T33" fmla="*/ 119 h 130"/>
                <a:gd name="T34" fmla="*/ 39 w 151"/>
                <a:gd name="T35" fmla="*/ 116 h 130"/>
                <a:gd name="T36" fmla="*/ 60 w 151"/>
                <a:gd name="T37" fmla="*/ 112 h 130"/>
                <a:gd name="T38" fmla="*/ 63 w 151"/>
                <a:gd name="T39" fmla="*/ 126 h 130"/>
                <a:gd name="T40" fmla="*/ 63 w 151"/>
                <a:gd name="T41" fmla="*/ 126 h 130"/>
                <a:gd name="T42" fmla="*/ 67 w 151"/>
                <a:gd name="T43" fmla="*/ 126 h 130"/>
                <a:gd name="T44" fmla="*/ 70 w 151"/>
                <a:gd name="T45" fmla="*/ 130 h 130"/>
                <a:gd name="T46" fmla="*/ 77 w 151"/>
                <a:gd name="T47" fmla="*/ 126 h 130"/>
                <a:gd name="T48" fmla="*/ 81 w 151"/>
                <a:gd name="T49" fmla="*/ 123 h 130"/>
                <a:gd name="T50" fmla="*/ 84 w 151"/>
                <a:gd name="T51" fmla="*/ 119 h 130"/>
                <a:gd name="T52" fmla="*/ 88 w 151"/>
                <a:gd name="T53" fmla="*/ 116 h 130"/>
                <a:gd name="T54" fmla="*/ 88 w 151"/>
                <a:gd name="T55" fmla="*/ 116 h 130"/>
                <a:gd name="T56" fmla="*/ 106 w 151"/>
                <a:gd name="T57" fmla="*/ 112 h 130"/>
                <a:gd name="T58" fmla="*/ 106 w 151"/>
                <a:gd name="T59" fmla="*/ 112 h 130"/>
                <a:gd name="T60" fmla="*/ 109 w 151"/>
                <a:gd name="T61" fmla="*/ 109 h 130"/>
                <a:gd name="T62" fmla="*/ 116 w 151"/>
                <a:gd name="T63" fmla="*/ 105 h 130"/>
                <a:gd name="T64" fmla="*/ 123 w 151"/>
                <a:gd name="T65" fmla="*/ 98 h 130"/>
                <a:gd name="T66" fmla="*/ 127 w 151"/>
                <a:gd name="T67" fmla="*/ 95 h 130"/>
                <a:gd name="T68" fmla="*/ 130 w 151"/>
                <a:gd name="T69" fmla="*/ 91 h 130"/>
                <a:gd name="T70" fmla="*/ 134 w 151"/>
                <a:gd name="T71" fmla="*/ 88 h 130"/>
                <a:gd name="T72" fmla="*/ 137 w 151"/>
                <a:gd name="T73" fmla="*/ 84 h 130"/>
                <a:gd name="T74" fmla="*/ 141 w 151"/>
                <a:gd name="T75" fmla="*/ 77 h 130"/>
                <a:gd name="T76" fmla="*/ 144 w 151"/>
                <a:gd name="T77" fmla="*/ 70 h 130"/>
                <a:gd name="T78" fmla="*/ 144 w 151"/>
                <a:gd name="T79" fmla="*/ 63 h 130"/>
                <a:gd name="T80" fmla="*/ 144 w 151"/>
                <a:gd name="T81" fmla="*/ 59 h 130"/>
                <a:gd name="T82" fmla="*/ 144 w 151"/>
                <a:gd name="T83" fmla="*/ 52 h 130"/>
                <a:gd name="T84" fmla="*/ 144 w 151"/>
                <a:gd name="T85" fmla="*/ 49 h 130"/>
                <a:gd name="T86" fmla="*/ 144 w 151"/>
                <a:gd name="T87" fmla="*/ 45 h 130"/>
                <a:gd name="T88" fmla="*/ 144 w 151"/>
                <a:gd name="T89" fmla="*/ 45 h 130"/>
                <a:gd name="T90" fmla="*/ 148 w 151"/>
                <a:gd name="T91" fmla="*/ 42 h 130"/>
                <a:gd name="T92" fmla="*/ 148 w 151"/>
                <a:gd name="T93" fmla="*/ 38 h 130"/>
                <a:gd name="T94" fmla="*/ 151 w 151"/>
                <a:gd name="T95" fmla="*/ 31 h 130"/>
                <a:gd name="T96" fmla="*/ 151 w 151"/>
                <a:gd name="T97" fmla="*/ 24 h 130"/>
                <a:gd name="T98" fmla="*/ 151 w 151"/>
                <a:gd name="T99" fmla="*/ 17 h 130"/>
                <a:gd name="T100" fmla="*/ 148 w 151"/>
                <a:gd name="T101" fmla="*/ 10 h 130"/>
                <a:gd name="T102" fmla="*/ 148 w 151"/>
                <a:gd name="T103" fmla="*/ 3 h 130"/>
                <a:gd name="T104" fmla="*/ 148 w 151"/>
                <a:gd name="T105" fmla="*/ 0 h 130"/>
                <a:gd name="T106" fmla="*/ 144 w 151"/>
                <a:gd name="T107" fmla="*/ 0 h 130"/>
                <a:gd name="T108" fmla="*/ 137 w 151"/>
                <a:gd name="T109" fmla="*/ 3 h 130"/>
                <a:gd name="T110" fmla="*/ 130 w 151"/>
                <a:gd name="T111" fmla="*/ 7 h 130"/>
                <a:gd name="T112" fmla="*/ 127 w 151"/>
                <a:gd name="T113" fmla="*/ 10 h 130"/>
                <a:gd name="T114" fmla="*/ 120 w 151"/>
                <a:gd name="T115" fmla="*/ 21 h 130"/>
                <a:gd name="T116" fmla="*/ 120 w 151"/>
                <a:gd name="T117" fmla="*/ 31 h 130"/>
                <a:gd name="T118" fmla="*/ 120 w 151"/>
                <a:gd name="T119" fmla="*/ 38 h 130"/>
                <a:gd name="T120" fmla="*/ 116 w 151"/>
                <a:gd name="T121" fmla="*/ 45 h 130"/>
                <a:gd name="T122" fmla="*/ 116 w 151"/>
                <a:gd name="T123" fmla="*/ 4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8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>
                <a:gd name="T0" fmla="*/ 28 w 28"/>
                <a:gd name="T1" fmla="*/ 3 h 17"/>
                <a:gd name="T2" fmla="*/ 10 w 28"/>
                <a:gd name="T3" fmla="*/ 0 h 17"/>
                <a:gd name="T4" fmla="*/ 0 w 28"/>
                <a:gd name="T5" fmla="*/ 10 h 17"/>
                <a:gd name="T6" fmla="*/ 10 w 28"/>
                <a:gd name="T7" fmla="*/ 17 h 17"/>
                <a:gd name="T8" fmla="*/ 21 w 28"/>
                <a:gd name="T9" fmla="*/ 10 h 17"/>
                <a:gd name="T10" fmla="*/ 28 w 28"/>
                <a:gd name="T11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>
                <a:gd name="T0" fmla="*/ 4 w 81"/>
                <a:gd name="T1" fmla="*/ 53 h 63"/>
                <a:gd name="T2" fmla="*/ 0 w 81"/>
                <a:gd name="T3" fmla="*/ 56 h 63"/>
                <a:gd name="T4" fmla="*/ 0 w 81"/>
                <a:gd name="T5" fmla="*/ 56 h 63"/>
                <a:gd name="T6" fmla="*/ 0 w 81"/>
                <a:gd name="T7" fmla="*/ 60 h 63"/>
                <a:gd name="T8" fmla="*/ 4 w 81"/>
                <a:gd name="T9" fmla="*/ 60 h 63"/>
                <a:gd name="T10" fmla="*/ 11 w 81"/>
                <a:gd name="T11" fmla="*/ 60 h 63"/>
                <a:gd name="T12" fmla="*/ 18 w 81"/>
                <a:gd name="T13" fmla="*/ 60 h 63"/>
                <a:gd name="T14" fmla="*/ 25 w 81"/>
                <a:gd name="T15" fmla="*/ 60 h 63"/>
                <a:gd name="T16" fmla="*/ 32 w 81"/>
                <a:gd name="T17" fmla="*/ 60 h 63"/>
                <a:gd name="T18" fmla="*/ 35 w 81"/>
                <a:gd name="T19" fmla="*/ 60 h 63"/>
                <a:gd name="T20" fmla="*/ 42 w 81"/>
                <a:gd name="T21" fmla="*/ 63 h 63"/>
                <a:gd name="T22" fmla="*/ 50 w 81"/>
                <a:gd name="T23" fmla="*/ 63 h 63"/>
                <a:gd name="T24" fmla="*/ 53 w 81"/>
                <a:gd name="T25" fmla="*/ 60 h 63"/>
                <a:gd name="T26" fmla="*/ 53 w 81"/>
                <a:gd name="T27" fmla="*/ 56 h 63"/>
                <a:gd name="T28" fmla="*/ 57 w 81"/>
                <a:gd name="T29" fmla="*/ 53 h 63"/>
                <a:gd name="T30" fmla="*/ 64 w 81"/>
                <a:gd name="T31" fmla="*/ 46 h 63"/>
                <a:gd name="T32" fmla="*/ 64 w 81"/>
                <a:gd name="T33" fmla="*/ 46 h 63"/>
                <a:gd name="T34" fmla="*/ 67 w 81"/>
                <a:gd name="T35" fmla="*/ 46 h 63"/>
                <a:gd name="T36" fmla="*/ 74 w 81"/>
                <a:gd name="T37" fmla="*/ 42 h 63"/>
                <a:gd name="T38" fmla="*/ 78 w 81"/>
                <a:gd name="T39" fmla="*/ 39 h 63"/>
                <a:gd name="T40" fmla="*/ 81 w 81"/>
                <a:gd name="T41" fmla="*/ 35 h 63"/>
                <a:gd name="T42" fmla="*/ 81 w 81"/>
                <a:gd name="T43" fmla="*/ 35 h 63"/>
                <a:gd name="T44" fmla="*/ 81 w 81"/>
                <a:gd name="T45" fmla="*/ 32 h 63"/>
                <a:gd name="T46" fmla="*/ 81 w 81"/>
                <a:gd name="T47" fmla="*/ 32 h 63"/>
                <a:gd name="T48" fmla="*/ 81 w 81"/>
                <a:gd name="T49" fmla="*/ 25 h 63"/>
                <a:gd name="T50" fmla="*/ 81 w 81"/>
                <a:gd name="T51" fmla="*/ 25 h 63"/>
                <a:gd name="T52" fmla="*/ 81 w 81"/>
                <a:gd name="T53" fmla="*/ 21 h 63"/>
                <a:gd name="T54" fmla="*/ 74 w 81"/>
                <a:gd name="T55" fmla="*/ 25 h 63"/>
                <a:gd name="T56" fmla="*/ 71 w 81"/>
                <a:gd name="T57" fmla="*/ 28 h 63"/>
                <a:gd name="T58" fmla="*/ 67 w 81"/>
                <a:gd name="T59" fmla="*/ 28 h 63"/>
                <a:gd name="T60" fmla="*/ 64 w 81"/>
                <a:gd name="T61" fmla="*/ 28 h 63"/>
                <a:gd name="T62" fmla="*/ 60 w 81"/>
                <a:gd name="T63" fmla="*/ 25 h 63"/>
                <a:gd name="T64" fmla="*/ 53 w 81"/>
                <a:gd name="T65" fmla="*/ 21 h 63"/>
                <a:gd name="T66" fmla="*/ 46 w 81"/>
                <a:gd name="T67" fmla="*/ 18 h 63"/>
                <a:gd name="T68" fmla="*/ 42 w 81"/>
                <a:gd name="T69" fmla="*/ 14 h 63"/>
                <a:gd name="T70" fmla="*/ 39 w 81"/>
                <a:gd name="T71" fmla="*/ 7 h 63"/>
                <a:gd name="T72" fmla="*/ 39 w 81"/>
                <a:gd name="T73" fmla="*/ 7 h 63"/>
                <a:gd name="T74" fmla="*/ 35 w 81"/>
                <a:gd name="T75" fmla="*/ 4 h 63"/>
                <a:gd name="T76" fmla="*/ 32 w 81"/>
                <a:gd name="T77" fmla="*/ 0 h 63"/>
                <a:gd name="T78" fmla="*/ 28 w 81"/>
                <a:gd name="T79" fmla="*/ 0 h 63"/>
                <a:gd name="T80" fmla="*/ 25 w 81"/>
                <a:gd name="T81" fmla="*/ 4 h 63"/>
                <a:gd name="T82" fmla="*/ 25 w 81"/>
                <a:gd name="T83" fmla="*/ 14 h 63"/>
                <a:gd name="T84" fmla="*/ 21 w 81"/>
                <a:gd name="T85" fmla="*/ 21 h 63"/>
                <a:gd name="T86" fmla="*/ 21 w 81"/>
                <a:gd name="T87" fmla="*/ 28 h 63"/>
                <a:gd name="T88" fmla="*/ 18 w 81"/>
                <a:gd name="T89" fmla="*/ 32 h 63"/>
                <a:gd name="T90" fmla="*/ 14 w 81"/>
                <a:gd name="T91" fmla="*/ 39 h 63"/>
                <a:gd name="T92" fmla="*/ 11 w 81"/>
                <a:gd name="T93" fmla="*/ 46 h 63"/>
                <a:gd name="T94" fmla="*/ 7 w 81"/>
                <a:gd name="T95" fmla="*/ 49 h 63"/>
                <a:gd name="T96" fmla="*/ 4 w 81"/>
                <a:gd name="T9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>
                <a:gd name="T0" fmla="*/ 14 w 14"/>
                <a:gd name="T1" fmla="*/ 7 h 11"/>
                <a:gd name="T2" fmla="*/ 10 w 14"/>
                <a:gd name="T3" fmla="*/ 4 h 11"/>
                <a:gd name="T4" fmla="*/ 10 w 14"/>
                <a:gd name="T5" fmla="*/ 4 h 11"/>
                <a:gd name="T6" fmla="*/ 7 w 14"/>
                <a:gd name="T7" fmla="*/ 0 h 11"/>
                <a:gd name="T8" fmla="*/ 3 w 14"/>
                <a:gd name="T9" fmla="*/ 4 h 11"/>
                <a:gd name="T10" fmla="*/ 3 w 14"/>
                <a:gd name="T11" fmla="*/ 4 h 11"/>
                <a:gd name="T12" fmla="*/ 3 w 14"/>
                <a:gd name="T13" fmla="*/ 4 h 11"/>
                <a:gd name="T14" fmla="*/ 0 w 14"/>
                <a:gd name="T15" fmla="*/ 7 h 11"/>
                <a:gd name="T16" fmla="*/ 3 w 14"/>
                <a:gd name="T17" fmla="*/ 11 h 11"/>
                <a:gd name="T18" fmla="*/ 3 w 14"/>
                <a:gd name="T19" fmla="*/ 11 h 11"/>
                <a:gd name="T20" fmla="*/ 7 w 14"/>
                <a:gd name="T21" fmla="*/ 11 h 11"/>
                <a:gd name="T22" fmla="*/ 10 w 14"/>
                <a:gd name="T23" fmla="*/ 11 h 11"/>
                <a:gd name="T24" fmla="*/ 14 w 14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>
                <a:gd name="T0" fmla="*/ 38 w 42"/>
                <a:gd name="T1" fmla="*/ 0 h 25"/>
                <a:gd name="T2" fmla="*/ 38 w 42"/>
                <a:gd name="T3" fmla="*/ 0 h 25"/>
                <a:gd name="T4" fmla="*/ 35 w 42"/>
                <a:gd name="T5" fmla="*/ 0 h 25"/>
                <a:gd name="T6" fmla="*/ 31 w 42"/>
                <a:gd name="T7" fmla="*/ 4 h 25"/>
                <a:gd name="T8" fmla="*/ 28 w 42"/>
                <a:gd name="T9" fmla="*/ 4 h 25"/>
                <a:gd name="T10" fmla="*/ 21 w 42"/>
                <a:gd name="T11" fmla="*/ 4 h 25"/>
                <a:gd name="T12" fmla="*/ 14 w 42"/>
                <a:gd name="T13" fmla="*/ 4 h 25"/>
                <a:gd name="T14" fmla="*/ 10 w 42"/>
                <a:gd name="T15" fmla="*/ 4 h 25"/>
                <a:gd name="T16" fmla="*/ 7 w 42"/>
                <a:gd name="T17" fmla="*/ 4 h 25"/>
                <a:gd name="T18" fmla="*/ 0 w 42"/>
                <a:gd name="T19" fmla="*/ 4 h 25"/>
                <a:gd name="T20" fmla="*/ 0 w 42"/>
                <a:gd name="T21" fmla="*/ 4 h 25"/>
                <a:gd name="T22" fmla="*/ 0 w 42"/>
                <a:gd name="T23" fmla="*/ 7 h 25"/>
                <a:gd name="T24" fmla="*/ 0 w 42"/>
                <a:gd name="T25" fmla="*/ 11 h 25"/>
                <a:gd name="T26" fmla="*/ 21 w 42"/>
                <a:gd name="T27" fmla="*/ 14 h 25"/>
                <a:gd name="T28" fmla="*/ 21 w 42"/>
                <a:gd name="T29" fmla="*/ 18 h 25"/>
                <a:gd name="T30" fmla="*/ 24 w 42"/>
                <a:gd name="T31" fmla="*/ 18 h 25"/>
                <a:gd name="T32" fmla="*/ 24 w 42"/>
                <a:gd name="T33" fmla="*/ 22 h 25"/>
                <a:gd name="T34" fmla="*/ 28 w 42"/>
                <a:gd name="T35" fmla="*/ 25 h 25"/>
                <a:gd name="T36" fmla="*/ 31 w 42"/>
                <a:gd name="T37" fmla="*/ 22 h 25"/>
                <a:gd name="T38" fmla="*/ 38 w 42"/>
                <a:gd name="T39" fmla="*/ 22 h 25"/>
                <a:gd name="T40" fmla="*/ 38 w 42"/>
                <a:gd name="T41" fmla="*/ 18 h 25"/>
                <a:gd name="T42" fmla="*/ 38 w 42"/>
                <a:gd name="T43" fmla="*/ 14 h 25"/>
                <a:gd name="T44" fmla="*/ 38 w 42"/>
                <a:gd name="T45" fmla="*/ 11 h 25"/>
                <a:gd name="T46" fmla="*/ 38 w 42"/>
                <a:gd name="T47" fmla="*/ 11 h 25"/>
                <a:gd name="T48" fmla="*/ 42 w 42"/>
                <a:gd name="T49" fmla="*/ 4 h 25"/>
                <a:gd name="T50" fmla="*/ 42 w 42"/>
                <a:gd name="T51" fmla="*/ 4 h 25"/>
                <a:gd name="T52" fmla="*/ 42 w 42"/>
                <a:gd name="T53" fmla="*/ 0 h 25"/>
                <a:gd name="T54" fmla="*/ 42 w 42"/>
                <a:gd name="T55" fmla="*/ 0 h 25"/>
                <a:gd name="T56" fmla="*/ 38 w 42"/>
                <a:gd name="T5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>
                <a:gd name="T0" fmla="*/ 0 w 21"/>
                <a:gd name="T1" fmla="*/ 42 h 42"/>
                <a:gd name="T2" fmla="*/ 0 w 21"/>
                <a:gd name="T3" fmla="*/ 42 h 42"/>
                <a:gd name="T4" fmla="*/ 7 w 21"/>
                <a:gd name="T5" fmla="*/ 42 h 42"/>
                <a:gd name="T6" fmla="*/ 14 w 21"/>
                <a:gd name="T7" fmla="*/ 42 h 42"/>
                <a:gd name="T8" fmla="*/ 14 w 21"/>
                <a:gd name="T9" fmla="*/ 39 h 42"/>
                <a:gd name="T10" fmla="*/ 14 w 21"/>
                <a:gd name="T11" fmla="*/ 39 h 42"/>
                <a:gd name="T12" fmla="*/ 17 w 21"/>
                <a:gd name="T13" fmla="*/ 35 h 42"/>
                <a:gd name="T14" fmla="*/ 21 w 21"/>
                <a:gd name="T15" fmla="*/ 35 h 42"/>
                <a:gd name="T16" fmla="*/ 21 w 21"/>
                <a:gd name="T17" fmla="*/ 21 h 42"/>
                <a:gd name="T18" fmla="*/ 17 w 21"/>
                <a:gd name="T19" fmla="*/ 21 h 42"/>
                <a:gd name="T20" fmla="*/ 21 w 21"/>
                <a:gd name="T21" fmla="*/ 18 h 42"/>
                <a:gd name="T22" fmla="*/ 21 w 21"/>
                <a:gd name="T23" fmla="*/ 18 h 42"/>
                <a:gd name="T24" fmla="*/ 21 w 21"/>
                <a:gd name="T25" fmla="*/ 14 h 42"/>
                <a:gd name="T26" fmla="*/ 21 w 21"/>
                <a:gd name="T27" fmla="*/ 11 h 42"/>
                <a:gd name="T28" fmla="*/ 17 w 21"/>
                <a:gd name="T29" fmla="*/ 4 h 42"/>
                <a:gd name="T30" fmla="*/ 14 w 21"/>
                <a:gd name="T31" fmla="*/ 0 h 42"/>
                <a:gd name="T32" fmla="*/ 14 w 21"/>
                <a:gd name="T33" fmla="*/ 4 h 42"/>
                <a:gd name="T34" fmla="*/ 10 w 21"/>
                <a:gd name="T35" fmla="*/ 4 h 42"/>
                <a:gd name="T36" fmla="*/ 7 w 21"/>
                <a:gd name="T37" fmla="*/ 7 h 42"/>
                <a:gd name="T38" fmla="*/ 3 w 21"/>
                <a:gd name="T39" fmla="*/ 7 h 42"/>
                <a:gd name="T40" fmla="*/ 3 w 21"/>
                <a:gd name="T41" fmla="*/ 7 h 42"/>
                <a:gd name="T42" fmla="*/ 0 w 21"/>
                <a:gd name="T43" fmla="*/ 4 h 42"/>
                <a:gd name="T44" fmla="*/ 0 w 21"/>
                <a:gd name="T45" fmla="*/ 7 h 42"/>
                <a:gd name="T46" fmla="*/ 0 w 21"/>
                <a:gd name="T47" fmla="*/ 11 h 42"/>
                <a:gd name="T48" fmla="*/ 0 w 21"/>
                <a:gd name="T49" fmla="*/ 14 h 42"/>
                <a:gd name="T50" fmla="*/ 0 w 21"/>
                <a:gd name="T51" fmla="*/ 21 h 42"/>
                <a:gd name="T52" fmla="*/ 0 w 21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>
                <a:gd name="T0" fmla="*/ 7 w 18"/>
                <a:gd name="T1" fmla="*/ 24 h 32"/>
                <a:gd name="T2" fmla="*/ 14 w 18"/>
                <a:gd name="T3" fmla="*/ 32 h 32"/>
                <a:gd name="T4" fmla="*/ 14 w 18"/>
                <a:gd name="T5" fmla="*/ 28 h 32"/>
                <a:gd name="T6" fmla="*/ 14 w 18"/>
                <a:gd name="T7" fmla="*/ 24 h 32"/>
                <a:gd name="T8" fmla="*/ 18 w 18"/>
                <a:gd name="T9" fmla="*/ 21 h 32"/>
                <a:gd name="T10" fmla="*/ 18 w 18"/>
                <a:gd name="T11" fmla="*/ 21 h 32"/>
                <a:gd name="T12" fmla="*/ 18 w 18"/>
                <a:gd name="T13" fmla="*/ 17 h 32"/>
                <a:gd name="T14" fmla="*/ 18 w 18"/>
                <a:gd name="T15" fmla="*/ 14 h 32"/>
                <a:gd name="T16" fmla="*/ 18 w 18"/>
                <a:gd name="T17" fmla="*/ 10 h 32"/>
                <a:gd name="T18" fmla="*/ 14 w 18"/>
                <a:gd name="T19" fmla="*/ 7 h 32"/>
                <a:gd name="T20" fmla="*/ 11 w 18"/>
                <a:gd name="T21" fmla="*/ 0 h 32"/>
                <a:gd name="T22" fmla="*/ 7 w 18"/>
                <a:gd name="T23" fmla="*/ 3 h 32"/>
                <a:gd name="T24" fmla="*/ 7 w 18"/>
                <a:gd name="T25" fmla="*/ 3 h 32"/>
                <a:gd name="T26" fmla="*/ 4 w 18"/>
                <a:gd name="T27" fmla="*/ 3 h 32"/>
                <a:gd name="T28" fmla="*/ 4 w 18"/>
                <a:gd name="T29" fmla="*/ 7 h 32"/>
                <a:gd name="T30" fmla="*/ 0 w 18"/>
                <a:gd name="T31" fmla="*/ 10 h 32"/>
                <a:gd name="T32" fmla="*/ 0 w 18"/>
                <a:gd name="T33" fmla="*/ 10 h 32"/>
                <a:gd name="T34" fmla="*/ 4 w 18"/>
                <a:gd name="T35" fmla="*/ 17 h 32"/>
                <a:gd name="T36" fmla="*/ 4 w 18"/>
                <a:gd name="T37" fmla="*/ 21 h 32"/>
                <a:gd name="T38" fmla="*/ 7 w 18"/>
                <a:gd name="T3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>
                <a:gd name="T0" fmla="*/ 14 w 77"/>
                <a:gd name="T1" fmla="*/ 60 h 92"/>
                <a:gd name="T2" fmla="*/ 14 w 77"/>
                <a:gd name="T3" fmla="*/ 71 h 92"/>
                <a:gd name="T4" fmla="*/ 14 w 77"/>
                <a:gd name="T5" fmla="*/ 78 h 92"/>
                <a:gd name="T6" fmla="*/ 14 w 77"/>
                <a:gd name="T7" fmla="*/ 85 h 92"/>
                <a:gd name="T8" fmla="*/ 14 w 77"/>
                <a:gd name="T9" fmla="*/ 88 h 92"/>
                <a:gd name="T10" fmla="*/ 28 w 77"/>
                <a:gd name="T11" fmla="*/ 92 h 92"/>
                <a:gd name="T12" fmla="*/ 35 w 77"/>
                <a:gd name="T13" fmla="*/ 88 h 92"/>
                <a:gd name="T14" fmla="*/ 53 w 77"/>
                <a:gd name="T15" fmla="*/ 81 h 92"/>
                <a:gd name="T16" fmla="*/ 67 w 77"/>
                <a:gd name="T17" fmla="*/ 74 h 92"/>
                <a:gd name="T18" fmla="*/ 74 w 77"/>
                <a:gd name="T19" fmla="*/ 60 h 92"/>
                <a:gd name="T20" fmla="*/ 70 w 77"/>
                <a:gd name="T21" fmla="*/ 53 h 92"/>
                <a:gd name="T22" fmla="*/ 67 w 77"/>
                <a:gd name="T23" fmla="*/ 42 h 92"/>
                <a:gd name="T24" fmla="*/ 63 w 77"/>
                <a:gd name="T25" fmla="*/ 35 h 92"/>
                <a:gd name="T26" fmla="*/ 60 w 77"/>
                <a:gd name="T27" fmla="*/ 35 h 92"/>
                <a:gd name="T28" fmla="*/ 67 w 77"/>
                <a:gd name="T29" fmla="*/ 35 h 92"/>
                <a:gd name="T30" fmla="*/ 74 w 77"/>
                <a:gd name="T31" fmla="*/ 32 h 92"/>
                <a:gd name="T32" fmla="*/ 77 w 77"/>
                <a:gd name="T33" fmla="*/ 25 h 92"/>
                <a:gd name="T34" fmla="*/ 77 w 77"/>
                <a:gd name="T35" fmla="*/ 14 h 92"/>
                <a:gd name="T36" fmla="*/ 74 w 77"/>
                <a:gd name="T37" fmla="*/ 7 h 92"/>
                <a:gd name="T38" fmla="*/ 67 w 77"/>
                <a:gd name="T39" fmla="*/ 4 h 92"/>
                <a:gd name="T40" fmla="*/ 56 w 77"/>
                <a:gd name="T41" fmla="*/ 4 h 92"/>
                <a:gd name="T42" fmla="*/ 53 w 77"/>
                <a:gd name="T43" fmla="*/ 4 h 92"/>
                <a:gd name="T44" fmla="*/ 31 w 77"/>
                <a:gd name="T45" fmla="*/ 11 h 92"/>
                <a:gd name="T46" fmla="*/ 31 w 77"/>
                <a:gd name="T47" fmla="*/ 18 h 92"/>
                <a:gd name="T48" fmla="*/ 28 w 77"/>
                <a:gd name="T49" fmla="*/ 25 h 92"/>
                <a:gd name="T50" fmla="*/ 21 w 77"/>
                <a:gd name="T51" fmla="*/ 32 h 92"/>
                <a:gd name="T52" fmla="*/ 0 w 77"/>
                <a:gd name="T53" fmla="*/ 28 h 92"/>
                <a:gd name="T54" fmla="*/ 0 w 77"/>
                <a:gd name="T55" fmla="*/ 32 h 92"/>
                <a:gd name="T56" fmla="*/ 0 w 77"/>
                <a:gd name="T57" fmla="*/ 39 h 92"/>
                <a:gd name="T58" fmla="*/ 7 w 77"/>
                <a:gd name="T59" fmla="*/ 39 h 92"/>
                <a:gd name="T60" fmla="*/ 14 w 77"/>
                <a:gd name="T61" fmla="*/ 49 h 92"/>
                <a:gd name="T62" fmla="*/ 56 w 77"/>
                <a:gd name="T63" fmla="*/ 32 h 92"/>
                <a:gd name="T64" fmla="*/ 56 w 77"/>
                <a:gd name="T65" fmla="*/ 32 h 92"/>
                <a:gd name="T66" fmla="*/ 56 w 77"/>
                <a:gd name="T67" fmla="*/ 32 h 92"/>
                <a:gd name="T68" fmla="*/ 60 w 77"/>
                <a:gd name="T69" fmla="*/ 32 h 92"/>
                <a:gd name="T70" fmla="*/ 60 w 77"/>
                <a:gd name="T71" fmla="*/ 3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>
                <a:gd name="T0" fmla="*/ 14 w 113"/>
                <a:gd name="T1" fmla="*/ 59 h 211"/>
                <a:gd name="T2" fmla="*/ 11 w 113"/>
                <a:gd name="T3" fmla="*/ 66 h 211"/>
                <a:gd name="T4" fmla="*/ 14 w 113"/>
                <a:gd name="T5" fmla="*/ 74 h 211"/>
                <a:gd name="T6" fmla="*/ 25 w 113"/>
                <a:gd name="T7" fmla="*/ 81 h 211"/>
                <a:gd name="T8" fmla="*/ 25 w 113"/>
                <a:gd name="T9" fmla="*/ 88 h 211"/>
                <a:gd name="T10" fmla="*/ 21 w 113"/>
                <a:gd name="T11" fmla="*/ 95 h 211"/>
                <a:gd name="T12" fmla="*/ 18 w 113"/>
                <a:gd name="T13" fmla="*/ 102 h 211"/>
                <a:gd name="T14" fmla="*/ 35 w 113"/>
                <a:gd name="T15" fmla="*/ 98 h 211"/>
                <a:gd name="T16" fmla="*/ 35 w 113"/>
                <a:gd name="T17" fmla="*/ 109 h 211"/>
                <a:gd name="T18" fmla="*/ 42 w 113"/>
                <a:gd name="T19" fmla="*/ 119 h 211"/>
                <a:gd name="T20" fmla="*/ 21 w 113"/>
                <a:gd name="T21" fmla="*/ 133 h 211"/>
                <a:gd name="T22" fmla="*/ 28 w 113"/>
                <a:gd name="T23" fmla="*/ 148 h 211"/>
                <a:gd name="T24" fmla="*/ 21 w 113"/>
                <a:gd name="T25" fmla="*/ 162 h 211"/>
                <a:gd name="T26" fmla="*/ 18 w 113"/>
                <a:gd name="T27" fmla="*/ 169 h 211"/>
                <a:gd name="T28" fmla="*/ 39 w 113"/>
                <a:gd name="T29" fmla="*/ 172 h 211"/>
                <a:gd name="T30" fmla="*/ 53 w 113"/>
                <a:gd name="T31" fmla="*/ 169 h 211"/>
                <a:gd name="T32" fmla="*/ 53 w 113"/>
                <a:gd name="T33" fmla="*/ 172 h 211"/>
                <a:gd name="T34" fmla="*/ 21 w 113"/>
                <a:gd name="T35" fmla="*/ 186 h 211"/>
                <a:gd name="T36" fmla="*/ 11 w 113"/>
                <a:gd name="T37" fmla="*/ 211 h 211"/>
                <a:gd name="T38" fmla="*/ 39 w 113"/>
                <a:gd name="T39" fmla="*/ 200 h 211"/>
                <a:gd name="T40" fmla="*/ 88 w 113"/>
                <a:gd name="T41" fmla="*/ 190 h 211"/>
                <a:gd name="T42" fmla="*/ 102 w 113"/>
                <a:gd name="T43" fmla="*/ 176 h 211"/>
                <a:gd name="T44" fmla="*/ 106 w 113"/>
                <a:gd name="T45" fmla="*/ 169 h 211"/>
                <a:gd name="T46" fmla="*/ 106 w 113"/>
                <a:gd name="T47" fmla="*/ 158 h 211"/>
                <a:gd name="T48" fmla="*/ 102 w 113"/>
                <a:gd name="T49" fmla="*/ 155 h 211"/>
                <a:gd name="T50" fmla="*/ 95 w 113"/>
                <a:gd name="T51" fmla="*/ 144 h 211"/>
                <a:gd name="T52" fmla="*/ 92 w 113"/>
                <a:gd name="T53" fmla="*/ 140 h 211"/>
                <a:gd name="T54" fmla="*/ 88 w 113"/>
                <a:gd name="T55" fmla="*/ 126 h 211"/>
                <a:gd name="T56" fmla="*/ 78 w 113"/>
                <a:gd name="T57" fmla="*/ 112 h 211"/>
                <a:gd name="T58" fmla="*/ 71 w 113"/>
                <a:gd name="T59" fmla="*/ 102 h 211"/>
                <a:gd name="T60" fmla="*/ 67 w 113"/>
                <a:gd name="T61" fmla="*/ 88 h 211"/>
                <a:gd name="T62" fmla="*/ 60 w 113"/>
                <a:gd name="T63" fmla="*/ 74 h 211"/>
                <a:gd name="T64" fmla="*/ 49 w 113"/>
                <a:gd name="T65" fmla="*/ 66 h 211"/>
                <a:gd name="T66" fmla="*/ 56 w 113"/>
                <a:gd name="T67" fmla="*/ 45 h 211"/>
                <a:gd name="T68" fmla="*/ 56 w 113"/>
                <a:gd name="T69" fmla="*/ 38 h 211"/>
                <a:gd name="T70" fmla="*/ 49 w 113"/>
                <a:gd name="T71" fmla="*/ 35 h 211"/>
                <a:gd name="T72" fmla="*/ 46 w 113"/>
                <a:gd name="T73" fmla="*/ 31 h 211"/>
                <a:gd name="T74" fmla="*/ 35 w 113"/>
                <a:gd name="T75" fmla="*/ 28 h 211"/>
                <a:gd name="T76" fmla="*/ 35 w 113"/>
                <a:gd name="T77" fmla="*/ 21 h 211"/>
                <a:gd name="T78" fmla="*/ 39 w 113"/>
                <a:gd name="T79" fmla="*/ 14 h 211"/>
                <a:gd name="T80" fmla="*/ 42 w 113"/>
                <a:gd name="T81" fmla="*/ 7 h 211"/>
                <a:gd name="T82" fmla="*/ 42 w 113"/>
                <a:gd name="T83" fmla="*/ 3 h 211"/>
                <a:gd name="T84" fmla="*/ 35 w 113"/>
                <a:gd name="T85" fmla="*/ 0 h 211"/>
                <a:gd name="T86" fmla="*/ 25 w 113"/>
                <a:gd name="T87" fmla="*/ 3 h 211"/>
                <a:gd name="T88" fmla="*/ 14 w 113"/>
                <a:gd name="T89" fmla="*/ 17 h 211"/>
                <a:gd name="T90" fmla="*/ 18 w 113"/>
                <a:gd name="T91" fmla="*/ 28 h 211"/>
                <a:gd name="T92" fmla="*/ 14 w 113"/>
                <a:gd name="T93" fmla="*/ 35 h 211"/>
                <a:gd name="T94" fmla="*/ 7 w 113"/>
                <a:gd name="T95" fmla="*/ 42 h 211"/>
                <a:gd name="T96" fmla="*/ 4 w 113"/>
                <a:gd name="T97" fmla="*/ 52 h 211"/>
                <a:gd name="T98" fmla="*/ 14 w 113"/>
                <a:gd name="T99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6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>
                <a:gd name="T0" fmla="*/ 50 w 50"/>
                <a:gd name="T1" fmla="*/ 36 h 85"/>
                <a:gd name="T2" fmla="*/ 50 w 50"/>
                <a:gd name="T3" fmla="*/ 36 h 85"/>
                <a:gd name="T4" fmla="*/ 50 w 50"/>
                <a:gd name="T5" fmla="*/ 29 h 85"/>
                <a:gd name="T6" fmla="*/ 50 w 50"/>
                <a:gd name="T7" fmla="*/ 18 h 85"/>
                <a:gd name="T8" fmla="*/ 50 w 50"/>
                <a:gd name="T9" fmla="*/ 11 h 85"/>
                <a:gd name="T10" fmla="*/ 50 w 50"/>
                <a:gd name="T11" fmla="*/ 0 h 85"/>
                <a:gd name="T12" fmla="*/ 43 w 50"/>
                <a:gd name="T13" fmla="*/ 4 h 85"/>
                <a:gd name="T14" fmla="*/ 43 w 50"/>
                <a:gd name="T15" fmla="*/ 4 h 85"/>
                <a:gd name="T16" fmla="*/ 43 w 50"/>
                <a:gd name="T17" fmla="*/ 11 h 85"/>
                <a:gd name="T18" fmla="*/ 43 w 50"/>
                <a:gd name="T19" fmla="*/ 15 h 85"/>
                <a:gd name="T20" fmla="*/ 39 w 50"/>
                <a:gd name="T21" fmla="*/ 18 h 85"/>
                <a:gd name="T22" fmla="*/ 39 w 50"/>
                <a:gd name="T23" fmla="*/ 18 h 85"/>
                <a:gd name="T24" fmla="*/ 39 w 50"/>
                <a:gd name="T25" fmla="*/ 22 h 85"/>
                <a:gd name="T26" fmla="*/ 36 w 50"/>
                <a:gd name="T27" fmla="*/ 25 h 85"/>
                <a:gd name="T28" fmla="*/ 25 w 50"/>
                <a:gd name="T29" fmla="*/ 32 h 85"/>
                <a:gd name="T30" fmla="*/ 25 w 50"/>
                <a:gd name="T31" fmla="*/ 32 h 85"/>
                <a:gd name="T32" fmla="*/ 18 w 50"/>
                <a:gd name="T33" fmla="*/ 36 h 85"/>
                <a:gd name="T34" fmla="*/ 11 w 50"/>
                <a:gd name="T35" fmla="*/ 36 h 85"/>
                <a:gd name="T36" fmla="*/ 7 w 50"/>
                <a:gd name="T37" fmla="*/ 36 h 85"/>
                <a:gd name="T38" fmla="*/ 0 w 50"/>
                <a:gd name="T39" fmla="*/ 36 h 85"/>
                <a:gd name="T40" fmla="*/ 0 w 50"/>
                <a:gd name="T41" fmla="*/ 43 h 85"/>
                <a:gd name="T42" fmla="*/ 4 w 50"/>
                <a:gd name="T43" fmla="*/ 46 h 85"/>
                <a:gd name="T44" fmla="*/ 4 w 50"/>
                <a:gd name="T45" fmla="*/ 50 h 85"/>
                <a:gd name="T46" fmla="*/ 7 w 50"/>
                <a:gd name="T47" fmla="*/ 57 h 85"/>
                <a:gd name="T48" fmla="*/ 11 w 50"/>
                <a:gd name="T49" fmla="*/ 60 h 85"/>
                <a:gd name="T50" fmla="*/ 11 w 50"/>
                <a:gd name="T51" fmla="*/ 64 h 85"/>
                <a:gd name="T52" fmla="*/ 18 w 50"/>
                <a:gd name="T53" fmla="*/ 71 h 85"/>
                <a:gd name="T54" fmla="*/ 18 w 50"/>
                <a:gd name="T55" fmla="*/ 74 h 85"/>
                <a:gd name="T56" fmla="*/ 25 w 50"/>
                <a:gd name="T57" fmla="*/ 78 h 85"/>
                <a:gd name="T58" fmla="*/ 29 w 50"/>
                <a:gd name="T59" fmla="*/ 82 h 85"/>
                <a:gd name="T60" fmla="*/ 32 w 50"/>
                <a:gd name="T61" fmla="*/ 85 h 85"/>
                <a:gd name="T62" fmla="*/ 36 w 50"/>
                <a:gd name="T63" fmla="*/ 85 h 85"/>
                <a:gd name="T64" fmla="*/ 36 w 50"/>
                <a:gd name="T65" fmla="*/ 85 h 85"/>
                <a:gd name="T66" fmla="*/ 39 w 50"/>
                <a:gd name="T67" fmla="*/ 85 h 85"/>
                <a:gd name="T68" fmla="*/ 39 w 50"/>
                <a:gd name="T69" fmla="*/ 85 h 85"/>
                <a:gd name="T70" fmla="*/ 43 w 50"/>
                <a:gd name="T71" fmla="*/ 82 h 85"/>
                <a:gd name="T72" fmla="*/ 43 w 50"/>
                <a:gd name="T73" fmla="*/ 67 h 85"/>
                <a:gd name="T74" fmla="*/ 43 w 50"/>
                <a:gd name="T75" fmla="*/ 67 h 85"/>
                <a:gd name="T76" fmla="*/ 43 w 50"/>
                <a:gd name="T77" fmla="*/ 64 h 85"/>
                <a:gd name="T78" fmla="*/ 39 w 50"/>
                <a:gd name="T79" fmla="*/ 57 h 85"/>
                <a:gd name="T80" fmla="*/ 36 w 50"/>
                <a:gd name="T81" fmla="*/ 50 h 85"/>
                <a:gd name="T82" fmla="*/ 32 w 50"/>
                <a:gd name="T83" fmla="*/ 46 h 85"/>
                <a:gd name="T84" fmla="*/ 29 w 50"/>
                <a:gd name="T85" fmla="*/ 39 h 85"/>
                <a:gd name="T86" fmla="*/ 29 w 50"/>
                <a:gd name="T87" fmla="*/ 43 h 85"/>
                <a:gd name="T88" fmla="*/ 32 w 50"/>
                <a:gd name="T89" fmla="*/ 50 h 85"/>
                <a:gd name="T90" fmla="*/ 39 w 50"/>
                <a:gd name="T91" fmla="*/ 57 h 85"/>
                <a:gd name="T92" fmla="*/ 43 w 50"/>
                <a:gd name="T93" fmla="*/ 67 h 85"/>
                <a:gd name="T94" fmla="*/ 43 w 50"/>
                <a:gd name="T95" fmla="*/ 64 h 85"/>
                <a:gd name="T96" fmla="*/ 43 w 50"/>
                <a:gd name="T97" fmla="*/ 60 h 85"/>
                <a:gd name="T98" fmla="*/ 46 w 50"/>
                <a:gd name="T99" fmla="*/ 53 h 85"/>
                <a:gd name="T100" fmla="*/ 46 w 50"/>
                <a:gd name="T101" fmla="*/ 46 h 85"/>
                <a:gd name="T102" fmla="*/ 46 w 50"/>
                <a:gd name="T103" fmla="*/ 39 h 85"/>
                <a:gd name="T104" fmla="*/ 50 w 50"/>
                <a:gd name="T105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>
                <a:gd name="T0" fmla="*/ 81 w 92"/>
                <a:gd name="T1" fmla="*/ 0 h 190"/>
                <a:gd name="T2" fmla="*/ 74 w 92"/>
                <a:gd name="T3" fmla="*/ 3 h 190"/>
                <a:gd name="T4" fmla="*/ 64 w 92"/>
                <a:gd name="T5" fmla="*/ 21 h 190"/>
                <a:gd name="T6" fmla="*/ 60 w 92"/>
                <a:gd name="T7" fmla="*/ 24 h 190"/>
                <a:gd name="T8" fmla="*/ 50 w 92"/>
                <a:gd name="T9" fmla="*/ 35 h 190"/>
                <a:gd name="T10" fmla="*/ 39 w 92"/>
                <a:gd name="T11" fmla="*/ 49 h 190"/>
                <a:gd name="T12" fmla="*/ 28 w 92"/>
                <a:gd name="T13" fmla="*/ 56 h 190"/>
                <a:gd name="T14" fmla="*/ 25 w 92"/>
                <a:gd name="T15" fmla="*/ 56 h 190"/>
                <a:gd name="T16" fmla="*/ 18 w 92"/>
                <a:gd name="T17" fmla="*/ 56 h 190"/>
                <a:gd name="T18" fmla="*/ 11 w 92"/>
                <a:gd name="T19" fmla="*/ 63 h 190"/>
                <a:gd name="T20" fmla="*/ 7 w 92"/>
                <a:gd name="T21" fmla="*/ 77 h 190"/>
                <a:gd name="T22" fmla="*/ 4 w 92"/>
                <a:gd name="T23" fmla="*/ 91 h 190"/>
                <a:gd name="T24" fmla="*/ 7 w 92"/>
                <a:gd name="T25" fmla="*/ 95 h 190"/>
                <a:gd name="T26" fmla="*/ 7 w 92"/>
                <a:gd name="T27" fmla="*/ 95 h 190"/>
                <a:gd name="T28" fmla="*/ 14 w 92"/>
                <a:gd name="T29" fmla="*/ 105 h 190"/>
                <a:gd name="T30" fmla="*/ 11 w 92"/>
                <a:gd name="T31" fmla="*/ 112 h 190"/>
                <a:gd name="T32" fmla="*/ 7 w 92"/>
                <a:gd name="T33" fmla="*/ 119 h 190"/>
                <a:gd name="T34" fmla="*/ 0 w 92"/>
                <a:gd name="T35" fmla="*/ 155 h 190"/>
                <a:gd name="T36" fmla="*/ 7 w 92"/>
                <a:gd name="T37" fmla="*/ 179 h 190"/>
                <a:gd name="T38" fmla="*/ 18 w 92"/>
                <a:gd name="T39" fmla="*/ 179 h 190"/>
                <a:gd name="T40" fmla="*/ 21 w 92"/>
                <a:gd name="T41" fmla="*/ 179 h 190"/>
                <a:gd name="T42" fmla="*/ 21 w 92"/>
                <a:gd name="T43" fmla="*/ 183 h 190"/>
                <a:gd name="T44" fmla="*/ 28 w 92"/>
                <a:gd name="T45" fmla="*/ 190 h 190"/>
                <a:gd name="T46" fmla="*/ 39 w 92"/>
                <a:gd name="T47" fmla="*/ 190 h 190"/>
                <a:gd name="T48" fmla="*/ 50 w 92"/>
                <a:gd name="T49" fmla="*/ 183 h 190"/>
                <a:gd name="T50" fmla="*/ 60 w 92"/>
                <a:gd name="T51" fmla="*/ 158 h 190"/>
                <a:gd name="T52" fmla="*/ 64 w 92"/>
                <a:gd name="T53" fmla="*/ 137 h 190"/>
                <a:gd name="T54" fmla="*/ 64 w 92"/>
                <a:gd name="T55" fmla="*/ 130 h 190"/>
                <a:gd name="T56" fmla="*/ 64 w 92"/>
                <a:gd name="T57" fmla="*/ 119 h 190"/>
                <a:gd name="T58" fmla="*/ 74 w 92"/>
                <a:gd name="T59" fmla="*/ 98 h 190"/>
                <a:gd name="T60" fmla="*/ 81 w 92"/>
                <a:gd name="T61" fmla="*/ 56 h 190"/>
                <a:gd name="T62" fmla="*/ 85 w 92"/>
                <a:gd name="T63" fmla="*/ 49 h 190"/>
                <a:gd name="T64" fmla="*/ 88 w 92"/>
                <a:gd name="T65" fmla="*/ 35 h 190"/>
                <a:gd name="T66" fmla="*/ 88 w 92"/>
                <a:gd name="T67" fmla="*/ 21 h 190"/>
                <a:gd name="T68" fmla="*/ 92 w 92"/>
                <a:gd name="T69" fmla="*/ 10 h 190"/>
                <a:gd name="T70" fmla="*/ 88 w 92"/>
                <a:gd name="T7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>
                <a:gd name="T0" fmla="*/ 42 w 60"/>
                <a:gd name="T1" fmla="*/ 4 h 60"/>
                <a:gd name="T2" fmla="*/ 38 w 60"/>
                <a:gd name="T3" fmla="*/ 4 h 60"/>
                <a:gd name="T4" fmla="*/ 38 w 60"/>
                <a:gd name="T5" fmla="*/ 11 h 60"/>
                <a:gd name="T6" fmla="*/ 35 w 60"/>
                <a:gd name="T7" fmla="*/ 11 h 60"/>
                <a:gd name="T8" fmla="*/ 35 w 60"/>
                <a:gd name="T9" fmla="*/ 14 h 60"/>
                <a:gd name="T10" fmla="*/ 17 w 60"/>
                <a:gd name="T11" fmla="*/ 4 h 60"/>
                <a:gd name="T12" fmla="*/ 10 w 60"/>
                <a:gd name="T13" fmla="*/ 4 h 60"/>
                <a:gd name="T14" fmla="*/ 10 w 60"/>
                <a:gd name="T15" fmla="*/ 4 h 60"/>
                <a:gd name="T16" fmla="*/ 7 w 60"/>
                <a:gd name="T17" fmla="*/ 4 h 60"/>
                <a:gd name="T18" fmla="*/ 3 w 60"/>
                <a:gd name="T19" fmla="*/ 7 h 60"/>
                <a:gd name="T20" fmla="*/ 0 w 60"/>
                <a:gd name="T21" fmla="*/ 11 h 60"/>
                <a:gd name="T22" fmla="*/ 0 w 60"/>
                <a:gd name="T23" fmla="*/ 18 h 60"/>
                <a:gd name="T24" fmla="*/ 7 w 60"/>
                <a:gd name="T25" fmla="*/ 36 h 60"/>
                <a:gd name="T26" fmla="*/ 7 w 60"/>
                <a:gd name="T27" fmla="*/ 36 h 60"/>
                <a:gd name="T28" fmla="*/ 10 w 60"/>
                <a:gd name="T29" fmla="*/ 39 h 60"/>
                <a:gd name="T30" fmla="*/ 14 w 60"/>
                <a:gd name="T31" fmla="*/ 43 h 60"/>
                <a:gd name="T32" fmla="*/ 17 w 60"/>
                <a:gd name="T33" fmla="*/ 50 h 60"/>
                <a:gd name="T34" fmla="*/ 17 w 60"/>
                <a:gd name="T35" fmla="*/ 53 h 60"/>
                <a:gd name="T36" fmla="*/ 24 w 60"/>
                <a:gd name="T37" fmla="*/ 57 h 60"/>
                <a:gd name="T38" fmla="*/ 31 w 60"/>
                <a:gd name="T39" fmla="*/ 60 h 60"/>
                <a:gd name="T40" fmla="*/ 38 w 60"/>
                <a:gd name="T41" fmla="*/ 60 h 60"/>
                <a:gd name="T42" fmla="*/ 42 w 60"/>
                <a:gd name="T43" fmla="*/ 60 h 60"/>
                <a:gd name="T44" fmla="*/ 45 w 60"/>
                <a:gd name="T45" fmla="*/ 57 h 60"/>
                <a:gd name="T46" fmla="*/ 52 w 60"/>
                <a:gd name="T47" fmla="*/ 53 h 60"/>
                <a:gd name="T48" fmla="*/ 56 w 60"/>
                <a:gd name="T49" fmla="*/ 46 h 60"/>
                <a:gd name="T50" fmla="*/ 60 w 60"/>
                <a:gd name="T51" fmla="*/ 39 h 60"/>
                <a:gd name="T52" fmla="*/ 60 w 60"/>
                <a:gd name="T53" fmla="*/ 36 h 60"/>
                <a:gd name="T54" fmla="*/ 60 w 60"/>
                <a:gd name="T55" fmla="*/ 25 h 60"/>
                <a:gd name="T56" fmla="*/ 60 w 60"/>
                <a:gd name="T57" fmla="*/ 18 h 60"/>
                <a:gd name="T58" fmla="*/ 60 w 60"/>
                <a:gd name="T59" fmla="*/ 11 h 60"/>
                <a:gd name="T60" fmla="*/ 60 w 60"/>
                <a:gd name="T61" fmla="*/ 7 h 60"/>
                <a:gd name="T62" fmla="*/ 56 w 60"/>
                <a:gd name="T63" fmla="*/ 7 h 60"/>
                <a:gd name="T64" fmla="*/ 52 w 60"/>
                <a:gd name="T65" fmla="*/ 7 h 60"/>
                <a:gd name="T66" fmla="*/ 49 w 60"/>
                <a:gd name="T67" fmla="*/ 4 h 60"/>
                <a:gd name="T68" fmla="*/ 45 w 60"/>
                <a:gd name="T69" fmla="*/ 0 h 60"/>
                <a:gd name="T70" fmla="*/ 42 w 60"/>
                <a:gd name="T7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>
                <a:gd name="T0" fmla="*/ 7 w 11"/>
                <a:gd name="T1" fmla="*/ 0 h 18"/>
                <a:gd name="T2" fmla="*/ 0 w 11"/>
                <a:gd name="T3" fmla="*/ 4 h 18"/>
                <a:gd name="T4" fmla="*/ 0 w 11"/>
                <a:gd name="T5" fmla="*/ 11 h 18"/>
                <a:gd name="T6" fmla="*/ 0 w 11"/>
                <a:gd name="T7" fmla="*/ 14 h 18"/>
                <a:gd name="T8" fmla="*/ 7 w 11"/>
                <a:gd name="T9" fmla="*/ 18 h 18"/>
                <a:gd name="T10" fmla="*/ 11 w 11"/>
                <a:gd name="T11" fmla="*/ 14 h 18"/>
                <a:gd name="T12" fmla="*/ 11 w 11"/>
                <a:gd name="T13" fmla="*/ 11 h 18"/>
                <a:gd name="T14" fmla="*/ 11 w 11"/>
                <a:gd name="T15" fmla="*/ 4 h 18"/>
                <a:gd name="T16" fmla="*/ 7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0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>
                <a:gd name="T0" fmla="*/ 22 w 39"/>
                <a:gd name="T1" fmla="*/ 0 h 102"/>
                <a:gd name="T2" fmla="*/ 22 w 39"/>
                <a:gd name="T3" fmla="*/ 0 h 102"/>
                <a:gd name="T4" fmla="*/ 15 w 39"/>
                <a:gd name="T5" fmla="*/ 0 h 102"/>
                <a:gd name="T6" fmla="*/ 11 w 39"/>
                <a:gd name="T7" fmla="*/ 3 h 102"/>
                <a:gd name="T8" fmla="*/ 8 w 39"/>
                <a:gd name="T9" fmla="*/ 3 h 102"/>
                <a:gd name="T10" fmla="*/ 4 w 39"/>
                <a:gd name="T11" fmla="*/ 10 h 102"/>
                <a:gd name="T12" fmla="*/ 4 w 39"/>
                <a:gd name="T13" fmla="*/ 10 h 102"/>
                <a:gd name="T14" fmla="*/ 0 w 39"/>
                <a:gd name="T15" fmla="*/ 18 h 102"/>
                <a:gd name="T16" fmla="*/ 0 w 39"/>
                <a:gd name="T17" fmla="*/ 28 h 102"/>
                <a:gd name="T18" fmla="*/ 0 w 39"/>
                <a:gd name="T19" fmla="*/ 39 h 102"/>
                <a:gd name="T20" fmla="*/ 0 w 39"/>
                <a:gd name="T21" fmla="*/ 46 h 102"/>
                <a:gd name="T22" fmla="*/ 0 w 39"/>
                <a:gd name="T23" fmla="*/ 53 h 102"/>
                <a:gd name="T24" fmla="*/ 4 w 39"/>
                <a:gd name="T25" fmla="*/ 56 h 102"/>
                <a:gd name="T26" fmla="*/ 4 w 39"/>
                <a:gd name="T27" fmla="*/ 56 h 102"/>
                <a:gd name="T28" fmla="*/ 4 w 39"/>
                <a:gd name="T29" fmla="*/ 60 h 102"/>
                <a:gd name="T30" fmla="*/ 4 w 39"/>
                <a:gd name="T31" fmla="*/ 60 h 102"/>
                <a:gd name="T32" fmla="*/ 4 w 39"/>
                <a:gd name="T33" fmla="*/ 63 h 102"/>
                <a:gd name="T34" fmla="*/ 0 w 39"/>
                <a:gd name="T35" fmla="*/ 67 h 102"/>
                <a:gd name="T36" fmla="*/ 0 w 39"/>
                <a:gd name="T37" fmla="*/ 70 h 102"/>
                <a:gd name="T38" fmla="*/ 4 w 39"/>
                <a:gd name="T39" fmla="*/ 77 h 102"/>
                <a:gd name="T40" fmla="*/ 4 w 39"/>
                <a:gd name="T41" fmla="*/ 84 h 102"/>
                <a:gd name="T42" fmla="*/ 8 w 39"/>
                <a:gd name="T43" fmla="*/ 91 h 102"/>
                <a:gd name="T44" fmla="*/ 15 w 39"/>
                <a:gd name="T45" fmla="*/ 99 h 102"/>
                <a:gd name="T46" fmla="*/ 15 w 39"/>
                <a:gd name="T47" fmla="*/ 102 h 102"/>
                <a:gd name="T48" fmla="*/ 18 w 39"/>
                <a:gd name="T49" fmla="*/ 102 h 102"/>
                <a:gd name="T50" fmla="*/ 22 w 39"/>
                <a:gd name="T51" fmla="*/ 99 h 102"/>
                <a:gd name="T52" fmla="*/ 25 w 39"/>
                <a:gd name="T53" fmla="*/ 91 h 102"/>
                <a:gd name="T54" fmla="*/ 25 w 39"/>
                <a:gd name="T55" fmla="*/ 88 h 102"/>
                <a:gd name="T56" fmla="*/ 25 w 39"/>
                <a:gd name="T57" fmla="*/ 77 h 102"/>
                <a:gd name="T58" fmla="*/ 25 w 39"/>
                <a:gd name="T59" fmla="*/ 70 h 102"/>
                <a:gd name="T60" fmla="*/ 25 w 39"/>
                <a:gd name="T61" fmla="*/ 63 h 102"/>
                <a:gd name="T62" fmla="*/ 25 w 39"/>
                <a:gd name="T63" fmla="*/ 60 h 102"/>
                <a:gd name="T64" fmla="*/ 32 w 39"/>
                <a:gd name="T65" fmla="*/ 46 h 102"/>
                <a:gd name="T66" fmla="*/ 32 w 39"/>
                <a:gd name="T67" fmla="*/ 42 h 102"/>
                <a:gd name="T68" fmla="*/ 32 w 39"/>
                <a:gd name="T69" fmla="*/ 39 h 102"/>
                <a:gd name="T70" fmla="*/ 32 w 39"/>
                <a:gd name="T71" fmla="*/ 32 h 102"/>
                <a:gd name="T72" fmla="*/ 32 w 39"/>
                <a:gd name="T73" fmla="*/ 28 h 102"/>
                <a:gd name="T74" fmla="*/ 36 w 39"/>
                <a:gd name="T75" fmla="*/ 25 h 102"/>
                <a:gd name="T76" fmla="*/ 36 w 39"/>
                <a:gd name="T77" fmla="*/ 25 h 102"/>
                <a:gd name="T78" fmla="*/ 36 w 39"/>
                <a:gd name="T79" fmla="*/ 18 h 102"/>
                <a:gd name="T80" fmla="*/ 36 w 39"/>
                <a:gd name="T81" fmla="*/ 10 h 102"/>
                <a:gd name="T82" fmla="*/ 36 w 39"/>
                <a:gd name="T83" fmla="*/ 3 h 102"/>
                <a:gd name="T84" fmla="*/ 39 w 39"/>
                <a:gd name="T85" fmla="*/ 0 h 102"/>
                <a:gd name="T86" fmla="*/ 36 w 39"/>
                <a:gd name="T87" fmla="*/ 0 h 102"/>
                <a:gd name="T88" fmla="*/ 32 w 39"/>
                <a:gd name="T89" fmla="*/ 3 h 102"/>
                <a:gd name="T90" fmla="*/ 25 w 39"/>
                <a:gd name="T91" fmla="*/ 3 h 102"/>
                <a:gd name="T92" fmla="*/ 22 w 39"/>
                <a:gd name="T9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1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>
                <a:gd name="T0" fmla="*/ 24 w 31"/>
                <a:gd name="T1" fmla="*/ 0 h 35"/>
                <a:gd name="T2" fmla="*/ 21 w 31"/>
                <a:gd name="T3" fmla="*/ 3 h 35"/>
                <a:gd name="T4" fmla="*/ 17 w 31"/>
                <a:gd name="T5" fmla="*/ 7 h 35"/>
                <a:gd name="T6" fmla="*/ 10 w 31"/>
                <a:gd name="T7" fmla="*/ 14 h 35"/>
                <a:gd name="T8" fmla="*/ 7 w 31"/>
                <a:gd name="T9" fmla="*/ 17 h 35"/>
                <a:gd name="T10" fmla="*/ 3 w 31"/>
                <a:gd name="T11" fmla="*/ 24 h 35"/>
                <a:gd name="T12" fmla="*/ 0 w 31"/>
                <a:gd name="T13" fmla="*/ 28 h 35"/>
                <a:gd name="T14" fmla="*/ 0 w 31"/>
                <a:gd name="T15" fmla="*/ 28 h 35"/>
                <a:gd name="T16" fmla="*/ 0 w 31"/>
                <a:gd name="T17" fmla="*/ 31 h 35"/>
                <a:gd name="T18" fmla="*/ 0 w 31"/>
                <a:gd name="T19" fmla="*/ 31 h 35"/>
                <a:gd name="T20" fmla="*/ 0 w 31"/>
                <a:gd name="T21" fmla="*/ 35 h 35"/>
                <a:gd name="T22" fmla="*/ 0 w 31"/>
                <a:gd name="T23" fmla="*/ 35 h 35"/>
                <a:gd name="T24" fmla="*/ 3 w 31"/>
                <a:gd name="T25" fmla="*/ 35 h 35"/>
                <a:gd name="T26" fmla="*/ 10 w 31"/>
                <a:gd name="T27" fmla="*/ 31 h 35"/>
                <a:gd name="T28" fmla="*/ 14 w 31"/>
                <a:gd name="T29" fmla="*/ 28 h 35"/>
                <a:gd name="T30" fmla="*/ 21 w 31"/>
                <a:gd name="T31" fmla="*/ 24 h 35"/>
                <a:gd name="T32" fmla="*/ 21 w 31"/>
                <a:gd name="T33" fmla="*/ 24 h 35"/>
                <a:gd name="T34" fmla="*/ 21 w 31"/>
                <a:gd name="T35" fmla="*/ 21 h 35"/>
                <a:gd name="T36" fmla="*/ 24 w 31"/>
                <a:gd name="T37" fmla="*/ 17 h 35"/>
                <a:gd name="T38" fmla="*/ 28 w 31"/>
                <a:gd name="T39" fmla="*/ 14 h 35"/>
                <a:gd name="T40" fmla="*/ 31 w 31"/>
                <a:gd name="T41" fmla="*/ 10 h 35"/>
                <a:gd name="T42" fmla="*/ 31 w 31"/>
                <a:gd name="T43" fmla="*/ 7 h 35"/>
                <a:gd name="T44" fmla="*/ 31 w 31"/>
                <a:gd name="T45" fmla="*/ 3 h 35"/>
                <a:gd name="T46" fmla="*/ 31 w 31"/>
                <a:gd name="T47" fmla="*/ 3 h 35"/>
                <a:gd name="T48" fmla="*/ 28 w 31"/>
                <a:gd name="T49" fmla="*/ 0 h 35"/>
                <a:gd name="T50" fmla="*/ 24 w 31"/>
                <a:gd name="T5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>
                <a:gd name="T0" fmla="*/ 11 w 18"/>
                <a:gd name="T1" fmla="*/ 0 h 28"/>
                <a:gd name="T2" fmla="*/ 7 w 18"/>
                <a:gd name="T3" fmla="*/ 0 h 28"/>
                <a:gd name="T4" fmla="*/ 4 w 18"/>
                <a:gd name="T5" fmla="*/ 3 h 28"/>
                <a:gd name="T6" fmla="*/ 0 w 18"/>
                <a:gd name="T7" fmla="*/ 3 h 28"/>
                <a:gd name="T8" fmla="*/ 0 w 18"/>
                <a:gd name="T9" fmla="*/ 7 h 28"/>
                <a:gd name="T10" fmla="*/ 0 w 18"/>
                <a:gd name="T11" fmla="*/ 14 h 28"/>
                <a:gd name="T12" fmla="*/ 0 w 18"/>
                <a:gd name="T13" fmla="*/ 17 h 28"/>
                <a:gd name="T14" fmla="*/ 0 w 18"/>
                <a:gd name="T15" fmla="*/ 24 h 28"/>
                <a:gd name="T16" fmla="*/ 4 w 18"/>
                <a:gd name="T17" fmla="*/ 28 h 28"/>
                <a:gd name="T18" fmla="*/ 11 w 18"/>
                <a:gd name="T19" fmla="*/ 28 h 28"/>
                <a:gd name="T20" fmla="*/ 14 w 18"/>
                <a:gd name="T21" fmla="*/ 24 h 28"/>
                <a:gd name="T22" fmla="*/ 18 w 18"/>
                <a:gd name="T23" fmla="*/ 21 h 28"/>
                <a:gd name="T24" fmla="*/ 18 w 18"/>
                <a:gd name="T25" fmla="*/ 17 h 28"/>
                <a:gd name="T26" fmla="*/ 18 w 18"/>
                <a:gd name="T27" fmla="*/ 14 h 28"/>
                <a:gd name="T28" fmla="*/ 14 w 18"/>
                <a:gd name="T29" fmla="*/ 10 h 28"/>
                <a:gd name="T30" fmla="*/ 14 w 18"/>
                <a:gd name="T31" fmla="*/ 3 h 28"/>
                <a:gd name="T32" fmla="*/ 11 w 1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>
                <a:gd name="T0" fmla="*/ 45 w 67"/>
                <a:gd name="T1" fmla="*/ 0 h 49"/>
                <a:gd name="T2" fmla="*/ 31 w 67"/>
                <a:gd name="T3" fmla="*/ 7 h 49"/>
                <a:gd name="T4" fmla="*/ 21 w 67"/>
                <a:gd name="T5" fmla="*/ 7 h 49"/>
                <a:gd name="T6" fmla="*/ 7 w 67"/>
                <a:gd name="T7" fmla="*/ 14 h 49"/>
                <a:gd name="T8" fmla="*/ 7 w 67"/>
                <a:gd name="T9" fmla="*/ 17 h 49"/>
                <a:gd name="T10" fmla="*/ 3 w 67"/>
                <a:gd name="T11" fmla="*/ 21 h 49"/>
                <a:gd name="T12" fmla="*/ 3 w 67"/>
                <a:gd name="T13" fmla="*/ 24 h 49"/>
                <a:gd name="T14" fmla="*/ 0 w 67"/>
                <a:gd name="T15" fmla="*/ 31 h 49"/>
                <a:gd name="T16" fmla="*/ 0 w 67"/>
                <a:gd name="T17" fmla="*/ 35 h 49"/>
                <a:gd name="T18" fmla="*/ 3 w 67"/>
                <a:gd name="T19" fmla="*/ 35 h 49"/>
                <a:gd name="T20" fmla="*/ 10 w 67"/>
                <a:gd name="T21" fmla="*/ 35 h 49"/>
                <a:gd name="T22" fmla="*/ 17 w 67"/>
                <a:gd name="T23" fmla="*/ 31 h 49"/>
                <a:gd name="T24" fmla="*/ 21 w 67"/>
                <a:gd name="T25" fmla="*/ 31 h 49"/>
                <a:gd name="T26" fmla="*/ 21 w 67"/>
                <a:gd name="T27" fmla="*/ 31 h 49"/>
                <a:gd name="T28" fmla="*/ 21 w 67"/>
                <a:gd name="T29" fmla="*/ 31 h 49"/>
                <a:gd name="T30" fmla="*/ 24 w 67"/>
                <a:gd name="T31" fmla="*/ 39 h 49"/>
                <a:gd name="T32" fmla="*/ 24 w 67"/>
                <a:gd name="T33" fmla="*/ 42 h 49"/>
                <a:gd name="T34" fmla="*/ 28 w 67"/>
                <a:gd name="T35" fmla="*/ 46 h 49"/>
                <a:gd name="T36" fmla="*/ 31 w 67"/>
                <a:gd name="T37" fmla="*/ 46 h 49"/>
                <a:gd name="T38" fmla="*/ 38 w 67"/>
                <a:gd name="T39" fmla="*/ 46 h 49"/>
                <a:gd name="T40" fmla="*/ 42 w 67"/>
                <a:gd name="T41" fmla="*/ 49 h 49"/>
                <a:gd name="T42" fmla="*/ 45 w 67"/>
                <a:gd name="T43" fmla="*/ 46 h 49"/>
                <a:gd name="T44" fmla="*/ 49 w 67"/>
                <a:gd name="T45" fmla="*/ 42 h 49"/>
                <a:gd name="T46" fmla="*/ 49 w 67"/>
                <a:gd name="T47" fmla="*/ 35 h 49"/>
                <a:gd name="T48" fmla="*/ 45 w 67"/>
                <a:gd name="T49" fmla="*/ 31 h 49"/>
                <a:gd name="T50" fmla="*/ 45 w 67"/>
                <a:gd name="T51" fmla="*/ 28 h 49"/>
                <a:gd name="T52" fmla="*/ 49 w 67"/>
                <a:gd name="T53" fmla="*/ 28 h 49"/>
                <a:gd name="T54" fmla="*/ 49 w 67"/>
                <a:gd name="T55" fmla="*/ 28 h 49"/>
                <a:gd name="T56" fmla="*/ 53 w 67"/>
                <a:gd name="T57" fmla="*/ 31 h 49"/>
                <a:gd name="T58" fmla="*/ 56 w 67"/>
                <a:gd name="T59" fmla="*/ 35 h 49"/>
                <a:gd name="T60" fmla="*/ 56 w 67"/>
                <a:gd name="T61" fmla="*/ 35 h 49"/>
                <a:gd name="T62" fmla="*/ 60 w 67"/>
                <a:gd name="T63" fmla="*/ 31 h 49"/>
                <a:gd name="T64" fmla="*/ 63 w 67"/>
                <a:gd name="T65" fmla="*/ 28 h 49"/>
                <a:gd name="T66" fmla="*/ 67 w 67"/>
                <a:gd name="T67" fmla="*/ 21 h 49"/>
                <a:gd name="T68" fmla="*/ 67 w 67"/>
                <a:gd name="T69" fmla="*/ 14 h 49"/>
                <a:gd name="T70" fmla="*/ 63 w 67"/>
                <a:gd name="T71" fmla="*/ 10 h 49"/>
                <a:gd name="T72" fmla="*/ 60 w 67"/>
                <a:gd name="T73" fmla="*/ 3 h 49"/>
                <a:gd name="T74" fmla="*/ 53 w 67"/>
                <a:gd name="T75" fmla="*/ 0 h 49"/>
                <a:gd name="T76" fmla="*/ 49 w 67"/>
                <a:gd name="T77" fmla="*/ 0 h 49"/>
                <a:gd name="T78" fmla="*/ 45 w 67"/>
                <a:gd name="T7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>
                <a:gd name="T0" fmla="*/ 14 w 133"/>
                <a:gd name="T1" fmla="*/ 134 h 158"/>
                <a:gd name="T2" fmla="*/ 24 w 133"/>
                <a:gd name="T3" fmla="*/ 141 h 158"/>
                <a:gd name="T4" fmla="*/ 42 w 133"/>
                <a:gd name="T5" fmla="*/ 144 h 158"/>
                <a:gd name="T6" fmla="*/ 52 w 133"/>
                <a:gd name="T7" fmla="*/ 148 h 158"/>
                <a:gd name="T8" fmla="*/ 66 w 133"/>
                <a:gd name="T9" fmla="*/ 158 h 158"/>
                <a:gd name="T10" fmla="*/ 77 w 133"/>
                <a:gd name="T11" fmla="*/ 155 h 158"/>
                <a:gd name="T12" fmla="*/ 84 w 133"/>
                <a:gd name="T13" fmla="*/ 141 h 158"/>
                <a:gd name="T14" fmla="*/ 88 w 133"/>
                <a:gd name="T15" fmla="*/ 127 h 158"/>
                <a:gd name="T16" fmla="*/ 98 w 133"/>
                <a:gd name="T17" fmla="*/ 120 h 158"/>
                <a:gd name="T18" fmla="*/ 105 w 133"/>
                <a:gd name="T19" fmla="*/ 102 h 158"/>
                <a:gd name="T20" fmla="*/ 119 w 133"/>
                <a:gd name="T21" fmla="*/ 95 h 158"/>
                <a:gd name="T22" fmla="*/ 123 w 133"/>
                <a:gd name="T23" fmla="*/ 88 h 158"/>
                <a:gd name="T24" fmla="*/ 112 w 133"/>
                <a:gd name="T25" fmla="*/ 81 h 158"/>
                <a:gd name="T26" fmla="*/ 105 w 133"/>
                <a:gd name="T27" fmla="*/ 77 h 158"/>
                <a:gd name="T28" fmla="*/ 116 w 133"/>
                <a:gd name="T29" fmla="*/ 56 h 158"/>
                <a:gd name="T30" fmla="*/ 126 w 133"/>
                <a:gd name="T31" fmla="*/ 46 h 158"/>
                <a:gd name="T32" fmla="*/ 112 w 133"/>
                <a:gd name="T33" fmla="*/ 39 h 158"/>
                <a:gd name="T34" fmla="*/ 133 w 133"/>
                <a:gd name="T35" fmla="*/ 28 h 158"/>
                <a:gd name="T36" fmla="*/ 126 w 133"/>
                <a:gd name="T37" fmla="*/ 18 h 158"/>
                <a:gd name="T38" fmla="*/ 116 w 133"/>
                <a:gd name="T39" fmla="*/ 7 h 158"/>
                <a:gd name="T40" fmla="*/ 112 w 133"/>
                <a:gd name="T41" fmla="*/ 0 h 158"/>
                <a:gd name="T42" fmla="*/ 98 w 133"/>
                <a:gd name="T43" fmla="*/ 3 h 158"/>
                <a:gd name="T44" fmla="*/ 88 w 133"/>
                <a:gd name="T45" fmla="*/ 11 h 158"/>
                <a:gd name="T46" fmla="*/ 70 w 133"/>
                <a:gd name="T47" fmla="*/ 39 h 158"/>
                <a:gd name="T48" fmla="*/ 59 w 133"/>
                <a:gd name="T49" fmla="*/ 46 h 158"/>
                <a:gd name="T50" fmla="*/ 45 w 133"/>
                <a:gd name="T51" fmla="*/ 56 h 158"/>
                <a:gd name="T52" fmla="*/ 38 w 133"/>
                <a:gd name="T53" fmla="*/ 67 h 158"/>
                <a:gd name="T54" fmla="*/ 7 w 133"/>
                <a:gd name="T55" fmla="*/ 88 h 158"/>
                <a:gd name="T56" fmla="*/ 0 w 133"/>
                <a:gd name="T57" fmla="*/ 99 h 158"/>
                <a:gd name="T58" fmla="*/ 3 w 133"/>
                <a:gd name="T59" fmla="*/ 120 h 158"/>
                <a:gd name="T60" fmla="*/ 0 w 133"/>
                <a:gd name="T61" fmla="*/ 127 h 158"/>
                <a:gd name="T62" fmla="*/ 38 w 133"/>
                <a:gd name="T63" fmla="*/ 99 h 158"/>
                <a:gd name="T64" fmla="*/ 38 w 133"/>
                <a:gd name="T65" fmla="*/ 99 h 158"/>
                <a:gd name="T66" fmla="*/ 63 w 133"/>
                <a:gd name="T67" fmla="*/ 81 h 158"/>
                <a:gd name="T68" fmla="*/ 95 w 133"/>
                <a:gd name="T69" fmla="*/ 49 h 158"/>
                <a:gd name="T70" fmla="*/ 74 w 133"/>
                <a:gd name="T71" fmla="*/ 74 h 158"/>
                <a:gd name="T72" fmla="*/ 74 w 133"/>
                <a:gd name="T73" fmla="*/ 74 h 158"/>
                <a:gd name="T74" fmla="*/ 59 w 133"/>
                <a:gd name="T75" fmla="*/ 81 h 158"/>
                <a:gd name="T76" fmla="*/ 52 w 133"/>
                <a:gd name="T77" fmla="*/ 85 h 158"/>
                <a:gd name="T78" fmla="*/ 45 w 133"/>
                <a:gd name="T79" fmla="*/ 92 h 158"/>
                <a:gd name="T80" fmla="*/ 49 w 133"/>
                <a:gd name="T81" fmla="*/ 88 h 158"/>
                <a:gd name="T82" fmla="*/ 28 w 133"/>
                <a:gd name="T83" fmla="*/ 99 h 158"/>
                <a:gd name="T84" fmla="*/ 21 w 133"/>
                <a:gd name="T85" fmla="*/ 92 h 158"/>
                <a:gd name="T86" fmla="*/ 28 w 133"/>
                <a:gd name="T87" fmla="*/ 99 h 158"/>
                <a:gd name="T88" fmla="*/ 28 w 133"/>
                <a:gd name="T89" fmla="*/ 9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>
                <a:gd name="T0" fmla="*/ 95 w 137"/>
                <a:gd name="T1" fmla="*/ 46 h 113"/>
                <a:gd name="T2" fmla="*/ 95 w 137"/>
                <a:gd name="T3" fmla="*/ 46 h 113"/>
                <a:gd name="T4" fmla="*/ 91 w 137"/>
                <a:gd name="T5" fmla="*/ 46 h 113"/>
                <a:gd name="T6" fmla="*/ 88 w 137"/>
                <a:gd name="T7" fmla="*/ 46 h 113"/>
                <a:gd name="T8" fmla="*/ 84 w 137"/>
                <a:gd name="T9" fmla="*/ 42 h 113"/>
                <a:gd name="T10" fmla="*/ 81 w 137"/>
                <a:gd name="T11" fmla="*/ 39 h 113"/>
                <a:gd name="T12" fmla="*/ 81 w 137"/>
                <a:gd name="T13" fmla="*/ 39 h 113"/>
                <a:gd name="T14" fmla="*/ 77 w 137"/>
                <a:gd name="T15" fmla="*/ 35 h 113"/>
                <a:gd name="T16" fmla="*/ 74 w 137"/>
                <a:gd name="T17" fmla="*/ 35 h 113"/>
                <a:gd name="T18" fmla="*/ 70 w 137"/>
                <a:gd name="T19" fmla="*/ 32 h 113"/>
                <a:gd name="T20" fmla="*/ 63 w 137"/>
                <a:gd name="T21" fmla="*/ 28 h 113"/>
                <a:gd name="T22" fmla="*/ 60 w 137"/>
                <a:gd name="T23" fmla="*/ 21 h 113"/>
                <a:gd name="T24" fmla="*/ 53 w 137"/>
                <a:gd name="T25" fmla="*/ 17 h 113"/>
                <a:gd name="T26" fmla="*/ 46 w 137"/>
                <a:gd name="T27" fmla="*/ 14 h 113"/>
                <a:gd name="T28" fmla="*/ 42 w 137"/>
                <a:gd name="T29" fmla="*/ 10 h 113"/>
                <a:gd name="T30" fmla="*/ 42 w 137"/>
                <a:gd name="T31" fmla="*/ 10 h 113"/>
                <a:gd name="T32" fmla="*/ 39 w 137"/>
                <a:gd name="T33" fmla="*/ 10 h 113"/>
                <a:gd name="T34" fmla="*/ 32 w 137"/>
                <a:gd name="T35" fmla="*/ 7 h 113"/>
                <a:gd name="T36" fmla="*/ 21 w 137"/>
                <a:gd name="T37" fmla="*/ 3 h 113"/>
                <a:gd name="T38" fmla="*/ 10 w 137"/>
                <a:gd name="T39" fmla="*/ 3 h 113"/>
                <a:gd name="T40" fmla="*/ 3 w 137"/>
                <a:gd name="T41" fmla="*/ 0 h 113"/>
                <a:gd name="T42" fmla="*/ 0 w 137"/>
                <a:gd name="T43" fmla="*/ 81 h 113"/>
                <a:gd name="T44" fmla="*/ 14 w 137"/>
                <a:gd name="T45" fmla="*/ 88 h 113"/>
                <a:gd name="T46" fmla="*/ 28 w 137"/>
                <a:gd name="T47" fmla="*/ 84 h 113"/>
                <a:gd name="T48" fmla="*/ 28 w 137"/>
                <a:gd name="T49" fmla="*/ 81 h 113"/>
                <a:gd name="T50" fmla="*/ 32 w 137"/>
                <a:gd name="T51" fmla="*/ 77 h 113"/>
                <a:gd name="T52" fmla="*/ 35 w 137"/>
                <a:gd name="T53" fmla="*/ 74 h 113"/>
                <a:gd name="T54" fmla="*/ 39 w 137"/>
                <a:gd name="T55" fmla="*/ 70 h 113"/>
                <a:gd name="T56" fmla="*/ 46 w 137"/>
                <a:gd name="T57" fmla="*/ 70 h 113"/>
                <a:gd name="T58" fmla="*/ 56 w 137"/>
                <a:gd name="T59" fmla="*/ 70 h 113"/>
                <a:gd name="T60" fmla="*/ 81 w 137"/>
                <a:gd name="T61" fmla="*/ 84 h 113"/>
                <a:gd name="T62" fmla="*/ 91 w 137"/>
                <a:gd name="T63" fmla="*/ 98 h 113"/>
                <a:gd name="T64" fmla="*/ 109 w 137"/>
                <a:gd name="T65" fmla="*/ 106 h 113"/>
                <a:gd name="T66" fmla="*/ 134 w 137"/>
                <a:gd name="T67" fmla="*/ 113 h 113"/>
                <a:gd name="T68" fmla="*/ 134 w 137"/>
                <a:gd name="T69" fmla="*/ 113 h 113"/>
                <a:gd name="T70" fmla="*/ 137 w 137"/>
                <a:gd name="T71" fmla="*/ 109 h 113"/>
                <a:gd name="T72" fmla="*/ 137 w 137"/>
                <a:gd name="T73" fmla="*/ 106 h 113"/>
                <a:gd name="T74" fmla="*/ 134 w 137"/>
                <a:gd name="T75" fmla="*/ 102 h 113"/>
                <a:gd name="T76" fmla="*/ 130 w 137"/>
                <a:gd name="T77" fmla="*/ 98 h 113"/>
                <a:gd name="T78" fmla="*/ 123 w 137"/>
                <a:gd name="T79" fmla="*/ 91 h 113"/>
                <a:gd name="T80" fmla="*/ 116 w 137"/>
                <a:gd name="T81" fmla="*/ 88 h 113"/>
                <a:gd name="T82" fmla="*/ 113 w 137"/>
                <a:gd name="T83" fmla="*/ 81 h 113"/>
                <a:gd name="T84" fmla="*/ 106 w 137"/>
                <a:gd name="T85" fmla="*/ 77 h 113"/>
                <a:gd name="T86" fmla="*/ 102 w 137"/>
                <a:gd name="T87" fmla="*/ 74 h 113"/>
                <a:gd name="T88" fmla="*/ 102 w 137"/>
                <a:gd name="T89" fmla="*/ 74 h 113"/>
                <a:gd name="T90" fmla="*/ 84 w 137"/>
                <a:gd name="T91" fmla="*/ 63 h 113"/>
                <a:gd name="T92" fmla="*/ 102 w 137"/>
                <a:gd name="T93" fmla="*/ 56 h 113"/>
                <a:gd name="T94" fmla="*/ 95 w 137"/>
                <a:gd name="T95" fmla="*/ 4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>
                <a:gd name="T0" fmla="*/ 0 w 130"/>
                <a:gd name="T1" fmla="*/ 14 h 113"/>
                <a:gd name="T2" fmla="*/ 7 w 130"/>
                <a:gd name="T3" fmla="*/ 21 h 113"/>
                <a:gd name="T4" fmla="*/ 11 w 130"/>
                <a:gd name="T5" fmla="*/ 28 h 113"/>
                <a:gd name="T6" fmla="*/ 14 w 130"/>
                <a:gd name="T7" fmla="*/ 35 h 113"/>
                <a:gd name="T8" fmla="*/ 14 w 130"/>
                <a:gd name="T9" fmla="*/ 42 h 113"/>
                <a:gd name="T10" fmla="*/ 18 w 130"/>
                <a:gd name="T11" fmla="*/ 46 h 113"/>
                <a:gd name="T12" fmla="*/ 18 w 130"/>
                <a:gd name="T13" fmla="*/ 49 h 113"/>
                <a:gd name="T14" fmla="*/ 21 w 130"/>
                <a:gd name="T15" fmla="*/ 53 h 113"/>
                <a:gd name="T16" fmla="*/ 25 w 130"/>
                <a:gd name="T17" fmla="*/ 53 h 113"/>
                <a:gd name="T18" fmla="*/ 32 w 130"/>
                <a:gd name="T19" fmla="*/ 53 h 113"/>
                <a:gd name="T20" fmla="*/ 39 w 130"/>
                <a:gd name="T21" fmla="*/ 53 h 113"/>
                <a:gd name="T22" fmla="*/ 46 w 130"/>
                <a:gd name="T23" fmla="*/ 56 h 113"/>
                <a:gd name="T24" fmla="*/ 49 w 130"/>
                <a:gd name="T25" fmla="*/ 56 h 113"/>
                <a:gd name="T26" fmla="*/ 56 w 130"/>
                <a:gd name="T27" fmla="*/ 60 h 113"/>
                <a:gd name="T28" fmla="*/ 67 w 130"/>
                <a:gd name="T29" fmla="*/ 60 h 113"/>
                <a:gd name="T30" fmla="*/ 74 w 130"/>
                <a:gd name="T31" fmla="*/ 60 h 113"/>
                <a:gd name="T32" fmla="*/ 78 w 130"/>
                <a:gd name="T33" fmla="*/ 64 h 113"/>
                <a:gd name="T34" fmla="*/ 92 w 130"/>
                <a:gd name="T35" fmla="*/ 78 h 113"/>
                <a:gd name="T36" fmla="*/ 102 w 130"/>
                <a:gd name="T37" fmla="*/ 95 h 113"/>
                <a:gd name="T38" fmla="*/ 120 w 130"/>
                <a:gd name="T39" fmla="*/ 113 h 113"/>
                <a:gd name="T40" fmla="*/ 123 w 130"/>
                <a:gd name="T41" fmla="*/ 113 h 113"/>
                <a:gd name="T42" fmla="*/ 130 w 130"/>
                <a:gd name="T43" fmla="*/ 32 h 113"/>
                <a:gd name="T44" fmla="*/ 123 w 130"/>
                <a:gd name="T45" fmla="*/ 28 h 113"/>
                <a:gd name="T46" fmla="*/ 116 w 130"/>
                <a:gd name="T47" fmla="*/ 25 h 113"/>
                <a:gd name="T48" fmla="*/ 106 w 130"/>
                <a:gd name="T49" fmla="*/ 18 h 113"/>
                <a:gd name="T50" fmla="*/ 99 w 130"/>
                <a:gd name="T51" fmla="*/ 18 h 113"/>
                <a:gd name="T52" fmla="*/ 92 w 130"/>
                <a:gd name="T53" fmla="*/ 14 h 113"/>
                <a:gd name="T54" fmla="*/ 81 w 130"/>
                <a:gd name="T55" fmla="*/ 18 h 113"/>
                <a:gd name="T56" fmla="*/ 78 w 130"/>
                <a:gd name="T57" fmla="*/ 21 h 113"/>
                <a:gd name="T58" fmla="*/ 78 w 130"/>
                <a:gd name="T59" fmla="*/ 25 h 113"/>
                <a:gd name="T60" fmla="*/ 74 w 130"/>
                <a:gd name="T61" fmla="*/ 28 h 113"/>
                <a:gd name="T62" fmla="*/ 74 w 130"/>
                <a:gd name="T63" fmla="*/ 35 h 113"/>
                <a:gd name="T64" fmla="*/ 70 w 130"/>
                <a:gd name="T65" fmla="*/ 42 h 113"/>
                <a:gd name="T66" fmla="*/ 67 w 130"/>
                <a:gd name="T67" fmla="*/ 46 h 113"/>
                <a:gd name="T68" fmla="*/ 60 w 130"/>
                <a:gd name="T69" fmla="*/ 46 h 113"/>
                <a:gd name="T70" fmla="*/ 53 w 130"/>
                <a:gd name="T71" fmla="*/ 46 h 113"/>
                <a:gd name="T72" fmla="*/ 46 w 130"/>
                <a:gd name="T73" fmla="*/ 42 h 113"/>
                <a:gd name="T74" fmla="*/ 42 w 130"/>
                <a:gd name="T75" fmla="*/ 35 h 113"/>
                <a:gd name="T76" fmla="*/ 39 w 130"/>
                <a:gd name="T77" fmla="*/ 28 h 113"/>
                <a:gd name="T78" fmla="*/ 35 w 130"/>
                <a:gd name="T79" fmla="*/ 21 h 113"/>
                <a:gd name="T80" fmla="*/ 35 w 130"/>
                <a:gd name="T81" fmla="*/ 18 h 113"/>
                <a:gd name="T82" fmla="*/ 32 w 130"/>
                <a:gd name="T83" fmla="*/ 14 h 113"/>
                <a:gd name="T84" fmla="*/ 32 w 130"/>
                <a:gd name="T85" fmla="*/ 14 h 113"/>
                <a:gd name="T86" fmla="*/ 28 w 130"/>
                <a:gd name="T87" fmla="*/ 11 h 113"/>
                <a:gd name="T88" fmla="*/ 25 w 130"/>
                <a:gd name="T89" fmla="*/ 7 h 113"/>
                <a:gd name="T90" fmla="*/ 21 w 130"/>
                <a:gd name="T91" fmla="*/ 4 h 113"/>
                <a:gd name="T92" fmla="*/ 14 w 130"/>
                <a:gd name="T93" fmla="*/ 0 h 113"/>
                <a:gd name="T94" fmla="*/ 7 w 130"/>
                <a:gd name="T95" fmla="*/ 0 h 113"/>
                <a:gd name="T96" fmla="*/ 4 w 130"/>
                <a:gd name="T97" fmla="*/ 7 h 113"/>
                <a:gd name="T98" fmla="*/ 4 w 130"/>
                <a:gd name="T99" fmla="*/ 7 h 113"/>
                <a:gd name="T100" fmla="*/ 0 w 130"/>
                <a:gd name="T101" fmla="*/ 11 h 113"/>
                <a:gd name="T102" fmla="*/ 0 w 130"/>
                <a:gd name="T103" fmla="*/ 11 h 113"/>
                <a:gd name="T104" fmla="*/ 0 w 130"/>
                <a:gd name="T105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7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>
                <a:gd name="T0" fmla="*/ 458 w 536"/>
                <a:gd name="T1" fmla="*/ 117 h 430"/>
                <a:gd name="T2" fmla="*/ 437 w 536"/>
                <a:gd name="T3" fmla="*/ 95 h 430"/>
                <a:gd name="T4" fmla="*/ 430 w 536"/>
                <a:gd name="T5" fmla="*/ 71 h 430"/>
                <a:gd name="T6" fmla="*/ 416 w 536"/>
                <a:gd name="T7" fmla="*/ 46 h 430"/>
                <a:gd name="T8" fmla="*/ 399 w 536"/>
                <a:gd name="T9" fmla="*/ 43 h 430"/>
                <a:gd name="T10" fmla="*/ 399 w 536"/>
                <a:gd name="T11" fmla="*/ 25 h 430"/>
                <a:gd name="T12" fmla="*/ 391 w 536"/>
                <a:gd name="T13" fmla="*/ 4 h 430"/>
                <a:gd name="T14" fmla="*/ 377 w 536"/>
                <a:gd name="T15" fmla="*/ 7 h 430"/>
                <a:gd name="T16" fmla="*/ 374 w 536"/>
                <a:gd name="T17" fmla="*/ 53 h 430"/>
                <a:gd name="T18" fmla="*/ 356 w 536"/>
                <a:gd name="T19" fmla="*/ 88 h 430"/>
                <a:gd name="T20" fmla="*/ 342 w 536"/>
                <a:gd name="T21" fmla="*/ 81 h 430"/>
                <a:gd name="T22" fmla="*/ 303 w 536"/>
                <a:gd name="T23" fmla="*/ 57 h 430"/>
                <a:gd name="T24" fmla="*/ 310 w 536"/>
                <a:gd name="T25" fmla="*/ 36 h 430"/>
                <a:gd name="T26" fmla="*/ 318 w 536"/>
                <a:gd name="T27" fmla="*/ 22 h 430"/>
                <a:gd name="T28" fmla="*/ 296 w 536"/>
                <a:gd name="T29" fmla="*/ 14 h 430"/>
                <a:gd name="T30" fmla="*/ 272 w 536"/>
                <a:gd name="T31" fmla="*/ 4 h 430"/>
                <a:gd name="T32" fmla="*/ 265 w 536"/>
                <a:gd name="T33" fmla="*/ 11 h 430"/>
                <a:gd name="T34" fmla="*/ 258 w 536"/>
                <a:gd name="T35" fmla="*/ 7 h 430"/>
                <a:gd name="T36" fmla="*/ 247 w 536"/>
                <a:gd name="T37" fmla="*/ 0 h 430"/>
                <a:gd name="T38" fmla="*/ 233 w 536"/>
                <a:gd name="T39" fmla="*/ 11 h 430"/>
                <a:gd name="T40" fmla="*/ 240 w 536"/>
                <a:gd name="T41" fmla="*/ 18 h 430"/>
                <a:gd name="T42" fmla="*/ 212 w 536"/>
                <a:gd name="T43" fmla="*/ 29 h 430"/>
                <a:gd name="T44" fmla="*/ 205 w 536"/>
                <a:gd name="T45" fmla="*/ 46 h 430"/>
                <a:gd name="T46" fmla="*/ 212 w 536"/>
                <a:gd name="T47" fmla="*/ 60 h 430"/>
                <a:gd name="T48" fmla="*/ 198 w 536"/>
                <a:gd name="T49" fmla="*/ 60 h 430"/>
                <a:gd name="T50" fmla="*/ 177 w 536"/>
                <a:gd name="T51" fmla="*/ 50 h 430"/>
                <a:gd name="T52" fmla="*/ 145 w 536"/>
                <a:gd name="T53" fmla="*/ 67 h 430"/>
                <a:gd name="T54" fmla="*/ 134 w 536"/>
                <a:gd name="T55" fmla="*/ 85 h 430"/>
                <a:gd name="T56" fmla="*/ 120 w 536"/>
                <a:gd name="T57" fmla="*/ 95 h 430"/>
                <a:gd name="T58" fmla="*/ 110 w 536"/>
                <a:gd name="T59" fmla="*/ 120 h 430"/>
                <a:gd name="T60" fmla="*/ 64 w 536"/>
                <a:gd name="T61" fmla="*/ 141 h 430"/>
                <a:gd name="T62" fmla="*/ 15 w 536"/>
                <a:gd name="T63" fmla="*/ 159 h 430"/>
                <a:gd name="T64" fmla="*/ 0 w 536"/>
                <a:gd name="T65" fmla="*/ 187 h 430"/>
                <a:gd name="T66" fmla="*/ 7 w 536"/>
                <a:gd name="T67" fmla="*/ 215 h 430"/>
                <a:gd name="T68" fmla="*/ 18 w 536"/>
                <a:gd name="T69" fmla="*/ 282 h 430"/>
                <a:gd name="T70" fmla="*/ 29 w 536"/>
                <a:gd name="T71" fmla="*/ 314 h 430"/>
                <a:gd name="T72" fmla="*/ 18 w 536"/>
                <a:gd name="T73" fmla="*/ 356 h 430"/>
                <a:gd name="T74" fmla="*/ 29 w 536"/>
                <a:gd name="T75" fmla="*/ 360 h 430"/>
                <a:gd name="T76" fmla="*/ 36 w 536"/>
                <a:gd name="T77" fmla="*/ 370 h 430"/>
                <a:gd name="T78" fmla="*/ 67 w 536"/>
                <a:gd name="T79" fmla="*/ 370 h 430"/>
                <a:gd name="T80" fmla="*/ 81 w 536"/>
                <a:gd name="T81" fmla="*/ 356 h 430"/>
                <a:gd name="T82" fmla="*/ 131 w 536"/>
                <a:gd name="T83" fmla="*/ 360 h 430"/>
                <a:gd name="T84" fmla="*/ 148 w 536"/>
                <a:gd name="T85" fmla="*/ 342 h 430"/>
                <a:gd name="T86" fmla="*/ 222 w 536"/>
                <a:gd name="T87" fmla="*/ 310 h 430"/>
                <a:gd name="T88" fmla="*/ 286 w 536"/>
                <a:gd name="T89" fmla="*/ 332 h 430"/>
                <a:gd name="T90" fmla="*/ 349 w 536"/>
                <a:gd name="T91" fmla="*/ 381 h 430"/>
                <a:gd name="T92" fmla="*/ 363 w 536"/>
                <a:gd name="T93" fmla="*/ 413 h 430"/>
                <a:gd name="T94" fmla="*/ 399 w 536"/>
                <a:gd name="T95" fmla="*/ 420 h 430"/>
                <a:gd name="T96" fmla="*/ 420 w 536"/>
                <a:gd name="T97" fmla="*/ 416 h 430"/>
                <a:gd name="T98" fmla="*/ 441 w 536"/>
                <a:gd name="T99" fmla="*/ 430 h 430"/>
                <a:gd name="T100" fmla="*/ 480 w 536"/>
                <a:gd name="T101" fmla="*/ 409 h 430"/>
                <a:gd name="T102" fmla="*/ 487 w 536"/>
                <a:gd name="T103" fmla="*/ 377 h 430"/>
                <a:gd name="T104" fmla="*/ 494 w 536"/>
                <a:gd name="T105" fmla="*/ 353 h 430"/>
                <a:gd name="T106" fmla="*/ 508 w 536"/>
                <a:gd name="T107" fmla="*/ 328 h 430"/>
                <a:gd name="T108" fmla="*/ 536 w 536"/>
                <a:gd name="T109" fmla="*/ 289 h 430"/>
                <a:gd name="T110" fmla="*/ 532 w 536"/>
                <a:gd name="T111" fmla="*/ 222 h 430"/>
                <a:gd name="T112" fmla="*/ 515 w 536"/>
                <a:gd name="T113" fmla="*/ 18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8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>
                <a:gd name="T0" fmla="*/ 0 w 21"/>
                <a:gd name="T1" fmla="*/ 3 h 10"/>
                <a:gd name="T2" fmla="*/ 0 w 21"/>
                <a:gd name="T3" fmla="*/ 7 h 10"/>
                <a:gd name="T4" fmla="*/ 4 w 21"/>
                <a:gd name="T5" fmla="*/ 10 h 10"/>
                <a:gd name="T6" fmla="*/ 11 w 21"/>
                <a:gd name="T7" fmla="*/ 10 h 10"/>
                <a:gd name="T8" fmla="*/ 14 w 21"/>
                <a:gd name="T9" fmla="*/ 10 h 10"/>
                <a:gd name="T10" fmla="*/ 18 w 21"/>
                <a:gd name="T11" fmla="*/ 7 h 10"/>
                <a:gd name="T12" fmla="*/ 21 w 21"/>
                <a:gd name="T13" fmla="*/ 3 h 10"/>
                <a:gd name="T14" fmla="*/ 18 w 21"/>
                <a:gd name="T15" fmla="*/ 3 h 10"/>
                <a:gd name="T16" fmla="*/ 14 w 21"/>
                <a:gd name="T17" fmla="*/ 0 h 10"/>
                <a:gd name="T18" fmla="*/ 11 w 21"/>
                <a:gd name="T19" fmla="*/ 0 h 10"/>
                <a:gd name="T20" fmla="*/ 4 w 21"/>
                <a:gd name="T21" fmla="*/ 0 h 10"/>
                <a:gd name="T22" fmla="*/ 0 w 21"/>
                <a:gd name="T23" fmla="*/ 3 h 10"/>
                <a:gd name="T24" fmla="*/ 0 w 2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>
                <a:gd name="T0" fmla="*/ 0 w 21"/>
                <a:gd name="T1" fmla="*/ 4 h 7"/>
                <a:gd name="T2" fmla="*/ 4 w 21"/>
                <a:gd name="T3" fmla="*/ 7 h 7"/>
                <a:gd name="T4" fmla="*/ 7 w 21"/>
                <a:gd name="T5" fmla="*/ 7 h 7"/>
                <a:gd name="T6" fmla="*/ 11 w 21"/>
                <a:gd name="T7" fmla="*/ 7 h 7"/>
                <a:gd name="T8" fmla="*/ 14 w 21"/>
                <a:gd name="T9" fmla="*/ 7 h 7"/>
                <a:gd name="T10" fmla="*/ 18 w 21"/>
                <a:gd name="T11" fmla="*/ 7 h 7"/>
                <a:gd name="T12" fmla="*/ 21 w 21"/>
                <a:gd name="T13" fmla="*/ 4 h 7"/>
                <a:gd name="T14" fmla="*/ 18 w 21"/>
                <a:gd name="T15" fmla="*/ 0 h 7"/>
                <a:gd name="T16" fmla="*/ 11 w 21"/>
                <a:gd name="T17" fmla="*/ 0 h 7"/>
                <a:gd name="T18" fmla="*/ 7 w 21"/>
                <a:gd name="T19" fmla="*/ 0 h 7"/>
                <a:gd name="T20" fmla="*/ 4 w 21"/>
                <a:gd name="T21" fmla="*/ 0 h 7"/>
                <a:gd name="T22" fmla="*/ 0 w 21"/>
                <a:gd name="T2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>
                <a:gd name="T0" fmla="*/ 0 w 15"/>
                <a:gd name="T1" fmla="*/ 14 h 25"/>
                <a:gd name="T2" fmla="*/ 0 w 15"/>
                <a:gd name="T3" fmla="*/ 18 h 25"/>
                <a:gd name="T4" fmla="*/ 4 w 15"/>
                <a:gd name="T5" fmla="*/ 21 h 25"/>
                <a:gd name="T6" fmla="*/ 7 w 15"/>
                <a:gd name="T7" fmla="*/ 25 h 25"/>
                <a:gd name="T8" fmla="*/ 11 w 15"/>
                <a:gd name="T9" fmla="*/ 21 h 25"/>
                <a:gd name="T10" fmla="*/ 15 w 15"/>
                <a:gd name="T11" fmla="*/ 18 h 25"/>
                <a:gd name="T12" fmla="*/ 15 w 15"/>
                <a:gd name="T13" fmla="*/ 14 h 25"/>
                <a:gd name="T14" fmla="*/ 15 w 15"/>
                <a:gd name="T15" fmla="*/ 7 h 25"/>
                <a:gd name="T16" fmla="*/ 11 w 15"/>
                <a:gd name="T17" fmla="*/ 3 h 25"/>
                <a:gd name="T18" fmla="*/ 7 w 15"/>
                <a:gd name="T19" fmla="*/ 0 h 25"/>
                <a:gd name="T20" fmla="*/ 4 w 15"/>
                <a:gd name="T21" fmla="*/ 3 h 25"/>
                <a:gd name="T22" fmla="*/ 0 w 15"/>
                <a:gd name="T23" fmla="*/ 7 h 25"/>
                <a:gd name="T24" fmla="*/ 0 w 15"/>
                <a:gd name="T25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1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>
                <a:gd name="T0" fmla="*/ 43 w 43"/>
                <a:gd name="T1" fmla="*/ 7 h 18"/>
                <a:gd name="T2" fmla="*/ 39 w 43"/>
                <a:gd name="T3" fmla="*/ 4 h 18"/>
                <a:gd name="T4" fmla="*/ 32 w 43"/>
                <a:gd name="T5" fmla="*/ 0 h 18"/>
                <a:gd name="T6" fmla="*/ 22 w 43"/>
                <a:gd name="T7" fmla="*/ 0 h 18"/>
                <a:gd name="T8" fmla="*/ 11 w 43"/>
                <a:gd name="T9" fmla="*/ 0 h 18"/>
                <a:gd name="T10" fmla="*/ 4 w 43"/>
                <a:gd name="T11" fmla="*/ 4 h 18"/>
                <a:gd name="T12" fmla="*/ 0 w 43"/>
                <a:gd name="T13" fmla="*/ 7 h 18"/>
                <a:gd name="T14" fmla="*/ 4 w 43"/>
                <a:gd name="T15" fmla="*/ 14 h 18"/>
                <a:gd name="T16" fmla="*/ 11 w 43"/>
                <a:gd name="T17" fmla="*/ 18 h 18"/>
                <a:gd name="T18" fmla="*/ 22 w 43"/>
                <a:gd name="T19" fmla="*/ 18 h 18"/>
                <a:gd name="T20" fmla="*/ 32 w 43"/>
                <a:gd name="T21" fmla="*/ 18 h 18"/>
                <a:gd name="T22" fmla="*/ 39 w 43"/>
                <a:gd name="T23" fmla="*/ 14 h 18"/>
                <a:gd name="T24" fmla="*/ 43 w 43"/>
                <a:gd name="T25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2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>
                <a:gd name="T0" fmla="*/ 141 w 144"/>
                <a:gd name="T1" fmla="*/ 126 h 155"/>
                <a:gd name="T2" fmla="*/ 144 w 144"/>
                <a:gd name="T3" fmla="*/ 119 h 155"/>
                <a:gd name="T4" fmla="*/ 141 w 144"/>
                <a:gd name="T5" fmla="*/ 116 h 155"/>
                <a:gd name="T6" fmla="*/ 134 w 144"/>
                <a:gd name="T7" fmla="*/ 105 h 155"/>
                <a:gd name="T8" fmla="*/ 120 w 144"/>
                <a:gd name="T9" fmla="*/ 102 h 155"/>
                <a:gd name="T10" fmla="*/ 113 w 144"/>
                <a:gd name="T11" fmla="*/ 84 h 155"/>
                <a:gd name="T12" fmla="*/ 109 w 144"/>
                <a:gd name="T13" fmla="*/ 77 h 155"/>
                <a:gd name="T14" fmla="*/ 116 w 144"/>
                <a:gd name="T15" fmla="*/ 77 h 155"/>
                <a:gd name="T16" fmla="*/ 113 w 144"/>
                <a:gd name="T17" fmla="*/ 74 h 155"/>
                <a:gd name="T18" fmla="*/ 98 w 144"/>
                <a:gd name="T19" fmla="*/ 63 h 155"/>
                <a:gd name="T20" fmla="*/ 84 w 144"/>
                <a:gd name="T21" fmla="*/ 49 h 155"/>
                <a:gd name="T22" fmla="*/ 74 w 144"/>
                <a:gd name="T23" fmla="*/ 42 h 155"/>
                <a:gd name="T24" fmla="*/ 70 w 144"/>
                <a:gd name="T25" fmla="*/ 42 h 155"/>
                <a:gd name="T26" fmla="*/ 46 w 144"/>
                <a:gd name="T27" fmla="*/ 21 h 155"/>
                <a:gd name="T28" fmla="*/ 42 w 144"/>
                <a:gd name="T29" fmla="*/ 17 h 155"/>
                <a:gd name="T30" fmla="*/ 39 w 144"/>
                <a:gd name="T31" fmla="*/ 7 h 155"/>
                <a:gd name="T32" fmla="*/ 28 w 144"/>
                <a:gd name="T33" fmla="*/ 0 h 155"/>
                <a:gd name="T34" fmla="*/ 17 w 144"/>
                <a:gd name="T35" fmla="*/ 0 h 155"/>
                <a:gd name="T36" fmla="*/ 7 w 144"/>
                <a:gd name="T37" fmla="*/ 0 h 155"/>
                <a:gd name="T38" fmla="*/ 0 w 144"/>
                <a:gd name="T39" fmla="*/ 0 h 155"/>
                <a:gd name="T40" fmla="*/ 3 w 144"/>
                <a:gd name="T41" fmla="*/ 7 h 155"/>
                <a:gd name="T42" fmla="*/ 10 w 144"/>
                <a:gd name="T43" fmla="*/ 14 h 155"/>
                <a:gd name="T44" fmla="*/ 17 w 144"/>
                <a:gd name="T45" fmla="*/ 17 h 155"/>
                <a:gd name="T46" fmla="*/ 39 w 144"/>
                <a:gd name="T47" fmla="*/ 45 h 155"/>
                <a:gd name="T48" fmla="*/ 46 w 144"/>
                <a:gd name="T49" fmla="*/ 56 h 155"/>
                <a:gd name="T50" fmla="*/ 46 w 144"/>
                <a:gd name="T51" fmla="*/ 63 h 155"/>
                <a:gd name="T52" fmla="*/ 60 w 144"/>
                <a:gd name="T53" fmla="*/ 81 h 155"/>
                <a:gd name="T54" fmla="*/ 81 w 144"/>
                <a:gd name="T55" fmla="*/ 112 h 155"/>
                <a:gd name="T56" fmla="*/ 105 w 144"/>
                <a:gd name="T57" fmla="*/ 141 h 155"/>
                <a:gd name="T58" fmla="*/ 130 w 144"/>
                <a:gd name="T59" fmla="*/ 155 h 155"/>
                <a:gd name="T60" fmla="*/ 134 w 144"/>
                <a:gd name="T61" fmla="*/ 155 h 155"/>
                <a:gd name="T62" fmla="*/ 141 w 144"/>
                <a:gd name="T63" fmla="*/ 151 h 155"/>
                <a:gd name="T64" fmla="*/ 144 w 144"/>
                <a:gd name="T65" fmla="*/ 141 h 155"/>
                <a:gd name="T66" fmla="*/ 144 w 144"/>
                <a:gd name="T67" fmla="*/ 13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3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>
                <a:gd name="T0" fmla="*/ 116 w 119"/>
                <a:gd name="T1" fmla="*/ 21 h 35"/>
                <a:gd name="T2" fmla="*/ 116 w 119"/>
                <a:gd name="T3" fmla="*/ 21 h 35"/>
                <a:gd name="T4" fmla="*/ 109 w 119"/>
                <a:gd name="T5" fmla="*/ 18 h 35"/>
                <a:gd name="T6" fmla="*/ 105 w 119"/>
                <a:gd name="T7" fmla="*/ 14 h 35"/>
                <a:gd name="T8" fmla="*/ 95 w 119"/>
                <a:gd name="T9" fmla="*/ 14 h 35"/>
                <a:gd name="T10" fmla="*/ 88 w 119"/>
                <a:gd name="T11" fmla="*/ 11 h 35"/>
                <a:gd name="T12" fmla="*/ 81 w 119"/>
                <a:gd name="T13" fmla="*/ 7 h 35"/>
                <a:gd name="T14" fmla="*/ 74 w 119"/>
                <a:gd name="T15" fmla="*/ 7 h 35"/>
                <a:gd name="T16" fmla="*/ 67 w 119"/>
                <a:gd name="T17" fmla="*/ 7 h 35"/>
                <a:gd name="T18" fmla="*/ 60 w 119"/>
                <a:gd name="T19" fmla="*/ 7 h 35"/>
                <a:gd name="T20" fmla="*/ 60 w 119"/>
                <a:gd name="T21" fmla="*/ 7 h 35"/>
                <a:gd name="T22" fmla="*/ 24 w 119"/>
                <a:gd name="T23" fmla="*/ 0 h 35"/>
                <a:gd name="T24" fmla="*/ 17 w 119"/>
                <a:gd name="T25" fmla="*/ 0 h 35"/>
                <a:gd name="T26" fmla="*/ 10 w 119"/>
                <a:gd name="T27" fmla="*/ 0 h 35"/>
                <a:gd name="T28" fmla="*/ 7 w 119"/>
                <a:gd name="T29" fmla="*/ 0 h 35"/>
                <a:gd name="T30" fmla="*/ 3 w 119"/>
                <a:gd name="T31" fmla="*/ 4 h 35"/>
                <a:gd name="T32" fmla="*/ 0 w 119"/>
                <a:gd name="T33" fmla="*/ 4 h 35"/>
                <a:gd name="T34" fmla="*/ 0 w 119"/>
                <a:gd name="T35" fmla="*/ 11 h 35"/>
                <a:gd name="T36" fmla="*/ 21 w 119"/>
                <a:gd name="T37" fmla="*/ 25 h 35"/>
                <a:gd name="T38" fmla="*/ 53 w 119"/>
                <a:gd name="T39" fmla="*/ 25 h 35"/>
                <a:gd name="T40" fmla="*/ 74 w 119"/>
                <a:gd name="T41" fmla="*/ 32 h 35"/>
                <a:gd name="T42" fmla="*/ 77 w 119"/>
                <a:gd name="T43" fmla="*/ 32 h 35"/>
                <a:gd name="T44" fmla="*/ 84 w 119"/>
                <a:gd name="T45" fmla="*/ 32 h 35"/>
                <a:gd name="T46" fmla="*/ 91 w 119"/>
                <a:gd name="T47" fmla="*/ 32 h 35"/>
                <a:gd name="T48" fmla="*/ 98 w 119"/>
                <a:gd name="T49" fmla="*/ 35 h 35"/>
                <a:gd name="T50" fmla="*/ 109 w 119"/>
                <a:gd name="T51" fmla="*/ 35 h 35"/>
                <a:gd name="T52" fmla="*/ 116 w 119"/>
                <a:gd name="T53" fmla="*/ 35 h 35"/>
                <a:gd name="T54" fmla="*/ 119 w 119"/>
                <a:gd name="T55" fmla="*/ 35 h 35"/>
                <a:gd name="T56" fmla="*/ 119 w 119"/>
                <a:gd name="T57" fmla="*/ 32 h 35"/>
                <a:gd name="T58" fmla="*/ 119 w 119"/>
                <a:gd name="T59" fmla="*/ 28 h 35"/>
                <a:gd name="T60" fmla="*/ 119 w 119"/>
                <a:gd name="T61" fmla="*/ 25 h 35"/>
                <a:gd name="T62" fmla="*/ 119 w 119"/>
                <a:gd name="T63" fmla="*/ 21 h 35"/>
                <a:gd name="T64" fmla="*/ 116 w 119"/>
                <a:gd name="T65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4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>
                <a:gd name="T0" fmla="*/ 28 w 64"/>
                <a:gd name="T1" fmla="*/ 3 h 28"/>
                <a:gd name="T2" fmla="*/ 25 w 64"/>
                <a:gd name="T3" fmla="*/ 3 h 28"/>
                <a:gd name="T4" fmla="*/ 18 w 64"/>
                <a:gd name="T5" fmla="*/ 7 h 28"/>
                <a:gd name="T6" fmla="*/ 11 w 64"/>
                <a:gd name="T7" fmla="*/ 10 h 28"/>
                <a:gd name="T8" fmla="*/ 7 w 64"/>
                <a:gd name="T9" fmla="*/ 14 h 28"/>
                <a:gd name="T10" fmla="*/ 4 w 64"/>
                <a:gd name="T11" fmla="*/ 17 h 28"/>
                <a:gd name="T12" fmla="*/ 0 w 64"/>
                <a:gd name="T13" fmla="*/ 17 h 28"/>
                <a:gd name="T14" fmla="*/ 0 w 64"/>
                <a:gd name="T15" fmla="*/ 28 h 28"/>
                <a:gd name="T16" fmla="*/ 18 w 64"/>
                <a:gd name="T17" fmla="*/ 24 h 28"/>
                <a:gd name="T18" fmla="*/ 46 w 64"/>
                <a:gd name="T19" fmla="*/ 14 h 28"/>
                <a:gd name="T20" fmla="*/ 46 w 64"/>
                <a:gd name="T21" fmla="*/ 14 h 28"/>
                <a:gd name="T22" fmla="*/ 50 w 64"/>
                <a:gd name="T23" fmla="*/ 10 h 28"/>
                <a:gd name="T24" fmla="*/ 57 w 64"/>
                <a:gd name="T25" fmla="*/ 7 h 28"/>
                <a:gd name="T26" fmla="*/ 60 w 64"/>
                <a:gd name="T27" fmla="*/ 7 h 28"/>
                <a:gd name="T28" fmla="*/ 64 w 64"/>
                <a:gd name="T29" fmla="*/ 3 h 28"/>
                <a:gd name="T30" fmla="*/ 64 w 64"/>
                <a:gd name="T31" fmla="*/ 0 h 28"/>
                <a:gd name="T32" fmla="*/ 60 w 64"/>
                <a:gd name="T33" fmla="*/ 0 h 28"/>
                <a:gd name="T34" fmla="*/ 57 w 64"/>
                <a:gd name="T35" fmla="*/ 0 h 28"/>
                <a:gd name="T36" fmla="*/ 53 w 64"/>
                <a:gd name="T37" fmla="*/ 0 h 28"/>
                <a:gd name="T38" fmla="*/ 53 w 64"/>
                <a:gd name="T39" fmla="*/ 0 h 28"/>
                <a:gd name="T40" fmla="*/ 53 w 64"/>
                <a:gd name="T41" fmla="*/ 0 h 28"/>
                <a:gd name="T42" fmla="*/ 46 w 64"/>
                <a:gd name="T43" fmla="*/ 3 h 28"/>
                <a:gd name="T44" fmla="*/ 39 w 64"/>
                <a:gd name="T45" fmla="*/ 3 h 28"/>
                <a:gd name="T46" fmla="*/ 36 w 64"/>
                <a:gd name="T47" fmla="*/ 3 h 28"/>
                <a:gd name="T48" fmla="*/ 28 w 64"/>
                <a:gd name="T49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5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>
                <a:gd name="T0" fmla="*/ 21 w 21"/>
                <a:gd name="T1" fmla="*/ 7 h 11"/>
                <a:gd name="T2" fmla="*/ 14 w 21"/>
                <a:gd name="T3" fmla="*/ 4 h 11"/>
                <a:gd name="T4" fmla="*/ 11 w 21"/>
                <a:gd name="T5" fmla="*/ 0 h 11"/>
                <a:gd name="T6" fmla="*/ 4 w 21"/>
                <a:gd name="T7" fmla="*/ 0 h 11"/>
                <a:gd name="T8" fmla="*/ 0 w 21"/>
                <a:gd name="T9" fmla="*/ 4 h 11"/>
                <a:gd name="T10" fmla="*/ 11 w 21"/>
                <a:gd name="T11" fmla="*/ 11 h 11"/>
                <a:gd name="T12" fmla="*/ 21 w 21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6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>
                <a:gd name="T0" fmla="*/ 17 w 81"/>
                <a:gd name="T1" fmla="*/ 28 h 39"/>
                <a:gd name="T2" fmla="*/ 21 w 81"/>
                <a:gd name="T3" fmla="*/ 32 h 39"/>
                <a:gd name="T4" fmla="*/ 24 w 81"/>
                <a:gd name="T5" fmla="*/ 32 h 39"/>
                <a:gd name="T6" fmla="*/ 28 w 81"/>
                <a:gd name="T7" fmla="*/ 35 h 39"/>
                <a:gd name="T8" fmla="*/ 31 w 81"/>
                <a:gd name="T9" fmla="*/ 39 h 39"/>
                <a:gd name="T10" fmla="*/ 38 w 81"/>
                <a:gd name="T11" fmla="*/ 39 h 39"/>
                <a:gd name="T12" fmla="*/ 42 w 81"/>
                <a:gd name="T13" fmla="*/ 35 h 39"/>
                <a:gd name="T14" fmla="*/ 42 w 81"/>
                <a:gd name="T15" fmla="*/ 35 h 39"/>
                <a:gd name="T16" fmla="*/ 42 w 81"/>
                <a:gd name="T17" fmla="*/ 35 h 39"/>
                <a:gd name="T18" fmla="*/ 42 w 81"/>
                <a:gd name="T19" fmla="*/ 35 h 39"/>
                <a:gd name="T20" fmla="*/ 46 w 81"/>
                <a:gd name="T21" fmla="*/ 35 h 39"/>
                <a:gd name="T22" fmla="*/ 49 w 81"/>
                <a:gd name="T23" fmla="*/ 35 h 39"/>
                <a:gd name="T24" fmla="*/ 53 w 81"/>
                <a:gd name="T25" fmla="*/ 32 h 39"/>
                <a:gd name="T26" fmla="*/ 56 w 81"/>
                <a:gd name="T27" fmla="*/ 28 h 39"/>
                <a:gd name="T28" fmla="*/ 60 w 81"/>
                <a:gd name="T29" fmla="*/ 28 h 39"/>
                <a:gd name="T30" fmla="*/ 60 w 81"/>
                <a:gd name="T31" fmla="*/ 28 h 39"/>
                <a:gd name="T32" fmla="*/ 63 w 81"/>
                <a:gd name="T33" fmla="*/ 32 h 39"/>
                <a:gd name="T34" fmla="*/ 74 w 81"/>
                <a:gd name="T35" fmla="*/ 28 h 39"/>
                <a:gd name="T36" fmla="*/ 81 w 81"/>
                <a:gd name="T37" fmla="*/ 25 h 39"/>
                <a:gd name="T38" fmla="*/ 77 w 81"/>
                <a:gd name="T39" fmla="*/ 18 h 39"/>
                <a:gd name="T40" fmla="*/ 74 w 81"/>
                <a:gd name="T41" fmla="*/ 14 h 39"/>
                <a:gd name="T42" fmla="*/ 63 w 81"/>
                <a:gd name="T43" fmla="*/ 14 h 39"/>
                <a:gd name="T44" fmla="*/ 70 w 81"/>
                <a:gd name="T45" fmla="*/ 10 h 39"/>
                <a:gd name="T46" fmla="*/ 60 w 81"/>
                <a:gd name="T47" fmla="*/ 10 h 39"/>
                <a:gd name="T48" fmla="*/ 53 w 81"/>
                <a:gd name="T49" fmla="*/ 7 h 39"/>
                <a:gd name="T50" fmla="*/ 46 w 81"/>
                <a:gd name="T51" fmla="*/ 3 h 39"/>
                <a:gd name="T52" fmla="*/ 42 w 81"/>
                <a:gd name="T53" fmla="*/ 3 h 39"/>
                <a:gd name="T54" fmla="*/ 42 w 81"/>
                <a:gd name="T55" fmla="*/ 3 h 39"/>
                <a:gd name="T56" fmla="*/ 28 w 81"/>
                <a:gd name="T57" fmla="*/ 0 h 39"/>
                <a:gd name="T58" fmla="*/ 17 w 81"/>
                <a:gd name="T59" fmla="*/ 0 h 39"/>
                <a:gd name="T60" fmla="*/ 10 w 81"/>
                <a:gd name="T61" fmla="*/ 0 h 39"/>
                <a:gd name="T62" fmla="*/ 7 w 81"/>
                <a:gd name="T63" fmla="*/ 7 h 39"/>
                <a:gd name="T64" fmla="*/ 10 w 81"/>
                <a:gd name="T65" fmla="*/ 7 h 39"/>
                <a:gd name="T66" fmla="*/ 14 w 81"/>
                <a:gd name="T67" fmla="*/ 7 h 39"/>
                <a:gd name="T68" fmla="*/ 17 w 81"/>
                <a:gd name="T69" fmla="*/ 7 h 39"/>
                <a:gd name="T70" fmla="*/ 21 w 81"/>
                <a:gd name="T71" fmla="*/ 7 h 39"/>
                <a:gd name="T72" fmla="*/ 24 w 81"/>
                <a:gd name="T73" fmla="*/ 10 h 39"/>
                <a:gd name="T74" fmla="*/ 24 w 81"/>
                <a:gd name="T75" fmla="*/ 14 h 39"/>
                <a:gd name="T76" fmla="*/ 24 w 81"/>
                <a:gd name="T77" fmla="*/ 14 h 39"/>
                <a:gd name="T78" fmla="*/ 24 w 81"/>
                <a:gd name="T79" fmla="*/ 18 h 39"/>
                <a:gd name="T80" fmla="*/ 24 w 81"/>
                <a:gd name="T81" fmla="*/ 18 h 39"/>
                <a:gd name="T82" fmla="*/ 24 w 81"/>
                <a:gd name="T83" fmla="*/ 21 h 39"/>
                <a:gd name="T84" fmla="*/ 17 w 81"/>
                <a:gd name="T85" fmla="*/ 21 h 39"/>
                <a:gd name="T86" fmla="*/ 7 w 81"/>
                <a:gd name="T87" fmla="*/ 18 h 39"/>
                <a:gd name="T88" fmla="*/ 0 w 81"/>
                <a:gd name="T89" fmla="*/ 18 h 39"/>
                <a:gd name="T90" fmla="*/ 0 w 81"/>
                <a:gd name="T91" fmla="*/ 21 h 39"/>
                <a:gd name="T92" fmla="*/ 3 w 81"/>
                <a:gd name="T93" fmla="*/ 25 h 39"/>
                <a:gd name="T94" fmla="*/ 7 w 81"/>
                <a:gd name="T95" fmla="*/ 25 h 39"/>
                <a:gd name="T96" fmla="*/ 10 w 81"/>
                <a:gd name="T97" fmla="*/ 25 h 39"/>
                <a:gd name="T98" fmla="*/ 14 w 81"/>
                <a:gd name="T99" fmla="*/ 28 h 39"/>
                <a:gd name="T100" fmla="*/ 17 w 81"/>
                <a:gd name="T101" fmla="*/ 28 h 39"/>
                <a:gd name="T102" fmla="*/ 38 w 81"/>
                <a:gd name="T103" fmla="*/ 18 h 39"/>
                <a:gd name="T104" fmla="*/ 42 w 81"/>
                <a:gd name="T105" fmla="*/ 18 h 39"/>
                <a:gd name="T106" fmla="*/ 42 w 81"/>
                <a:gd name="T107" fmla="*/ 14 h 39"/>
                <a:gd name="T108" fmla="*/ 46 w 81"/>
                <a:gd name="T109" fmla="*/ 10 h 39"/>
                <a:gd name="T110" fmla="*/ 46 w 81"/>
                <a:gd name="T111" fmla="*/ 14 h 39"/>
                <a:gd name="T112" fmla="*/ 42 w 81"/>
                <a:gd name="T113" fmla="*/ 18 h 39"/>
                <a:gd name="T114" fmla="*/ 38 w 81"/>
                <a:gd name="T115" fmla="*/ 18 h 39"/>
                <a:gd name="T116" fmla="*/ 38 w 81"/>
                <a:gd name="T117" fmla="*/ 21 h 39"/>
                <a:gd name="T118" fmla="*/ 38 w 81"/>
                <a:gd name="T119" fmla="*/ 21 h 39"/>
                <a:gd name="T120" fmla="*/ 38 w 81"/>
                <a:gd name="T121" fmla="*/ 21 h 39"/>
                <a:gd name="T122" fmla="*/ 38 w 81"/>
                <a:gd name="T123" fmla="*/ 21 h 39"/>
                <a:gd name="T124" fmla="*/ 38 w 81"/>
                <a:gd name="T12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7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>
                <a:gd name="T0" fmla="*/ 98 w 151"/>
                <a:gd name="T1" fmla="*/ 52 h 56"/>
                <a:gd name="T2" fmla="*/ 98 w 151"/>
                <a:gd name="T3" fmla="*/ 56 h 56"/>
                <a:gd name="T4" fmla="*/ 102 w 151"/>
                <a:gd name="T5" fmla="*/ 56 h 56"/>
                <a:gd name="T6" fmla="*/ 105 w 151"/>
                <a:gd name="T7" fmla="*/ 56 h 56"/>
                <a:gd name="T8" fmla="*/ 112 w 151"/>
                <a:gd name="T9" fmla="*/ 56 h 56"/>
                <a:gd name="T10" fmla="*/ 120 w 151"/>
                <a:gd name="T11" fmla="*/ 56 h 56"/>
                <a:gd name="T12" fmla="*/ 127 w 151"/>
                <a:gd name="T13" fmla="*/ 56 h 56"/>
                <a:gd name="T14" fmla="*/ 134 w 151"/>
                <a:gd name="T15" fmla="*/ 56 h 56"/>
                <a:gd name="T16" fmla="*/ 148 w 151"/>
                <a:gd name="T17" fmla="*/ 56 h 56"/>
                <a:gd name="T18" fmla="*/ 148 w 151"/>
                <a:gd name="T19" fmla="*/ 52 h 56"/>
                <a:gd name="T20" fmla="*/ 151 w 151"/>
                <a:gd name="T21" fmla="*/ 52 h 56"/>
                <a:gd name="T22" fmla="*/ 151 w 151"/>
                <a:gd name="T23" fmla="*/ 49 h 56"/>
                <a:gd name="T24" fmla="*/ 148 w 151"/>
                <a:gd name="T25" fmla="*/ 45 h 56"/>
                <a:gd name="T26" fmla="*/ 130 w 151"/>
                <a:gd name="T27" fmla="*/ 35 h 56"/>
                <a:gd name="T28" fmla="*/ 127 w 151"/>
                <a:gd name="T29" fmla="*/ 31 h 56"/>
                <a:gd name="T30" fmla="*/ 95 w 151"/>
                <a:gd name="T31" fmla="*/ 21 h 56"/>
                <a:gd name="T32" fmla="*/ 81 w 151"/>
                <a:gd name="T33" fmla="*/ 21 h 56"/>
                <a:gd name="T34" fmla="*/ 81 w 151"/>
                <a:gd name="T35" fmla="*/ 21 h 56"/>
                <a:gd name="T36" fmla="*/ 77 w 151"/>
                <a:gd name="T37" fmla="*/ 17 h 56"/>
                <a:gd name="T38" fmla="*/ 70 w 151"/>
                <a:gd name="T39" fmla="*/ 14 h 56"/>
                <a:gd name="T40" fmla="*/ 63 w 151"/>
                <a:gd name="T41" fmla="*/ 7 h 56"/>
                <a:gd name="T42" fmla="*/ 35 w 151"/>
                <a:gd name="T43" fmla="*/ 0 h 56"/>
                <a:gd name="T44" fmla="*/ 21 w 151"/>
                <a:gd name="T45" fmla="*/ 3 h 56"/>
                <a:gd name="T46" fmla="*/ 21 w 151"/>
                <a:gd name="T47" fmla="*/ 3 h 56"/>
                <a:gd name="T48" fmla="*/ 14 w 151"/>
                <a:gd name="T49" fmla="*/ 3 h 56"/>
                <a:gd name="T50" fmla="*/ 7 w 151"/>
                <a:gd name="T51" fmla="*/ 7 h 56"/>
                <a:gd name="T52" fmla="*/ 3 w 151"/>
                <a:gd name="T53" fmla="*/ 14 h 56"/>
                <a:gd name="T54" fmla="*/ 0 w 151"/>
                <a:gd name="T55" fmla="*/ 17 h 56"/>
                <a:gd name="T56" fmla="*/ 3 w 151"/>
                <a:gd name="T57" fmla="*/ 21 h 56"/>
                <a:gd name="T58" fmla="*/ 7 w 151"/>
                <a:gd name="T59" fmla="*/ 21 h 56"/>
                <a:gd name="T60" fmla="*/ 10 w 151"/>
                <a:gd name="T61" fmla="*/ 21 h 56"/>
                <a:gd name="T62" fmla="*/ 14 w 151"/>
                <a:gd name="T63" fmla="*/ 21 h 56"/>
                <a:gd name="T64" fmla="*/ 21 w 151"/>
                <a:gd name="T65" fmla="*/ 21 h 56"/>
                <a:gd name="T66" fmla="*/ 24 w 151"/>
                <a:gd name="T67" fmla="*/ 17 h 56"/>
                <a:gd name="T68" fmla="*/ 31 w 151"/>
                <a:gd name="T69" fmla="*/ 17 h 56"/>
                <a:gd name="T70" fmla="*/ 35 w 151"/>
                <a:gd name="T71" fmla="*/ 17 h 56"/>
                <a:gd name="T72" fmla="*/ 39 w 151"/>
                <a:gd name="T73" fmla="*/ 17 h 56"/>
                <a:gd name="T74" fmla="*/ 42 w 151"/>
                <a:gd name="T75" fmla="*/ 21 h 56"/>
                <a:gd name="T76" fmla="*/ 49 w 151"/>
                <a:gd name="T77" fmla="*/ 21 h 56"/>
                <a:gd name="T78" fmla="*/ 56 w 151"/>
                <a:gd name="T79" fmla="*/ 24 h 56"/>
                <a:gd name="T80" fmla="*/ 60 w 151"/>
                <a:gd name="T81" fmla="*/ 24 h 56"/>
                <a:gd name="T82" fmla="*/ 74 w 151"/>
                <a:gd name="T83" fmla="*/ 31 h 56"/>
                <a:gd name="T84" fmla="*/ 74 w 151"/>
                <a:gd name="T85" fmla="*/ 35 h 56"/>
                <a:gd name="T86" fmla="*/ 77 w 151"/>
                <a:gd name="T87" fmla="*/ 38 h 56"/>
                <a:gd name="T88" fmla="*/ 84 w 151"/>
                <a:gd name="T89" fmla="*/ 38 h 56"/>
                <a:gd name="T90" fmla="*/ 95 w 151"/>
                <a:gd name="T91" fmla="*/ 42 h 56"/>
                <a:gd name="T92" fmla="*/ 105 w 151"/>
                <a:gd name="T93" fmla="*/ 42 h 56"/>
                <a:gd name="T94" fmla="*/ 105 w 151"/>
                <a:gd name="T95" fmla="*/ 45 h 56"/>
                <a:gd name="T96" fmla="*/ 98 w 151"/>
                <a:gd name="T97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8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>
                <a:gd name="T0" fmla="*/ 11 w 32"/>
                <a:gd name="T1" fmla="*/ 0 h 14"/>
                <a:gd name="T2" fmla="*/ 4 w 32"/>
                <a:gd name="T3" fmla="*/ 4 h 14"/>
                <a:gd name="T4" fmla="*/ 0 w 32"/>
                <a:gd name="T5" fmla="*/ 7 h 14"/>
                <a:gd name="T6" fmla="*/ 0 w 32"/>
                <a:gd name="T7" fmla="*/ 11 h 14"/>
                <a:gd name="T8" fmla="*/ 7 w 32"/>
                <a:gd name="T9" fmla="*/ 14 h 14"/>
                <a:gd name="T10" fmla="*/ 14 w 32"/>
                <a:gd name="T11" fmla="*/ 11 h 14"/>
                <a:gd name="T12" fmla="*/ 25 w 32"/>
                <a:gd name="T13" fmla="*/ 14 h 14"/>
                <a:gd name="T14" fmla="*/ 25 w 32"/>
                <a:gd name="T15" fmla="*/ 11 h 14"/>
                <a:gd name="T16" fmla="*/ 32 w 32"/>
                <a:gd name="T17" fmla="*/ 4 h 14"/>
                <a:gd name="T18" fmla="*/ 21 w 32"/>
                <a:gd name="T19" fmla="*/ 0 h 14"/>
                <a:gd name="T20" fmla="*/ 11 w 32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9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>
                <a:gd name="T0" fmla="*/ 0 w 10"/>
                <a:gd name="T1" fmla="*/ 14 h 18"/>
                <a:gd name="T2" fmla="*/ 0 w 10"/>
                <a:gd name="T3" fmla="*/ 14 h 18"/>
                <a:gd name="T4" fmla="*/ 3 w 10"/>
                <a:gd name="T5" fmla="*/ 14 h 18"/>
                <a:gd name="T6" fmla="*/ 3 w 10"/>
                <a:gd name="T7" fmla="*/ 18 h 18"/>
                <a:gd name="T8" fmla="*/ 7 w 10"/>
                <a:gd name="T9" fmla="*/ 18 h 18"/>
                <a:gd name="T10" fmla="*/ 7 w 10"/>
                <a:gd name="T11" fmla="*/ 18 h 18"/>
                <a:gd name="T12" fmla="*/ 10 w 10"/>
                <a:gd name="T13" fmla="*/ 14 h 18"/>
                <a:gd name="T14" fmla="*/ 10 w 10"/>
                <a:gd name="T15" fmla="*/ 7 h 18"/>
                <a:gd name="T16" fmla="*/ 7 w 10"/>
                <a:gd name="T17" fmla="*/ 0 h 18"/>
                <a:gd name="T18" fmla="*/ 7 w 10"/>
                <a:gd name="T19" fmla="*/ 0 h 18"/>
                <a:gd name="T20" fmla="*/ 3 w 10"/>
                <a:gd name="T21" fmla="*/ 0 h 18"/>
                <a:gd name="T22" fmla="*/ 3 w 10"/>
                <a:gd name="T23" fmla="*/ 0 h 18"/>
                <a:gd name="T24" fmla="*/ 0 w 10"/>
                <a:gd name="T25" fmla="*/ 0 h 18"/>
                <a:gd name="T26" fmla="*/ 0 w 10"/>
                <a:gd name="T27" fmla="*/ 4 h 18"/>
                <a:gd name="T28" fmla="*/ 0 w 10"/>
                <a:gd name="T29" fmla="*/ 7 h 18"/>
                <a:gd name="T30" fmla="*/ 0 w 10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0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>
                <a:gd name="T0" fmla="*/ 11 w 18"/>
                <a:gd name="T1" fmla="*/ 0 h 25"/>
                <a:gd name="T2" fmla="*/ 7 w 18"/>
                <a:gd name="T3" fmla="*/ 0 h 25"/>
                <a:gd name="T4" fmla="*/ 7 w 18"/>
                <a:gd name="T5" fmla="*/ 0 h 25"/>
                <a:gd name="T6" fmla="*/ 4 w 18"/>
                <a:gd name="T7" fmla="*/ 0 h 25"/>
                <a:gd name="T8" fmla="*/ 4 w 18"/>
                <a:gd name="T9" fmla="*/ 3 h 25"/>
                <a:gd name="T10" fmla="*/ 0 w 18"/>
                <a:gd name="T11" fmla="*/ 7 h 25"/>
                <a:gd name="T12" fmla="*/ 0 w 18"/>
                <a:gd name="T13" fmla="*/ 14 h 25"/>
                <a:gd name="T14" fmla="*/ 0 w 18"/>
                <a:gd name="T15" fmla="*/ 14 h 25"/>
                <a:gd name="T16" fmla="*/ 0 w 18"/>
                <a:gd name="T17" fmla="*/ 17 h 25"/>
                <a:gd name="T18" fmla="*/ 0 w 18"/>
                <a:gd name="T19" fmla="*/ 21 h 25"/>
                <a:gd name="T20" fmla="*/ 0 w 18"/>
                <a:gd name="T21" fmla="*/ 21 h 25"/>
                <a:gd name="T22" fmla="*/ 4 w 18"/>
                <a:gd name="T23" fmla="*/ 25 h 25"/>
                <a:gd name="T24" fmla="*/ 7 w 18"/>
                <a:gd name="T25" fmla="*/ 21 h 25"/>
                <a:gd name="T26" fmla="*/ 14 w 18"/>
                <a:gd name="T27" fmla="*/ 17 h 25"/>
                <a:gd name="T28" fmla="*/ 14 w 18"/>
                <a:gd name="T29" fmla="*/ 17 h 25"/>
                <a:gd name="T30" fmla="*/ 18 w 18"/>
                <a:gd name="T31" fmla="*/ 14 h 25"/>
                <a:gd name="T32" fmla="*/ 14 w 18"/>
                <a:gd name="T33" fmla="*/ 7 h 25"/>
                <a:gd name="T34" fmla="*/ 14 w 18"/>
                <a:gd name="T35" fmla="*/ 3 h 25"/>
                <a:gd name="T36" fmla="*/ 11 w 18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1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>
                <a:gd name="T0" fmla="*/ 2269 w 2660"/>
                <a:gd name="T1" fmla="*/ 395 h 1723"/>
                <a:gd name="T2" fmla="*/ 2093 w 2660"/>
                <a:gd name="T3" fmla="*/ 303 h 1723"/>
                <a:gd name="T4" fmla="*/ 1889 w 2660"/>
                <a:gd name="T5" fmla="*/ 342 h 1723"/>
                <a:gd name="T6" fmla="*/ 1638 w 2660"/>
                <a:gd name="T7" fmla="*/ 194 h 1723"/>
                <a:gd name="T8" fmla="*/ 1603 w 2660"/>
                <a:gd name="T9" fmla="*/ 53 h 1723"/>
                <a:gd name="T10" fmla="*/ 1455 w 2660"/>
                <a:gd name="T11" fmla="*/ 81 h 1723"/>
                <a:gd name="T12" fmla="*/ 1300 w 2660"/>
                <a:gd name="T13" fmla="*/ 166 h 1723"/>
                <a:gd name="T14" fmla="*/ 1247 w 2660"/>
                <a:gd name="T15" fmla="*/ 395 h 1723"/>
                <a:gd name="T16" fmla="*/ 1156 w 2660"/>
                <a:gd name="T17" fmla="*/ 261 h 1723"/>
                <a:gd name="T18" fmla="*/ 1145 w 2660"/>
                <a:gd name="T19" fmla="*/ 412 h 1723"/>
                <a:gd name="T20" fmla="*/ 1202 w 2660"/>
                <a:gd name="T21" fmla="*/ 543 h 1723"/>
                <a:gd name="T22" fmla="*/ 1121 w 2660"/>
                <a:gd name="T23" fmla="*/ 451 h 1723"/>
                <a:gd name="T24" fmla="*/ 1110 w 2660"/>
                <a:gd name="T25" fmla="*/ 451 h 1723"/>
                <a:gd name="T26" fmla="*/ 1043 w 2660"/>
                <a:gd name="T27" fmla="*/ 310 h 1723"/>
                <a:gd name="T28" fmla="*/ 853 w 2660"/>
                <a:gd name="T29" fmla="*/ 423 h 1723"/>
                <a:gd name="T30" fmla="*/ 712 w 2660"/>
                <a:gd name="T31" fmla="*/ 430 h 1723"/>
                <a:gd name="T32" fmla="*/ 599 w 2660"/>
                <a:gd name="T33" fmla="*/ 571 h 1723"/>
                <a:gd name="T34" fmla="*/ 578 w 2660"/>
                <a:gd name="T35" fmla="*/ 402 h 1723"/>
                <a:gd name="T36" fmla="*/ 434 w 2660"/>
                <a:gd name="T37" fmla="*/ 342 h 1723"/>
                <a:gd name="T38" fmla="*/ 293 w 2660"/>
                <a:gd name="T39" fmla="*/ 546 h 1723"/>
                <a:gd name="T40" fmla="*/ 240 w 2660"/>
                <a:gd name="T41" fmla="*/ 754 h 1723"/>
                <a:gd name="T42" fmla="*/ 356 w 2660"/>
                <a:gd name="T43" fmla="*/ 779 h 1723"/>
                <a:gd name="T44" fmla="*/ 441 w 2660"/>
                <a:gd name="T45" fmla="*/ 532 h 1723"/>
                <a:gd name="T46" fmla="*/ 518 w 2660"/>
                <a:gd name="T47" fmla="*/ 694 h 1723"/>
                <a:gd name="T48" fmla="*/ 412 w 2660"/>
                <a:gd name="T49" fmla="*/ 779 h 1723"/>
                <a:gd name="T50" fmla="*/ 268 w 2660"/>
                <a:gd name="T51" fmla="*/ 811 h 1723"/>
                <a:gd name="T52" fmla="*/ 191 w 2660"/>
                <a:gd name="T53" fmla="*/ 885 h 1723"/>
                <a:gd name="T54" fmla="*/ 191 w 2660"/>
                <a:gd name="T55" fmla="*/ 948 h 1723"/>
                <a:gd name="T56" fmla="*/ 102 w 2660"/>
                <a:gd name="T57" fmla="*/ 1001 h 1723"/>
                <a:gd name="T58" fmla="*/ 18 w 2660"/>
                <a:gd name="T59" fmla="*/ 1184 h 1723"/>
                <a:gd name="T60" fmla="*/ 127 w 2660"/>
                <a:gd name="T61" fmla="*/ 1138 h 1723"/>
                <a:gd name="T62" fmla="*/ 346 w 2660"/>
                <a:gd name="T63" fmla="*/ 1156 h 1723"/>
                <a:gd name="T64" fmla="*/ 314 w 2660"/>
                <a:gd name="T65" fmla="*/ 1040 h 1723"/>
                <a:gd name="T66" fmla="*/ 423 w 2660"/>
                <a:gd name="T67" fmla="*/ 1198 h 1723"/>
                <a:gd name="T68" fmla="*/ 508 w 2660"/>
                <a:gd name="T69" fmla="*/ 1096 h 1723"/>
                <a:gd name="T70" fmla="*/ 571 w 2660"/>
                <a:gd name="T71" fmla="*/ 1025 h 1723"/>
                <a:gd name="T72" fmla="*/ 624 w 2660"/>
                <a:gd name="T73" fmla="*/ 1029 h 1723"/>
                <a:gd name="T74" fmla="*/ 606 w 2660"/>
                <a:gd name="T75" fmla="*/ 1107 h 1723"/>
                <a:gd name="T76" fmla="*/ 483 w 2660"/>
                <a:gd name="T77" fmla="*/ 1149 h 1723"/>
                <a:gd name="T78" fmla="*/ 603 w 2660"/>
                <a:gd name="T79" fmla="*/ 1205 h 1723"/>
                <a:gd name="T80" fmla="*/ 599 w 2660"/>
                <a:gd name="T81" fmla="*/ 1343 h 1723"/>
                <a:gd name="T82" fmla="*/ 708 w 2660"/>
                <a:gd name="T83" fmla="*/ 1561 h 1723"/>
                <a:gd name="T84" fmla="*/ 877 w 2660"/>
                <a:gd name="T85" fmla="*/ 1473 h 1723"/>
                <a:gd name="T86" fmla="*/ 832 w 2660"/>
                <a:gd name="T87" fmla="*/ 1406 h 1723"/>
                <a:gd name="T88" fmla="*/ 849 w 2660"/>
                <a:gd name="T89" fmla="*/ 1357 h 1723"/>
                <a:gd name="T90" fmla="*/ 983 w 2660"/>
                <a:gd name="T91" fmla="*/ 1385 h 1723"/>
                <a:gd name="T92" fmla="*/ 1075 w 2660"/>
                <a:gd name="T93" fmla="*/ 1441 h 1723"/>
                <a:gd name="T94" fmla="*/ 1184 w 2660"/>
                <a:gd name="T95" fmla="*/ 1554 h 1723"/>
                <a:gd name="T96" fmla="*/ 1346 w 2660"/>
                <a:gd name="T97" fmla="*/ 1431 h 1723"/>
                <a:gd name="T98" fmla="*/ 1455 w 2660"/>
                <a:gd name="T99" fmla="*/ 1660 h 1723"/>
                <a:gd name="T100" fmla="*/ 1455 w 2660"/>
                <a:gd name="T101" fmla="*/ 1540 h 1723"/>
                <a:gd name="T102" fmla="*/ 1533 w 2660"/>
                <a:gd name="T103" fmla="*/ 1455 h 1723"/>
                <a:gd name="T104" fmla="*/ 1628 w 2660"/>
                <a:gd name="T105" fmla="*/ 1420 h 1723"/>
                <a:gd name="T106" fmla="*/ 1755 w 2660"/>
                <a:gd name="T107" fmla="*/ 1188 h 1723"/>
                <a:gd name="T108" fmla="*/ 1741 w 2660"/>
                <a:gd name="T109" fmla="*/ 1159 h 1723"/>
                <a:gd name="T110" fmla="*/ 1825 w 2660"/>
                <a:gd name="T111" fmla="*/ 1159 h 1723"/>
                <a:gd name="T112" fmla="*/ 1882 w 2660"/>
                <a:gd name="T113" fmla="*/ 1064 h 1723"/>
                <a:gd name="T114" fmla="*/ 1934 w 2660"/>
                <a:gd name="T115" fmla="*/ 839 h 1723"/>
                <a:gd name="T116" fmla="*/ 2283 w 2660"/>
                <a:gd name="T117" fmla="*/ 680 h 1723"/>
                <a:gd name="T118" fmla="*/ 2297 w 2660"/>
                <a:gd name="T119" fmla="*/ 768 h 1723"/>
                <a:gd name="T120" fmla="*/ 2505 w 2660"/>
                <a:gd name="T121" fmla="*/ 645 h 1723"/>
                <a:gd name="T122" fmla="*/ 2621 w 2660"/>
                <a:gd name="T123" fmla="*/ 578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2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>
                <a:gd name="T0" fmla="*/ 1585 w 1828"/>
                <a:gd name="T1" fmla="*/ 1427 h 2470"/>
                <a:gd name="T2" fmla="*/ 1384 w 1828"/>
                <a:gd name="T3" fmla="*/ 1262 h 2470"/>
                <a:gd name="T4" fmla="*/ 1314 w 1828"/>
                <a:gd name="T5" fmla="*/ 1237 h 2470"/>
                <a:gd name="T6" fmla="*/ 1176 w 1828"/>
                <a:gd name="T7" fmla="*/ 1318 h 2470"/>
                <a:gd name="T8" fmla="*/ 1134 w 1828"/>
                <a:gd name="T9" fmla="*/ 1237 h 2470"/>
                <a:gd name="T10" fmla="*/ 1088 w 1828"/>
                <a:gd name="T11" fmla="*/ 1149 h 2470"/>
                <a:gd name="T12" fmla="*/ 954 w 1828"/>
                <a:gd name="T13" fmla="*/ 1145 h 2470"/>
                <a:gd name="T14" fmla="*/ 1144 w 1828"/>
                <a:gd name="T15" fmla="*/ 1054 h 2470"/>
                <a:gd name="T16" fmla="*/ 1236 w 1828"/>
                <a:gd name="T17" fmla="*/ 902 h 2470"/>
                <a:gd name="T18" fmla="*/ 1289 w 1828"/>
                <a:gd name="T19" fmla="*/ 811 h 2470"/>
                <a:gd name="T20" fmla="*/ 1395 w 1828"/>
                <a:gd name="T21" fmla="*/ 733 h 2470"/>
                <a:gd name="T22" fmla="*/ 1373 w 1828"/>
                <a:gd name="T23" fmla="*/ 677 h 2470"/>
                <a:gd name="T24" fmla="*/ 1476 w 1828"/>
                <a:gd name="T25" fmla="*/ 617 h 2470"/>
                <a:gd name="T26" fmla="*/ 1398 w 1828"/>
                <a:gd name="T27" fmla="*/ 398 h 2470"/>
                <a:gd name="T28" fmla="*/ 1225 w 1828"/>
                <a:gd name="T29" fmla="*/ 324 h 2470"/>
                <a:gd name="T30" fmla="*/ 1197 w 1828"/>
                <a:gd name="T31" fmla="*/ 582 h 2470"/>
                <a:gd name="T32" fmla="*/ 1060 w 1828"/>
                <a:gd name="T33" fmla="*/ 515 h 2470"/>
                <a:gd name="T34" fmla="*/ 1067 w 1828"/>
                <a:gd name="T35" fmla="*/ 314 h 2470"/>
                <a:gd name="T36" fmla="*/ 1159 w 1828"/>
                <a:gd name="T37" fmla="*/ 194 h 2470"/>
                <a:gd name="T38" fmla="*/ 1113 w 1828"/>
                <a:gd name="T39" fmla="*/ 141 h 2470"/>
                <a:gd name="T40" fmla="*/ 1035 w 1828"/>
                <a:gd name="T41" fmla="*/ 43 h 2470"/>
                <a:gd name="T42" fmla="*/ 1025 w 1828"/>
                <a:gd name="T43" fmla="*/ 131 h 2470"/>
                <a:gd name="T44" fmla="*/ 884 w 1828"/>
                <a:gd name="T45" fmla="*/ 155 h 2470"/>
                <a:gd name="T46" fmla="*/ 785 w 1828"/>
                <a:gd name="T47" fmla="*/ 166 h 2470"/>
                <a:gd name="T48" fmla="*/ 690 w 1828"/>
                <a:gd name="T49" fmla="*/ 117 h 2470"/>
                <a:gd name="T50" fmla="*/ 535 w 1828"/>
                <a:gd name="T51" fmla="*/ 67 h 2470"/>
                <a:gd name="T52" fmla="*/ 327 w 1828"/>
                <a:gd name="T53" fmla="*/ 74 h 2470"/>
                <a:gd name="T54" fmla="*/ 123 w 1828"/>
                <a:gd name="T55" fmla="*/ 36 h 2470"/>
                <a:gd name="T56" fmla="*/ 0 w 1828"/>
                <a:gd name="T57" fmla="*/ 240 h 2470"/>
                <a:gd name="T58" fmla="*/ 28 w 1828"/>
                <a:gd name="T59" fmla="*/ 370 h 2470"/>
                <a:gd name="T60" fmla="*/ 140 w 1828"/>
                <a:gd name="T61" fmla="*/ 448 h 2470"/>
                <a:gd name="T62" fmla="*/ 214 w 1828"/>
                <a:gd name="T63" fmla="*/ 370 h 2470"/>
                <a:gd name="T64" fmla="*/ 285 w 1828"/>
                <a:gd name="T65" fmla="*/ 381 h 2470"/>
                <a:gd name="T66" fmla="*/ 486 w 1828"/>
                <a:gd name="T67" fmla="*/ 497 h 2470"/>
                <a:gd name="T68" fmla="*/ 598 w 1828"/>
                <a:gd name="T69" fmla="*/ 684 h 2470"/>
                <a:gd name="T70" fmla="*/ 715 w 1828"/>
                <a:gd name="T71" fmla="*/ 1040 h 2470"/>
                <a:gd name="T72" fmla="*/ 778 w 1828"/>
                <a:gd name="T73" fmla="*/ 1050 h 2470"/>
                <a:gd name="T74" fmla="*/ 1032 w 1828"/>
                <a:gd name="T75" fmla="*/ 1247 h 2470"/>
                <a:gd name="T76" fmla="*/ 1095 w 1828"/>
                <a:gd name="T77" fmla="*/ 1286 h 2470"/>
                <a:gd name="T78" fmla="*/ 1106 w 1828"/>
                <a:gd name="T79" fmla="*/ 1307 h 2470"/>
                <a:gd name="T80" fmla="*/ 1194 w 1828"/>
                <a:gd name="T81" fmla="*/ 1325 h 2470"/>
                <a:gd name="T82" fmla="*/ 1152 w 1828"/>
                <a:gd name="T83" fmla="*/ 1494 h 2470"/>
                <a:gd name="T84" fmla="*/ 1303 w 1828"/>
                <a:gd name="T85" fmla="*/ 1709 h 2470"/>
                <a:gd name="T86" fmla="*/ 1282 w 1828"/>
                <a:gd name="T87" fmla="*/ 2075 h 2470"/>
                <a:gd name="T88" fmla="*/ 1377 w 1828"/>
                <a:gd name="T89" fmla="*/ 2463 h 2470"/>
                <a:gd name="T90" fmla="*/ 1349 w 1828"/>
                <a:gd name="T91" fmla="*/ 2216 h 2470"/>
                <a:gd name="T92" fmla="*/ 1486 w 1828"/>
                <a:gd name="T93" fmla="*/ 1987 h 2470"/>
                <a:gd name="T94" fmla="*/ 1828 w 1828"/>
                <a:gd name="T95" fmla="*/ 1519 h 2470"/>
                <a:gd name="T96" fmla="*/ 1345 w 1828"/>
                <a:gd name="T97" fmla="*/ 694 h 2470"/>
                <a:gd name="T98" fmla="*/ 1141 w 1828"/>
                <a:gd name="T99" fmla="*/ 712 h 2470"/>
                <a:gd name="T100" fmla="*/ 1155 w 1828"/>
                <a:gd name="T101" fmla="*/ 790 h 2470"/>
                <a:gd name="T102" fmla="*/ 1197 w 1828"/>
                <a:gd name="T103" fmla="*/ 782 h 2470"/>
                <a:gd name="T104" fmla="*/ 1088 w 1828"/>
                <a:gd name="T105" fmla="*/ 800 h 2470"/>
                <a:gd name="T106" fmla="*/ 1025 w 1828"/>
                <a:gd name="T107" fmla="*/ 708 h 2470"/>
                <a:gd name="T108" fmla="*/ 1120 w 1828"/>
                <a:gd name="T109" fmla="*/ 1223 h 2470"/>
                <a:gd name="T110" fmla="*/ 1331 w 1828"/>
                <a:gd name="T111" fmla="*/ 1656 h 2470"/>
                <a:gd name="T112" fmla="*/ 1345 w 1828"/>
                <a:gd name="T113" fmla="*/ 1589 h 2470"/>
                <a:gd name="T114" fmla="*/ 1483 w 1828"/>
                <a:gd name="T115" fmla="*/ 1378 h 2470"/>
                <a:gd name="T116" fmla="*/ 1409 w 1828"/>
                <a:gd name="T117" fmla="*/ 1378 h 2470"/>
                <a:gd name="T118" fmla="*/ 1528 w 1828"/>
                <a:gd name="T119" fmla="*/ 1374 h 2470"/>
                <a:gd name="T120" fmla="*/ 1384 w 1828"/>
                <a:gd name="T121" fmla="*/ 1413 h 2470"/>
                <a:gd name="T122" fmla="*/ 1225 w 1828"/>
                <a:gd name="T123" fmla="*/ 1410 h 2470"/>
                <a:gd name="T124" fmla="*/ 1391 w 1828"/>
                <a:gd name="T125" fmla="*/ 1769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13" name="Group 341"/>
            <p:cNvGrpSpPr>
              <a:grpSpLocks/>
            </p:cNvGrpSpPr>
            <p:nvPr userDrawn="1"/>
          </p:nvGrpSpPr>
          <p:grpSpPr bwMode="auto">
            <a:xfrm>
              <a:off x="3794" y="346"/>
              <a:ext cx="1173" cy="782"/>
              <a:chOff x="698" y="-2896"/>
              <a:chExt cx="1216" cy="793"/>
            </a:xfrm>
          </p:grpSpPr>
          <p:sp>
            <p:nvSpPr>
              <p:cNvPr id="3414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>
                  <a:gd name="T0" fmla="*/ 0 w 25"/>
                  <a:gd name="T1" fmla="*/ 7 h 18"/>
                  <a:gd name="T2" fmla="*/ 4 w 25"/>
                  <a:gd name="T3" fmla="*/ 14 h 18"/>
                  <a:gd name="T4" fmla="*/ 11 w 25"/>
                  <a:gd name="T5" fmla="*/ 18 h 18"/>
                  <a:gd name="T6" fmla="*/ 18 w 25"/>
                  <a:gd name="T7" fmla="*/ 18 h 18"/>
                  <a:gd name="T8" fmla="*/ 25 w 25"/>
                  <a:gd name="T9" fmla="*/ 14 h 18"/>
                  <a:gd name="T10" fmla="*/ 25 w 25"/>
                  <a:gd name="T11" fmla="*/ 14 h 18"/>
                  <a:gd name="T12" fmla="*/ 25 w 25"/>
                  <a:gd name="T13" fmla="*/ 11 h 18"/>
                  <a:gd name="T14" fmla="*/ 21 w 25"/>
                  <a:gd name="T15" fmla="*/ 7 h 18"/>
                  <a:gd name="T16" fmla="*/ 18 w 25"/>
                  <a:gd name="T17" fmla="*/ 0 h 18"/>
                  <a:gd name="T18" fmla="*/ 14 w 25"/>
                  <a:gd name="T19" fmla="*/ 0 h 18"/>
                  <a:gd name="T20" fmla="*/ 11 w 25"/>
                  <a:gd name="T21" fmla="*/ 0 h 18"/>
                  <a:gd name="T22" fmla="*/ 11 w 25"/>
                  <a:gd name="T23" fmla="*/ 0 h 18"/>
                  <a:gd name="T24" fmla="*/ 11 w 25"/>
                  <a:gd name="T25" fmla="*/ 0 h 18"/>
                  <a:gd name="T26" fmla="*/ 7 w 25"/>
                  <a:gd name="T27" fmla="*/ 0 h 18"/>
                  <a:gd name="T28" fmla="*/ 4 w 25"/>
                  <a:gd name="T29" fmla="*/ 4 h 18"/>
                  <a:gd name="T30" fmla="*/ 0 w 25"/>
                  <a:gd name="T3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5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>
                  <a:gd name="T0" fmla="*/ 53 w 462"/>
                  <a:gd name="T1" fmla="*/ 162 h 694"/>
                  <a:gd name="T2" fmla="*/ 71 w 462"/>
                  <a:gd name="T3" fmla="*/ 179 h 694"/>
                  <a:gd name="T4" fmla="*/ 57 w 462"/>
                  <a:gd name="T5" fmla="*/ 208 h 694"/>
                  <a:gd name="T6" fmla="*/ 29 w 462"/>
                  <a:gd name="T7" fmla="*/ 222 h 694"/>
                  <a:gd name="T8" fmla="*/ 0 w 462"/>
                  <a:gd name="T9" fmla="*/ 236 h 694"/>
                  <a:gd name="T10" fmla="*/ 25 w 462"/>
                  <a:gd name="T11" fmla="*/ 267 h 694"/>
                  <a:gd name="T12" fmla="*/ 53 w 462"/>
                  <a:gd name="T13" fmla="*/ 271 h 694"/>
                  <a:gd name="T14" fmla="*/ 39 w 462"/>
                  <a:gd name="T15" fmla="*/ 285 h 694"/>
                  <a:gd name="T16" fmla="*/ 22 w 462"/>
                  <a:gd name="T17" fmla="*/ 285 h 694"/>
                  <a:gd name="T18" fmla="*/ 25 w 462"/>
                  <a:gd name="T19" fmla="*/ 310 h 694"/>
                  <a:gd name="T20" fmla="*/ 50 w 462"/>
                  <a:gd name="T21" fmla="*/ 334 h 694"/>
                  <a:gd name="T22" fmla="*/ 106 w 462"/>
                  <a:gd name="T23" fmla="*/ 317 h 694"/>
                  <a:gd name="T24" fmla="*/ 131 w 462"/>
                  <a:gd name="T25" fmla="*/ 334 h 694"/>
                  <a:gd name="T26" fmla="*/ 148 w 462"/>
                  <a:gd name="T27" fmla="*/ 405 h 694"/>
                  <a:gd name="T28" fmla="*/ 148 w 462"/>
                  <a:gd name="T29" fmla="*/ 430 h 694"/>
                  <a:gd name="T30" fmla="*/ 145 w 462"/>
                  <a:gd name="T31" fmla="*/ 454 h 694"/>
                  <a:gd name="T32" fmla="*/ 159 w 462"/>
                  <a:gd name="T33" fmla="*/ 454 h 694"/>
                  <a:gd name="T34" fmla="*/ 177 w 462"/>
                  <a:gd name="T35" fmla="*/ 472 h 694"/>
                  <a:gd name="T36" fmla="*/ 162 w 462"/>
                  <a:gd name="T37" fmla="*/ 479 h 694"/>
                  <a:gd name="T38" fmla="*/ 180 w 462"/>
                  <a:gd name="T39" fmla="*/ 496 h 694"/>
                  <a:gd name="T40" fmla="*/ 166 w 462"/>
                  <a:gd name="T41" fmla="*/ 532 h 694"/>
                  <a:gd name="T42" fmla="*/ 159 w 462"/>
                  <a:gd name="T43" fmla="*/ 570 h 694"/>
                  <a:gd name="T44" fmla="*/ 187 w 462"/>
                  <a:gd name="T45" fmla="*/ 651 h 694"/>
                  <a:gd name="T46" fmla="*/ 219 w 462"/>
                  <a:gd name="T47" fmla="*/ 680 h 694"/>
                  <a:gd name="T48" fmla="*/ 222 w 462"/>
                  <a:gd name="T49" fmla="*/ 683 h 694"/>
                  <a:gd name="T50" fmla="*/ 247 w 462"/>
                  <a:gd name="T51" fmla="*/ 669 h 694"/>
                  <a:gd name="T52" fmla="*/ 258 w 462"/>
                  <a:gd name="T53" fmla="*/ 637 h 694"/>
                  <a:gd name="T54" fmla="*/ 275 w 462"/>
                  <a:gd name="T55" fmla="*/ 595 h 694"/>
                  <a:gd name="T56" fmla="*/ 303 w 462"/>
                  <a:gd name="T57" fmla="*/ 577 h 694"/>
                  <a:gd name="T58" fmla="*/ 342 w 462"/>
                  <a:gd name="T59" fmla="*/ 542 h 694"/>
                  <a:gd name="T60" fmla="*/ 367 w 462"/>
                  <a:gd name="T61" fmla="*/ 532 h 694"/>
                  <a:gd name="T62" fmla="*/ 388 w 462"/>
                  <a:gd name="T63" fmla="*/ 514 h 694"/>
                  <a:gd name="T64" fmla="*/ 395 w 462"/>
                  <a:gd name="T65" fmla="*/ 489 h 694"/>
                  <a:gd name="T66" fmla="*/ 356 w 462"/>
                  <a:gd name="T67" fmla="*/ 496 h 694"/>
                  <a:gd name="T68" fmla="*/ 367 w 462"/>
                  <a:gd name="T69" fmla="*/ 493 h 694"/>
                  <a:gd name="T70" fmla="*/ 377 w 462"/>
                  <a:gd name="T71" fmla="*/ 458 h 694"/>
                  <a:gd name="T72" fmla="*/ 395 w 462"/>
                  <a:gd name="T73" fmla="*/ 472 h 694"/>
                  <a:gd name="T74" fmla="*/ 402 w 462"/>
                  <a:gd name="T75" fmla="*/ 440 h 694"/>
                  <a:gd name="T76" fmla="*/ 402 w 462"/>
                  <a:gd name="T77" fmla="*/ 405 h 694"/>
                  <a:gd name="T78" fmla="*/ 434 w 462"/>
                  <a:gd name="T79" fmla="*/ 384 h 694"/>
                  <a:gd name="T80" fmla="*/ 437 w 462"/>
                  <a:gd name="T81" fmla="*/ 334 h 694"/>
                  <a:gd name="T82" fmla="*/ 402 w 462"/>
                  <a:gd name="T83" fmla="*/ 324 h 694"/>
                  <a:gd name="T84" fmla="*/ 398 w 462"/>
                  <a:gd name="T85" fmla="*/ 282 h 694"/>
                  <a:gd name="T86" fmla="*/ 398 w 462"/>
                  <a:gd name="T87" fmla="*/ 246 h 694"/>
                  <a:gd name="T88" fmla="*/ 413 w 462"/>
                  <a:gd name="T89" fmla="*/ 179 h 694"/>
                  <a:gd name="T90" fmla="*/ 430 w 462"/>
                  <a:gd name="T91" fmla="*/ 158 h 694"/>
                  <a:gd name="T92" fmla="*/ 420 w 462"/>
                  <a:gd name="T93" fmla="*/ 144 h 694"/>
                  <a:gd name="T94" fmla="*/ 458 w 462"/>
                  <a:gd name="T95" fmla="*/ 95 h 694"/>
                  <a:gd name="T96" fmla="*/ 434 w 462"/>
                  <a:gd name="T97" fmla="*/ 77 h 694"/>
                  <a:gd name="T98" fmla="*/ 427 w 462"/>
                  <a:gd name="T99" fmla="*/ 102 h 694"/>
                  <a:gd name="T100" fmla="*/ 377 w 462"/>
                  <a:gd name="T101" fmla="*/ 141 h 694"/>
                  <a:gd name="T102" fmla="*/ 416 w 462"/>
                  <a:gd name="T103" fmla="*/ 67 h 694"/>
                  <a:gd name="T104" fmla="*/ 377 w 462"/>
                  <a:gd name="T105" fmla="*/ 88 h 694"/>
                  <a:gd name="T106" fmla="*/ 377 w 462"/>
                  <a:gd name="T107" fmla="*/ 60 h 694"/>
                  <a:gd name="T108" fmla="*/ 349 w 462"/>
                  <a:gd name="T109" fmla="*/ 63 h 694"/>
                  <a:gd name="T110" fmla="*/ 388 w 462"/>
                  <a:gd name="T111" fmla="*/ 45 h 694"/>
                  <a:gd name="T112" fmla="*/ 356 w 462"/>
                  <a:gd name="T113" fmla="*/ 17 h 694"/>
                  <a:gd name="T114" fmla="*/ 303 w 462"/>
                  <a:gd name="T115" fmla="*/ 38 h 694"/>
                  <a:gd name="T116" fmla="*/ 339 w 462"/>
                  <a:gd name="T117" fmla="*/ 10 h 694"/>
                  <a:gd name="T118" fmla="*/ 229 w 462"/>
                  <a:gd name="T119" fmla="*/ 35 h 694"/>
                  <a:gd name="T120" fmla="*/ 173 w 462"/>
                  <a:gd name="T121" fmla="*/ 56 h 694"/>
                  <a:gd name="T122" fmla="*/ 103 w 462"/>
                  <a:gd name="T123" fmla="*/ 84 h 694"/>
                  <a:gd name="T124" fmla="*/ 99 w 462"/>
                  <a:gd name="T125" fmla="*/ 127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6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>
                  <a:gd name="T0" fmla="*/ 17 w 21"/>
                  <a:gd name="T1" fmla="*/ 14 h 14"/>
                  <a:gd name="T2" fmla="*/ 17 w 21"/>
                  <a:gd name="T3" fmla="*/ 10 h 14"/>
                  <a:gd name="T4" fmla="*/ 21 w 21"/>
                  <a:gd name="T5" fmla="*/ 7 h 14"/>
                  <a:gd name="T6" fmla="*/ 21 w 21"/>
                  <a:gd name="T7" fmla="*/ 3 h 14"/>
                  <a:gd name="T8" fmla="*/ 21 w 21"/>
                  <a:gd name="T9" fmla="*/ 0 h 14"/>
                  <a:gd name="T10" fmla="*/ 17 w 21"/>
                  <a:gd name="T11" fmla="*/ 0 h 14"/>
                  <a:gd name="T12" fmla="*/ 14 w 21"/>
                  <a:gd name="T13" fmla="*/ 0 h 14"/>
                  <a:gd name="T14" fmla="*/ 10 w 21"/>
                  <a:gd name="T15" fmla="*/ 0 h 14"/>
                  <a:gd name="T16" fmla="*/ 7 w 21"/>
                  <a:gd name="T17" fmla="*/ 0 h 14"/>
                  <a:gd name="T18" fmla="*/ 7 w 21"/>
                  <a:gd name="T19" fmla="*/ 0 h 14"/>
                  <a:gd name="T20" fmla="*/ 3 w 21"/>
                  <a:gd name="T21" fmla="*/ 3 h 14"/>
                  <a:gd name="T22" fmla="*/ 3 w 21"/>
                  <a:gd name="T23" fmla="*/ 7 h 14"/>
                  <a:gd name="T24" fmla="*/ 0 w 21"/>
                  <a:gd name="T25" fmla="*/ 10 h 14"/>
                  <a:gd name="T26" fmla="*/ 0 w 21"/>
                  <a:gd name="T27" fmla="*/ 10 h 14"/>
                  <a:gd name="T28" fmla="*/ 7 w 21"/>
                  <a:gd name="T29" fmla="*/ 14 h 14"/>
                  <a:gd name="T30" fmla="*/ 10 w 21"/>
                  <a:gd name="T31" fmla="*/ 14 h 14"/>
                  <a:gd name="T32" fmla="*/ 17 w 21"/>
                  <a:gd name="T33" fmla="*/ 14 h 14"/>
                  <a:gd name="T34" fmla="*/ 17 w 21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7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4" cy="21"/>
              </a:xfrm>
              <a:custGeom>
                <a:avLst/>
                <a:gdLst>
                  <a:gd name="T0" fmla="*/ 14 w 14"/>
                  <a:gd name="T1" fmla="*/ 18 h 21"/>
                  <a:gd name="T2" fmla="*/ 14 w 14"/>
                  <a:gd name="T3" fmla="*/ 14 h 21"/>
                  <a:gd name="T4" fmla="*/ 14 w 14"/>
                  <a:gd name="T5" fmla="*/ 11 h 21"/>
                  <a:gd name="T6" fmla="*/ 14 w 14"/>
                  <a:gd name="T7" fmla="*/ 7 h 21"/>
                  <a:gd name="T8" fmla="*/ 14 w 14"/>
                  <a:gd name="T9" fmla="*/ 4 h 21"/>
                  <a:gd name="T10" fmla="*/ 11 w 14"/>
                  <a:gd name="T11" fmla="*/ 0 h 21"/>
                  <a:gd name="T12" fmla="*/ 11 w 14"/>
                  <a:gd name="T13" fmla="*/ 0 h 21"/>
                  <a:gd name="T14" fmla="*/ 7 w 14"/>
                  <a:gd name="T15" fmla="*/ 0 h 21"/>
                  <a:gd name="T16" fmla="*/ 7 w 14"/>
                  <a:gd name="T17" fmla="*/ 0 h 21"/>
                  <a:gd name="T18" fmla="*/ 4 w 14"/>
                  <a:gd name="T19" fmla="*/ 4 h 21"/>
                  <a:gd name="T20" fmla="*/ 0 w 14"/>
                  <a:gd name="T21" fmla="*/ 11 h 21"/>
                  <a:gd name="T22" fmla="*/ 0 w 14"/>
                  <a:gd name="T23" fmla="*/ 14 h 21"/>
                  <a:gd name="T24" fmla="*/ 0 w 14"/>
                  <a:gd name="T25" fmla="*/ 14 h 21"/>
                  <a:gd name="T26" fmla="*/ 4 w 14"/>
                  <a:gd name="T27" fmla="*/ 18 h 21"/>
                  <a:gd name="T28" fmla="*/ 4 w 14"/>
                  <a:gd name="T29" fmla="*/ 18 h 21"/>
                  <a:gd name="T30" fmla="*/ 7 w 14"/>
                  <a:gd name="T31" fmla="*/ 18 h 21"/>
                  <a:gd name="T32" fmla="*/ 7 w 14"/>
                  <a:gd name="T33" fmla="*/ 18 h 21"/>
                  <a:gd name="T34" fmla="*/ 11 w 14"/>
                  <a:gd name="T35" fmla="*/ 21 h 21"/>
                  <a:gd name="T36" fmla="*/ 11 w 14"/>
                  <a:gd name="T37" fmla="*/ 21 h 21"/>
                  <a:gd name="T38" fmla="*/ 11 w 14"/>
                  <a:gd name="T39" fmla="*/ 21 h 21"/>
                  <a:gd name="T40" fmla="*/ 14 w 14"/>
                  <a:gd name="T41" fmla="*/ 18 h 21"/>
                  <a:gd name="T42" fmla="*/ 14 w 14"/>
                  <a:gd name="T4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8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>
                  <a:gd name="T0" fmla="*/ 11 w 39"/>
                  <a:gd name="T1" fmla="*/ 46 h 50"/>
                  <a:gd name="T2" fmla="*/ 14 w 39"/>
                  <a:gd name="T3" fmla="*/ 43 h 50"/>
                  <a:gd name="T4" fmla="*/ 14 w 39"/>
                  <a:gd name="T5" fmla="*/ 39 h 50"/>
                  <a:gd name="T6" fmla="*/ 18 w 39"/>
                  <a:gd name="T7" fmla="*/ 39 h 50"/>
                  <a:gd name="T8" fmla="*/ 21 w 39"/>
                  <a:gd name="T9" fmla="*/ 39 h 50"/>
                  <a:gd name="T10" fmla="*/ 25 w 39"/>
                  <a:gd name="T11" fmla="*/ 43 h 50"/>
                  <a:gd name="T12" fmla="*/ 28 w 39"/>
                  <a:gd name="T13" fmla="*/ 46 h 50"/>
                  <a:gd name="T14" fmla="*/ 32 w 39"/>
                  <a:gd name="T15" fmla="*/ 50 h 50"/>
                  <a:gd name="T16" fmla="*/ 35 w 39"/>
                  <a:gd name="T17" fmla="*/ 50 h 50"/>
                  <a:gd name="T18" fmla="*/ 39 w 39"/>
                  <a:gd name="T19" fmla="*/ 50 h 50"/>
                  <a:gd name="T20" fmla="*/ 39 w 39"/>
                  <a:gd name="T21" fmla="*/ 46 h 50"/>
                  <a:gd name="T22" fmla="*/ 39 w 39"/>
                  <a:gd name="T23" fmla="*/ 39 h 50"/>
                  <a:gd name="T24" fmla="*/ 35 w 39"/>
                  <a:gd name="T25" fmla="*/ 36 h 50"/>
                  <a:gd name="T26" fmla="*/ 35 w 39"/>
                  <a:gd name="T27" fmla="*/ 32 h 50"/>
                  <a:gd name="T28" fmla="*/ 35 w 39"/>
                  <a:gd name="T29" fmla="*/ 29 h 50"/>
                  <a:gd name="T30" fmla="*/ 32 w 39"/>
                  <a:gd name="T31" fmla="*/ 29 h 50"/>
                  <a:gd name="T32" fmla="*/ 32 w 39"/>
                  <a:gd name="T33" fmla="*/ 25 h 50"/>
                  <a:gd name="T34" fmla="*/ 32 w 39"/>
                  <a:gd name="T35" fmla="*/ 25 h 50"/>
                  <a:gd name="T36" fmla="*/ 28 w 39"/>
                  <a:gd name="T37" fmla="*/ 25 h 50"/>
                  <a:gd name="T38" fmla="*/ 25 w 39"/>
                  <a:gd name="T39" fmla="*/ 25 h 50"/>
                  <a:gd name="T40" fmla="*/ 21 w 39"/>
                  <a:gd name="T41" fmla="*/ 25 h 50"/>
                  <a:gd name="T42" fmla="*/ 18 w 39"/>
                  <a:gd name="T43" fmla="*/ 22 h 50"/>
                  <a:gd name="T44" fmla="*/ 14 w 39"/>
                  <a:gd name="T45" fmla="*/ 18 h 50"/>
                  <a:gd name="T46" fmla="*/ 14 w 39"/>
                  <a:gd name="T47" fmla="*/ 18 h 50"/>
                  <a:gd name="T48" fmla="*/ 18 w 39"/>
                  <a:gd name="T49" fmla="*/ 14 h 50"/>
                  <a:gd name="T50" fmla="*/ 28 w 39"/>
                  <a:gd name="T51" fmla="*/ 14 h 50"/>
                  <a:gd name="T52" fmla="*/ 28 w 39"/>
                  <a:gd name="T53" fmla="*/ 4 h 50"/>
                  <a:gd name="T54" fmla="*/ 25 w 39"/>
                  <a:gd name="T55" fmla="*/ 4 h 50"/>
                  <a:gd name="T56" fmla="*/ 21 w 39"/>
                  <a:gd name="T57" fmla="*/ 4 h 50"/>
                  <a:gd name="T58" fmla="*/ 14 w 39"/>
                  <a:gd name="T59" fmla="*/ 4 h 50"/>
                  <a:gd name="T60" fmla="*/ 7 w 39"/>
                  <a:gd name="T61" fmla="*/ 0 h 50"/>
                  <a:gd name="T62" fmla="*/ 7 w 39"/>
                  <a:gd name="T63" fmla="*/ 0 h 50"/>
                  <a:gd name="T64" fmla="*/ 7 w 39"/>
                  <a:gd name="T65" fmla="*/ 0 h 50"/>
                  <a:gd name="T66" fmla="*/ 4 w 39"/>
                  <a:gd name="T67" fmla="*/ 4 h 50"/>
                  <a:gd name="T68" fmla="*/ 4 w 39"/>
                  <a:gd name="T69" fmla="*/ 11 h 50"/>
                  <a:gd name="T70" fmla="*/ 4 w 39"/>
                  <a:gd name="T71" fmla="*/ 18 h 50"/>
                  <a:gd name="T72" fmla="*/ 0 w 39"/>
                  <a:gd name="T73" fmla="*/ 25 h 50"/>
                  <a:gd name="T74" fmla="*/ 0 w 39"/>
                  <a:gd name="T75" fmla="*/ 25 h 50"/>
                  <a:gd name="T76" fmla="*/ 4 w 39"/>
                  <a:gd name="T77" fmla="*/ 29 h 50"/>
                  <a:gd name="T78" fmla="*/ 7 w 39"/>
                  <a:gd name="T79" fmla="*/ 29 h 50"/>
                  <a:gd name="T80" fmla="*/ 7 w 39"/>
                  <a:gd name="T81" fmla="*/ 29 h 50"/>
                  <a:gd name="T82" fmla="*/ 4 w 39"/>
                  <a:gd name="T83" fmla="*/ 32 h 50"/>
                  <a:gd name="T84" fmla="*/ 0 w 39"/>
                  <a:gd name="T85" fmla="*/ 36 h 50"/>
                  <a:gd name="T86" fmla="*/ 0 w 39"/>
                  <a:gd name="T87" fmla="*/ 39 h 50"/>
                  <a:gd name="T88" fmla="*/ 0 w 39"/>
                  <a:gd name="T89" fmla="*/ 43 h 50"/>
                  <a:gd name="T90" fmla="*/ 0 w 39"/>
                  <a:gd name="T91" fmla="*/ 43 h 50"/>
                  <a:gd name="T92" fmla="*/ 4 w 39"/>
                  <a:gd name="T93" fmla="*/ 46 h 50"/>
                  <a:gd name="T94" fmla="*/ 4 w 39"/>
                  <a:gd name="T95" fmla="*/ 46 h 50"/>
                  <a:gd name="T96" fmla="*/ 7 w 39"/>
                  <a:gd name="T97" fmla="*/ 46 h 50"/>
                  <a:gd name="T98" fmla="*/ 11 w 39"/>
                  <a:gd name="T9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9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>
                  <a:gd name="T0" fmla="*/ 236 w 292"/>
                  <a:gd name="T1" fmla="*/ 240 h 338"/>
                  <a:gd name="T2" fmla="*/ 243 w 292"/>
                  <a:gd name="T3" fmla="*/ 261 h 338"/>
                  <a:gd name="T4" fmla="*/ 260 w 292"/>
                  <a:gd name="T5" fmla="*/ 257 h 338"/>
                  <a:gd name="T6" fmla="*/ 285 w 292"/>
                  <a:gd name="T7" fmla="*/ 247 h 338"/>
                  <a:gd name="T8" fmla="*/ 285 w 292"/>
                  <a:gd name="T9" fmla="*/ 233 h 338"/>
                  <a:gd name="T10" fmla="*/ 288 w 292"/>
                  <a:gd name="T11" fmla="*/ 222 h 338"/>
                  <a:gd name="T12" fmla="*/ 278 w 292"/>
                  <a:gd name="T13" fmla="*/ 208 h 338"/>
                  <a:gd name="T14" fmla="*/ 264 w 292"/>
                  <a:gd name="T15" fmla="*/ 208 h 338"/>
                  <a:gd name="T16" fmla="*/ 229 w 292"/>
                  <a:gd name="T17" fmla="*/ 176 h 338"/>
                  <a:gd name="T18" fmla="*/ 214 w 292"/>
                  <a:gd name="T19" fmla="*/ 173 h 338"/>
                  <a:gd name="T20" fmla="*/ 229 w 292"/>
                  <a:gd name="T21" fmla="*/ 155 h 338"/>
                  <a:gd name="T22" fmla="*/ 229 w 292"/>
                  <a:gd name="T23" fmla="*/ 134 h 338"/>
                  <a:gd name="T24" fmla="*/ 218 w 292"/>
                  <a:gd name="T25" fmla="*/ 124 h 338"/>
                  <a:gd name="T26" fmla="*/ 204 w 292"/>
                  <a:gd name="T27" fmla="*/ 99 h 338"/>
                  <a:gd name="T28" fmla="*/ 190 w 292"/>
                  <a:gd name="T29" fmla="*/ 102 h 338"/>
                  <a:gd name="T30" fmla="*/ 186 w 292"/>
                  <a:gd name="T31" fmla="*/ 92 h 338"/>
                  <a:gd name="T32" fmla="*/ 176 w 292"/>
                  <a:gd name="T33" fmla="*/ 81 h 338"/>
                  <a:gd name="T34" fmla="*/ 155 w 292"/>
                  <a:gd name="T35" fmla="*/ 60 h 338"/>
                  <a:gd name="T36" fmla="*/ 116 w 292"/>
                  <a:gd name="T37" fmla="*/ 50 h 338"/>
                  <a:gd name="T38" fmla="*/ 81 w 292"/>
                  <a:gd name="T39" fmla="*/ 46 h 338"/>
                  <a:gd name="T40" fmla="*/ 88 w 292"/>
                  <a:gd name="T41" fmla="*/ 25 h 338"/>
                  <a:gd name="T42" fmla="*/ 77 w 292"/>
                  <a:gd name="T43" fmla="*/ 7 h 338"/>
                  <a:gd name="T44" fmla="*/ 56 w 292"/>
                  <a:gd name="T45" fmla="*/ 35 h 338"/>
                  <a:gd name="T46" fmla="*/ 74 w 292"/>
                  <a:gd name="T47" fmla="*/ 88 h 338"/>
                  <a:gd name="T48" fmla="*/ 67 w 292"/>
                  <a:gd name="T49" fmla="*/ 92 h 338"/>
                  <a:gd name="T50" fmla="*/ 45 w 292"/>
                  <a:gd name="T51" fmla="*/ 39 h 338"/>
                  <a:gd name="T52" fmla="*/ 52 w 292"/>
                  <a:gd name="T53" fmla="*/ 4 h 338"/>
                  <a:gd name="T54" fmla="*/ 17 w 292"/>
                  <a:gd name="T55" fmla="*/ 18 h 338"/>
                  <a:gd name="T56" fmla="*/ 0 w 292"/>
                  <a:gd name="T57" fmla="*/ 60 h 338"/>
                  <a:gd name="T58" fmla="*/ 3 w 292"/>
                  <a:gd name="T59" fmla="*/ 74 h 338"/>
                  <a:gd name="T60" fmla="*/ 24 w 292"/>
                  <a:gd name="T61" fmla="*/ 109 h 338"/>
                  <a:gd name="T62" fmla="*/ 35 w 292"/>
                  <a:gd name="T63" fmla="*/ 116 h 338"/>
                  <a:gd name="T64" fmla="*/ 81 w 292"/>
                  <a:gd name="T65" fmla="*/ 131 h 338"/>
                  <a:gd name="T66" fmla="*/ 102 w 292"/>
                  <a:gd name="T67" fmla="*/ 131 h 338"/>
                  <a:gd name="T68" fmla="*/ 144 w 292"/>
                  <a:gd name="T69" fmla="*/ 148 h 338"/>
                  <a:gd name="T70" fmla="*/ 151 w 292"/>
                  <a:gd name="T71" fmla="*/ 159 h 338"/>
                  <a:gd name="T72" fmla="*/ 162 w 292"/>
                  <a:gd name="T73" fmla="*/ 180 h 338"/>
                  <a:gd name="T74" fmla="*/ 158 w 292"/>
                  <a:gd name="T75" fmla="*/ 229 h 338"/>
                  <a:gd name="T76" fmla="*/ 137 w 292"/>
                  <a:gd name="T77" fmla="*/ 254 h 338"/>
                  <a:gd name="T78" fmla="*/ 112 w 292"/>
                  <a:gd name="T79" fmla="*/ 264 h 338"/>
                  <a:gd name="T80" fmla="*/ 130 w 292"/>
                  <a:gd name="T81" fmla="*/ 282 h 338"/>
                  <a:gd name="T82" fmla="*/ 169 w 292"/>
                  <a:gd name="T83" fmla="*/ 289 h 338"/>
                  <a:gd name="T84" fmla="*/ 190 w 292"/>
                  <a:gd name="T85" fmla="*/ 314 h 338"/>
                  <a:gd name="T86" fmla="*/ 214 w 292"/>
                  <a:gd name="T87" fmla="*/ 328 h 338"/>
                  <a:gd name="T88" fmla="*/ 232 w 292"/>
                  <a:gd name="T89" fmla="*/ 335 h 338"/>
                  <a:gd name="T90" fmla="*/ 218 w 292"/>
                  <a:gd name="T91" fmla="*/ 307 h 338"/>
                  <a:gd name="T92" fmla="*/ 218 w 292"/>
                  <a:gd name="T93" fmla="*/ 300 h 338"/>
                  <a:gd name="T94" fmla="*/ 250 w 292"/>
                  <a:gd name="T95" fmla="*/ 321 h 338"/>
                  <a:gd name="T96" fmla="*/ 257 w 292"/>
                  <a:gd name="T97" fmla="*/ 321 h 338"/>
                  <a:gd name="T98" fmla="*/ 257 w 292"/>
                  <a:gd name="T99" fmla="*/ 293 h 338"/>
                  <a:gd name="T100" fmla="*/ 232 w 292"/>
                  <a:gd name="T101" fmla="*/ 271 h 338"/>
                  <a:gd name="T102" fmla="*/ 222 w 292"/>
                  <a:gd name="T103" fmla="*/ 261 h 338"/>
                  <a:gd name="T104" fmla="*/ 214 w 292"/>
                  <a:gd name="T105" fmla="*/ 23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5" cy="64"/>
              </a:xfrm>
              <a:custGeom>
                <a:avLst/>
                <a:gdLst>
                  <a:gd name="T0" fmla="*/ 85 w 85"/>
                  <a:gd name="T1" fmla="*/ 46 h 64"/>
                  <a:gd name="T2" fmla="*/ 85 w 85"/>
                  <a:gd name="T3" fmla="*/ 46 h 64"/>
                  <a:gd name="T4" fmla="*/ 81 w 85"/>
                  <a:gd name="T5" fmla="*/ 39 h 64"/>
                  <a:gd name="T6" fmla="*/ 78 w 85"/>
                  <a:gd name="T7" fmla="*/ 36 h 64"/>
                  <a:gd name="T8" fmla="*/ 71 w 85"/>
                  <a:gd name="T9" fmla="*/ 32 h 64"/>
                  <a:gd name="T10" fmla="*/ 67 w 85"/>
                  <a:gd name="T11" fmla="*/ 29 h 64"/>
                  <a:gd name="T12" fmla="*/ 64 w 85"/>
                  <a:gd name="T13" fmla="*/ 25 h 64"/>
                  <a:gd name="T14" fmla="*/ 60 w 85"/>
                  <a:gd name="T15" fmla="*/ 21 h 64"/>
                  <a:gd name="T16" fmla="*/ 57 w 85"/>
                  <a:gd name="T17" fmla="*/ 18 h 64"/>
                  <a:gd name="T18" fmla="*/ 49 w 85"/>
                  <a:gd name="T19" fmla="*/ 14 h 64"/>
                  <a:gd name="T20" fmla="*/ 42 w 85"/>
                  <a:gd name="T21" fmla="*/ 14 h 64"/>
                  <a:gd name="T22" fmla="*/ 39 w 85"/>
                  <a:gd name="T23" fmla="*/ 11 h 64"/>
                  <a:gd name="T24" fmla="*/ 35 w 85"/>
                  <a:gd name="T25" fmla="*/ 0 h 64"/>
                  <a:gd name="T26" fmla="*/ 25 w 85"/>
                  <a:gd name="T27" fmla="*/ 14 h 64"/>
                  <a:gd name="T28" fmla="*/ 21 w 85"/>
                  <a:gd name="T29" fmla="*/ 18 h 64"/>
                  <a:gd name="T30" fmla="*/ 18 w 85"/>
                  <a:gd name="T31" fmla="*/ 18 h 64"/>
                  <a:gd name="T32" fmla="*/ 14 w 85"/>
                  <a:gd name="T33" fmla="*/ 21 h 64"/>
                  <a:gd name="T34" fmla="*/ 11 w 85"/>
                  <a:gd name="T35" fmla="*/ 25 h 64"/>
                  <a:gd name="T36" fmla="*/ 7 w 85"/>
                  <a:gd name="T37" fmla="*/ 32 h 64"/>
                  <a:gd name="T38" fmla="*/ 7 w 85"/>
                  <a:gd name="T39" fmla="*/ 39 h 64"/>
                  <a:gd name="T40" fmla="*/ 0 w 85"/>
                  <a:gd name="T41" fmla="*/ 50 h 64"/>
                  <a:gd name="T42" fmla="*/ 4 w 85"/>
                  <a:gd name="T43" fmla="*/ 50 h 64"/>
                  <a:gd name="T44" fmla="*/ 7 w 85"/>
                  <a:gd name="T45" fmla="*/ 50 h 64"/>
                  <a:gd name="T46" fmla="*/ 11 w 85"/>
                  <a:gd name="T47" fmla="*/ 50 h 64"/>
                  <a:gd name="T48" fmla="*/ 14 w 85"/>
                  <a:gd name="T49" fmla="*/ 50 h 64"/>
                  <a:gd name="T50" fmla="*/ 18 w 85"/>
                  <a:gd name="T51" fmla="*/ 50 h 64"/>
                  <a:gd name="T52" fmla="*/ 18 w 85"/>
                  <a:gd name="T53" fmla="*/ 57 h 64"/>
                  <a:gd name="T54" fmla="*/ 18 w 85"/>
                  <a:gd name="T55" fmla="*/ 57 h 64"/>
                  <a:gd name="T56" fmla="*/ 21 w 85"/>
                  <a:gd name="T57" fmla="*/ 60 h 64"/>
                  <a:gd name="T58" fmla="*/ 25 w 85"/>
                  <a:gd name="T59" fmla="*/ 60 h 64"/>
                  <a:gd name="T60" fmla="*/ 28 w 85"/>
                  <a:gd name="T61" fmla="*/ 64 h 64"/>
                  <a:gd name="T62" fmla="*/ 32 w 85"/>
                  <a:gd name="T63" fmla="*/ 64 h 64"/>
                  <a:gd name="T64" fmla="*/ 39 w 85"/>
                  <a:gd name="T65" fmla="*/ 60 h 64"/>
                  <a:gd name="T66" fmla="*/ 60 w 85"/>
                  <a:gd name="T67" fmla="*/ 50 h 64"/>
                  <a:gd name="T68" fmla="*/ 78 w 85"/>
                  <a:gd name="T69" fmla="*/ 53 h 64"/>
                  <a:gd name="T70" fmla="*/ 85 w 85"/>
                  <a:gd name="T71" fmla="*/ 4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>
                  <a:gd name="T0" fmla="*/ 3 w 32"/>
                  <a:gd name="T1" fmla="*/ 7 h 10"/>
                  <a:gd name="T2" fmla="*/ 3 w 32"/>
                  <a:gd name="T3" fmla="*/ 7 h 10"/>
                  <a:gd name="T4" fmla="*/ 7 w 32"/>
                  <a:gd name="T5" fmla="*/ 7 h 10"/>
                  <a:gd name="T6" fmla="*/ 14 w 32"/>
                  <a:gd name="T7" fmla="*/ 10 h 10"/>
                  <a:gd name="T8" fmla="*/ 21 w 32"/>
                  <a:gd name="T9" fmla="*/ 10 h 10"/>
                  <a:gd name="T10" fmla="*/ 28 w 32"/>
                  <a:gd name="T11" fmla="*/ 10 h 10"/>
                  <a:gd name="T12" fmla="*/ 32 w 32"/>
                  <a:gd name="T13" fmla="*/ 7 h 10"/>
                  <a:gd name="T14" fmla="*/ 32 w 32"/>
                  <a:gd name="T15" fmla="*/ 3 h 10"/>
                  <a:gd name="T16" fmla="*/ 32 w 32"/>
                  <a:gd name="T17" fmla="*/ 0 h 10"/>
                  <a:gd name="T18" fmla="*/ 28 w 32"/>
                  <a:gd name="T19" fmla="*/ 0 h 10"/>
                  <a:gd name="T20" fmla="*/ 21 w 32"/>
                  <a:gd name="T21" fmla="*/ 0 h 10"/>
                  <a:gd name="T22" fmla="*/ 14 w 32"/>
                  <a:gd name="T23" fmla="*/ 0 h 10"/>
                  <a:gd name="T24" fmla="*/ 10 w 32"/>
                  <a:gd name="T25" fmla="*/ 0 h 10"/>
                  <a:gd name="T26" fmla="*/ 10 w 32"/>
                  <a:gd name="T27" fmla="*/ 0 h 10"/>
                  <a:gd name="T28" fmla="*/ 10 w 32"/>
                  <a:gd name="T29" fmla="*/ 0 h 10"/>
                  <a:gd name="T30" fmla="*/ 7 w 32"/>
                  <a:gd name="T31" fmla="*/ 0 h 10"/>
                  <a:gd name="T32" fmla="*/ 3 w 32"/>
                  <a:gd name="T33" fmla="*/ 0 h 10"/>
                  <a:gd name="T34" fmla="*/ 0 w 32"/>
                  <a:gd name="T35" fmla="*/ 0 h 10"/>
                  <a:gd name="T36" fmla="*/ 0 w 32"/>
                  <a:gd name="T37" fmla="*/ 3 h 10"/>
                  <a:gd name="T38" fmla="*/ 3 w 32"/>
                  <a:gd name="T3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>
                  <a:gd name="T0" fmla="*/ 84 w 88"/>
                  <a:gd name="T1" fmla="*/ 59 h 130"/>
                  <a:gd name="T2" fmla="*/ 77 w 88"/>
                  <a:gd name="T3" fmla="*/ 59 h 130"/>
                  <a:gd name="T4" fmla="*/ 67 w 88"/>
                  <a:gd name="T5" fmla="*/ 59 h 130"/>
                  <a:gd name="T6" fmla="*/ 63 w 88"/>
                  <a:gd name="T7" fmla="*/ 52 h 130"/>
                  <a:gd name="T8" fmla="*/ 67 w 88"/>
                  <a:gd name="T9" fmla="*/ 49 h 130"/>
                  <a:gd name="T10" fmla="*/ 74 w 88"/>
                  <a:gd name="T11" fmla="*/ 38 h 130"/>
                  <a:gd name="T12" fmla="*/ 81 w 88"/>
                  <a:gd name="T13" fmla="*/ 38 h 130"/>
                  <a:gd name="T14" fmla="*/ 81 w 88"/>
                  <a:gd name="T15" fmla="*/ 28 h 130"/>
                  <a:gd name="T16" fmla="*/ 81 w 88"/>
                  <a:gd name="T17" fmla="*/ 17 h 130"/>
                  <a:gd name="T18" fmla="*/ 77 w 88"/>
                  <a:gd name="T19" fmla="*/ 10 h 130"/>
                  <a:gd name="T20" fmla="*/ 70 w 88"/>
                  <a:gd name="T21" fmla="*/ 0 h 130"/>
                  <a:gd name="T22" fmla="*/ 56 w 88"/>
                  <a:gd name="T23" fmla="*/ 3 h 130"/>
                  <a:gd name="T24" fmla="*/ 49 w 88"/>
                  <a:gd name="T25" fmla="*/ 7 h 130"/>
                  <a:gd name="T26" fmla="*/ 39 w 88"/>
                  <a:gd name="T27" fmla="*/ 3 h 130"/>
                  <a:gd name="T28" fmla="*/ 28 w 88"/>
                  <a:gd name="T29" fmla="*/ 3 h 130"/>
                  <a:gd name="T30" fmla="*/ 21 w 88"/>
                  <a:gd name="T31" fmla="*/ 14 h 130"/>
                  <a:gd name="T32" fmla="*/ 21 w 88"/>
                  <a:gd name="T33" fmla="*/ 21 h 130"/>
                  <a:gd name="T34" fmla="*/ 21 w 88"/>
                  <a:gd name="T35" fmla="*/ 35 h 130"/>
                  <a:gd name="T36" fmla="*/ 28 w 88"/>
                  <a:gd name="T37" fmla="*/ 42 h 130"/>
                  <a:gd name="T38" fmla="*/ 35 w 88"/>
                  <a:gd name="T39" fmla="*/ 49 h 130"/>
                  <a:gd name="T40" fmla="*/ 31 w 88"/>
                  <a:gd name="T41" fmla="*/ 59 h 130"/>
                  <a:gd name="T42" fmla="*/ 28 w 88"/>
                  <a:gd name="T43" fmla="*/ 63 h 130"/>
                  <a:gd name="T44" fmla="*/ 17 w 88"/>
                  <a:gd name="T45" fmla="*/ 56 h 130"/>
                  <a:gd name="T46" fmla="*/ 14 w 88"/>
                  <a:gd name="T47" fmla="*/ 49 h 130"/>
                  <a:gd name="T48" fmla="*/ 7 w 88"/>
                  <a:gd name="T49" fmla="*/ 49 h 130"/>
                  <a:gd name="T50" fmla="*/ 0 w 88"/>
                  <a:gd name="T51" fmla="*/ 49 h 130"/>
                  <a:gd name="T52" fmla="*/ 0 w 88"/>
                  <a:gd name="T53" fmla="*/ 56 h 130"/>
                  <a:gd name="T54" fmla="*/ 0 w 88"/>
                  <a:gd name="T55" fmla="*/ 67 h 130"/>
                  <a:gd name="T56" fmla="*/ 3 w 88"/>
                  <a:gd name="T57" fmla="*/ 77 h 130"/>
                  <a:gd name="T58" fmla="*/ 14 w 88"/>
                  <a:gd name="T59" fmla="*/ 88 h 130"/>
                  <a:gd name="T60" fmla="*/ 21 w 88"/>
                  <a:gd name="T61" fmla="*/ 95 h 130"/>
                  <a:gd name="T62" fmla="*/ 31 w 88"/>
                  <a:gd name="T63" fmla="*/ 109 h 130"/>
                  <a:gd name="T64" fmla="*/ 35 w 88"/>
                  <a:gd name="T65" fmla="*/ 112 h 130"/>
                  <a:gd name="T66" fmla="*/ 39 w 88"/>
                  <a:gd name="T67" fmla="*/ 123 h 130"/>
                  <a:gd name="T68" fmla="*/ 49 w 88"/>
                  <a:gd name="T69" fmla="*/ 130 h 130"/>
                  <a:gd name="T70" fmla="*/ 67 w 88"/>
                  <a:gd name="T71" fmla="*/ 126 h 130"/>
                  <a:gd name="T72" fmla="*/ 74 w 88"/>
                  <a:gd name="T73" fmla="*/ 126 h 130"/>
                  <a:gd name="T74" fmla="*/ 84 w 88"/>
                  <a:gd name="T75" fmla="*/ 116 h 130"/>
                  <a:gd name="T76" fmla="*/ 88 w 88"/>
                  <a:gd name="T77" fmla="*/ 109 h 130"/>
                  <a:gd name="T78" fmla="*/ 88 w 88"/>
                  <a:gd name="T79" fmla="*/ 95 h 130"/>
                  <a:gd name="T80" fmla="*/ 84 w 88"/>
                  <a:gd name="T81" fmla="*/ 7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>
                  <a:gd name="T0" fmla="*/ 57 w 71"/>
                  <a:gd name="T1" fmla="*/ 7 h 112"/>
                  <a:gd name="T2" fmla="*/ 50 w 71"/>
                  <a:gd name="T3" fmla="*/ 7 h 112"/>
                  <a:gd name="T4" fmla="*/ 39 w 71"/>
                  <a:gd name="T5" fmla="*/ 3 h 112"/>
                  <a:gd name="T6" fmla="*/ 35 w 71"/>
                  <a:gd name="T7" fmla="*/ 0 h 112"/>
                  <a:gd name="T8" fmla="*/ 25 w 71"/>
                  <a:gd name="T9" fmla="*/ 0 h 112"/>
                  <a:gd name="T10" fmla="*/ 21 w 71"/>
                  <a:gd name="T11" fmla="*/ 3 h 112"/>
                  <a:gd name="T12" fmla="*/ 21 w 71"/>
                  <a:gd name="T13" fmla="*/ 0 h 112"/>
                  <a:gd name="T14" fmla="*/ 14 w 71"/>
                  <a:gd name="T15" fmla="*/ 3 h 112"/>
                  <a:gd name="T16" fmla="*/ 7 w 71"/>
                  <a:gd name="T17" fmla="*/ 14 h 112"/>
                  <a:gd name="T18" fmla="*/ 7 w 71"/>
                  <a:gd name="T19" fmla="*/ 21 h 112"/>
                  <a:gd name="T20" fmla="*/ 0 w 71"/>
                  <a:gd name="T21" fmla="*/ 31 h 112"/>
                  <a:gd name="T22" fmla="*/ 4 w 71"/>
                  <a:gd name="T23" fmla="*/ 35 h 112"/>
                  <a:gd name="T24" fmla="*/ 4 w 71"/>
                  <a:gd name="T25" fmla="*/ 42 h 112"/>
                  <a:gd name="T26" fmla="*/ 4 w 71"/>
                  <a:gd name="T27" fmla="*/ 49 h 112"/>
                  <a:gd name="T28" fmla="*/ 0 w 71"/>
                  <a:gd name="T29" fmla="*/ 56 h 112"/>
                  <a:gd name="T30" fmla="*/ 7 w 71"/>
                  <a:gd name="T31" fmla="*/ 77 h 112"/>
                  <a:gd name="T32" fmla="*/ 11 w 71"/>
                  <a:gd name="T33" fmla="*/ 109 h 112"/>
                  <a:gd name="T34" fmla="*/ 14 w 71"/>
                  <a:gd name="T35" fmla="*/ 112 h 112"/>
                  <a:gd name="T36" fmla="*/ 25 w 71"/>
                  <a:gd name="T37" fmla="*/ 109 h 112"/>
                  <a:gd name="T38" fmla="*/ 28 w 71"/>
                  <a:gd name="T39" fmla="*/ 95 h 112"/>
                  <a:gd name="T40" fmla="*/ 25 w 71"/>
                  <a:gd name="T41" fmla="*/ 91 h 112"/>
                  <a:gd name="T42" fmla="*/ 25 w 71"/>
                  <a:gd name="T43" fmla="*/ 81 h 112"/>
                  <a:gd name="T44" fmla="*/ 25 w 71"/>
                  <a:gd name="T45" fmla="*/ 74 h 112"/>
                  <a:gd name="T46" fmla="*/ 35 w 71"/>
                  <a:gd name="T47" fmla="*/ 70 h 112"/>
                  <a:gd name="T48" fmla="*/ 43 w 71"/>
                  <a:gd name="T49" fmla="*/ 70 h 112"/>
                  <a:gd name="T50" fmla="*/ 53 w 71"/>
                  <a:gd name="T51" fmla="*/ 63 h 112"/>
                  <a:gd name="T52" fmla="*/ 57 w 71"/>
                  <a:gd name="T53" fmla="*/ 53 h 112"/>
                  <a:gd name="T54" fmla="*/ 64 w 71"/>
                  <a:gd name="T55" fmla="*/ 42 h 112"/>
                  <a:gd name="T56" fmla="*/ 67 w 71"/>
                  <a:gd name="T57" fmla="*/ 24 h 112"/>
                  <a:gd name="T58" fmla="*/ 71 w 71"/>
                  <a:gd name="T59" fmla="*/ 21 h 112"/>
                  <a:gd name="T60" fmla="*/ 71 w 71"/>
                  <a:gd name="T61" fmla="*/ 14 h 112"/>
                  <a:gd name="T62" fmla="*/ 67 w 71"/>
                  <a:gd name="T6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>
                  <a:gd name="T0" fmla="*/ 8 w 110"/>
                  <a:gd name="T1" fmla="*/ 98 h 119"/>
                  <a:gd name="T2" fmla="*/ 15 w 110"/>
                  <a:gd name="T3" fmla="*/ 105 h 119"/>
                  <a:gd name="T4" fmla="*/ 18 w 110"/>
                  <a:gd name="T5" fmla="*/ 116 h 119"/>
                  <a:gd name="T6" fmla="*/ 22 w 110"/>
                  <a:gd name="T7" fmla="*/ 119 h 119"/>
                  <a:gd name="T8" fmla="*/ 32 w 110"/>
                  <a:gd name="T9" fmla="*/ 119 h 119"/>
                  <a:gd name="T10" fmla="*/ 36 w 110"/>
                  <a:gd name="T11" fmla="*/ 112 h 119"/>
                  <a:gd name="T12" fmla="*/ 39 w 110"/>
                  <a:gd name="T13" fmla="*/ 109 h 119"/>
                  <a:gd name="T14" fmla="*/ 50 w 110"/>
                  <a:gd name="T15" fmla="*/ 109 h 119"/>
                  <a:gd name="T16" fmla="*/ 53 w 110"/>
                  <a:gd name="T17" fmla="*/ 109 h 119"/>
                  <a:gd name="T18" fmla="*/ 57 w 110"/>
                  <a:gd name="T19" fmla="*/ 102 h 119"/>
                  <a:gd name="T20" fmla="*/ 60 w 110"/>
                  <a:gd name="T21" fmla="*/ 95 h 119"/>
                  <a:gd name="T22" fmla="*/ 64 w 110"/>
                  <a:gd name="T23" fmla="*/ 81 h 119"/>
                  <a:gd name="T24" fmla="*/ 71 w 110"/>
                  <a:gd name="T25" fmla="*/ 63 h 119"/>
                  <a:gd name="T26" fmla="*/ 89 w 110"/>
                  <a:gd name="T27" fmla="*/ 49 h 119"/>
                  <a:gd name="T28" fmla="*/ 110 w 110"/>
                  <a:gd name="T29" fmla="*/ 31 h 119"/>
                  <a:gd name="T30" fmla="*/ 106 w 110"/>
                  <a:gd name="T31" fmla="*/ 31 h 119"/>
                  <a:gd name="T32" fmla="*/ 96 w 110"/>
                  <a:gd name="T33" fmla="*/ 21 h 119"/>
                  <a:gd name="T34" fmla="*/ 92 w 110"/>
                  <a:gd name="T35" fmla="*/ 17 h 119"/>
                  <a:gd name="T36" fmla="*/ 85 w 110"/>
                  <a:gd name="T37" fmla="*/ 10 h 119"/>
                  <a:gd name="T38" fmla="*/ 78 w 110"/>
                  <a:gd name="T39" fmla="*/ 17 h 119"/>
                  <a:gd name="T40" fmla="*/ 74 w 110"/>
                  <a:gd name="T41" fmla="*/ 21 h 119"/>
                  <a:gd name="T42" fmla="*/ 71 w 110"/>
                  <a:gd name="T43" fmla="*/ 21 h 119"/>
                  <a:gd name="T44" fmla="*/ 67 w 110"/>
                  <a:gd name="T45" fmla="*/ 14 h 119"/>
                  <a:gd name="T46" fmla="*/ 64 w 110"/>
                  <a:gd name="T47" fmla="*/ 7 h 119"/>
                  <a:gd name="T48" fmla="*/ 57 w 110"/>
                  <a:gd name="T49" fmla="*/ 7 h 119"/>
                  <a:gd name="T50" fmla="*/ 46 w 110"/>
                  <a:gd name="T51" fmla="*/ 7 h 119"/>
                  <a:gd name="T52" fmla="*/ 46 w 110"/>
                  <a:gd name="T53" fmla="*/ 7 h 119"/>
                  <a:gd name="T54" fmla="*/ 50 w 110"/>
                  <a:gd name="T55" fmla="*/ 0 h 119"/>
                  <a:gd name="T56" fmla="*/ 43 w 110"/>
                  <a:gd name="T57" fmla="*/ 0 h 119"/>
                  <a:gd name="T58" fmla="*/ 29 w 110"/>
                  <a:gd name="T59" fmla="*/ 3 h 119"/>
                  <a:gd name="T60" fmla="*/ 29 w 110"/>
                  <a:gd name="T61" fmla="*/ 7 h 119"/>
                  <a:gd name="T62" fmla="*/ 25 w 110"/>
                  <a:gd name="T63" fmla="*/ 7 h 119"/>
                  <a:gd name="T64" fmla="*/ 18 w 110"/>
                  <a:gd name="T65" fmla="*/ 7 h 119"/>
                  <a:gd name="T66" fmla="*/ 15 w 110"/>
                  <a:gd name="T67" fmla="*/ 17 h 119"/>
                  <a:gd name="T68" fmla="*/ 18 w 110"/>
                  <a:gd name="T69" fmla="*/ 24 h 119"/>
                  <a:gd name="T70" fmla="*/ 18 w 110"/>
                  <a:gd name="T71" fmla="*/ 31 h 119"/>
                  <a:gd name="T72" fmla="*/ 18 w 110"/>
                  <a:gd name="T73" fmla="*/ 38 h 119"/>
                  <a:gd name="T74" fmla="*/ 15 w 110"/>
                  <a:gd name="T75" fmla="*/ 45 h 119"/>
                  <a:gd name="T76" fmla="*/ 8 w 110"/>
                  <a:gd name="T77" fmla="*/ 63 h 119"/>
                  <a:gd name="T78" fmla="*/ 4 w 110"/>
                  <a:gd name="T79" fmla="*/ 84 h 119"/>
                  <a:gd name="T80" fmla="*/ 0 w 110"/>
                  <a:gd name="T81" fmla="*/ 88 h 119"/>
                  <a:gd name="T82" fmla="*/ 4 w 110"/>
                  <a:gd name="T83" fmla="*/ 9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>
                  <a:gd name="T0" fmla="*/ 219 w 243"/>
                  <a:gd name="T1" fmla="*/ 151 h 197"/>
                  <a:gd name="T2" fmla="*/ 240 w 243"/>
                  <a:gd name="T3" fmla="*/ 151 h 197"/>
                  <a:gd name="T4" fmla="*/ 243 w 243"/>
                  <a:gd name="T5" fmla="*/ 148 h 197"/>
                  <a:gd name="T6" fmla="*/ 240 w 243"/>
                  <a:gd name="T7" fmla="*/ 134 h 197"/>
                  <a:gd name="T8" fmla="*/ 222 w 243"/>
                  <a:gd name="T9" fmla="*/ 127 h 197"/>
                  <a:gd name="T10" fmla="*/ 198 w 243"/>
                  <a:gd name="T11" fmla="*/ 120 h 197"/>
                  <a:gd name="T12" fmla="*/ 184 w 243"/>
                  <a:gd name="T13" fmla="*/ 84 h 197"/>
                  <a:gd name="T14" fmla="*/ 180 w 243"/>
                  <a:gd name="T15" fmla="*/ 49 h 197"/>
                  <a:gd name="T16" fmla="*/ 177 w 243"/>
                  <a:gd name="T17" fmla="*/ 28 h 197"/>
                  <a:gd name="T18" fmla="*/ 159 w 243"/>
                  <a:gd name="T19" fmla="*/ 21 h 197"/>
                  <a:gd name="T20" fmla="*/ 148 w 243"/>
                  <a:gd name="T21" fmla="*/ 32 h 197"/>
                  <a:gd name="T22" fmla="*/ 134 w 243"/>
                  <a:gd name="T23" fmla="*/ 25 h 197"/>
                  <a:gd name="T24" fmla="*/ 127 w 243"/>
                  <a:gd name="T25" fmla="*/ 17 h 197"/>
                  <a:gd name="T26" fmla="*/ 117 w 243"/>
                  <a:gd name="T27" fmla="*/ 28 h 197"/>
                  <a:gd name="T28" fmla="*/ 106 w 243"/>
                  <a:gd name="T29" fmla="*/ 32 h 197"/>
                  <a:gd name="T30" fmla="*/ 96 w 243"/>
                  <a:gd name="T31" fmla="*/ 14 h 197"/>
                  <a:gd name="T32" fmla="*/ 85 w 243"/>
                  <a:gd name="T33" fmla="*/ 7 h 197"/>
                  <a:gd name="T34" fmla="*/ 85 w 243"/>
                  <a:gd name="T35" fmla="*/ 25 h 197"/>
                  <a:gd name="T36" fmla="*/ 78 w 243"/>
                  <a:gd name="T37" fmla="*/ 39 h 197"/>
                  <a:gd name="T38" fmla="*/ 67 w 243"/>
                  <a:gd name="T39" fmla="*/ 28 h 197"/>
                  <a:gd name="T40" fmla="*/ 67 w 243"/>
                  <a:gd name="T41" fmla="*/ 10 h 197"/>
                  <a:gd name="T42" fmla="*/ 67 w 243"/>
                  <a:gd name="T43" fmla="*/ 7 h 197"/>
                  <a:gd name="T44" fmla="*/ 57 w 243"/>
                  <a:gd name="T45" fmla="*/ 0 h 197"/>
                  <a:gd name="T46" fmla="*/ 39 w 243"/>
                  <a:gd name="T47" fmla="*/ 10 h 197"/>
                  <a:gd name="T48" fmla="*/ 14 w 243"/>
                  <a:gd name="T49" fmla="*/ 25 h 197"/>
                  <a:gd name="T50" fmla="*/ 7 w 243"/>
                  <a:gd name="T51" fmla="*/ 39 h 197"/>
                  <a:gd name="T52" fmla="*/ 4 w 243"/>
                  <a:gd name="T53" fmla="*/ 56 h 197"/>
                  <a:gd name="T54" fmla="*/ 0 w 243"/>
                  <a:gd name="T55" fmla="*/ 63 h 197"/>
                  <a:gd name="T56" fmla="*/ 0 w 243"/>
                  <a:gd name="T57" fmla="*/ 74 h 197"/>
                  <a:gd name="T58" fmla="*/ 25 w 243"/>
                  <a:gd name="T59" fmla="*/ 81 h 197"/>
                  <a:gd name="T60" fmla="*/ 39 w 243"/>
                  <a:gd name="T61" fmla="*/ 81 h 197"/>
                  <a:gd name="T62" fmla="*/ 46 w 243"/>
                  <a:gd name="T63" fmla="*/ 77 h 197"/>
                  <a:gd name="T64" fmla="*/ 46 w 243"/>
                  <a:gd name="T65" fmla="*/ 88 h 197"/>
                  <a:gd name="T66" fmla="*/ 29 w 243"/>
                  <a:gd name="T67" fmla="*/ 95 h 197"/>
                  <a:gd name="T68" fmla="*/ 22 w 243"/>
                  <a:gd name="T69" fmla="*/ 91 h 197"/>
                  <a:gd name="T70" fmla="*/ 11 w 243"/>
                  <a:gd name="T71" fmla="*/ 95 h 197"/>
                  <a:gd name="T72" fmla="*/ 7 w 243"/>
                  <a:gd name="T73" fmla="*/ 106 h 197"/>
                  <a:gd name="T74" fmla="*/ 25 w 243"/>
                  <a:gd name="T75" fmla="*/ 113 h 197"/>
                  <a:gd name="T76" fmla="*/ 46 w 243"/>
                  <a:gd name="T77" fmla="*/ 113 h 197"/>
                  <a:gd name="T78" fmla="*/ 74 w 243"/>
                  <a:gd name="T79" fmla="*/ 109 h 197"/>
                  <a:gd name="T80" fmla="*/ 88 w 243"/>
                  <a:gd name="T81" fmla="*/ 120 h 197"/>
                  <a:gd name="T82" fmla="*/ 88 w 243"/>
                  <a:gd name="T83" fmla="*/ 127 h 197"/>
                  <a:gd name="T84" fmla="*/ 85 w 243"/>
                  <a:gd name="T85" fmla="*/ 141 h 197"/>
                  <a:gd name="T86" fmla="*/ 71 w 243"/>
                  <a:gd name="T87" fmla="*/ 137 h 197"/>
                  <a:gd name="T88" fmla="*/ 53 w 243"/>
                  <a:gd name="T89" fmla="*/ 137 h 197"/>
                  <a:gd name="T90" fmla="*/ 39 w 243"/>
                  <a:gd name="T91" fmla="*/ 137 h 197"/>
                  <a:gd name="T92" fmla="*/ 25 w 243"/>
                  <a:gd name="T93" fmla="*/ 141 h 197"/>
                  <a:gd name="T94" fmla="*/ 22 w 243"/>
                  <a:gd name="T95" fmla="*/ 151 h 197"/>
                  <a:gd name="T96" fmla="*/ 32 w 243"/>
                  <a:gd name="T97" fmla="*/ 162 h 197"/>
                  <a:gd name="T98" fmla="*/ 53 w 243"/>
                  <a:gd name="T99" fmla="*/ 173 h 197"/>
                  <a:gd name="T100" fmla="*/ 67 w 243"/>
                  <a:gd name="T101" fmla="*/ 183 h 197"/>
                  <a:gd name="T102" fmla="*/ 81 w 243"/>
                  <a:gd name="T103" fmla="*/ 194 h 197"/>
                  <a:gd name="T104" fmla="*/ 155 w 243"/>
                  <a:gd name="T105" fmla="*/ 173 h 197"/>
                  <a:gd name="T106" fmla="*/ 169 w 243"/>
                  <a:gd name="T107" fmla="*/ 173 h 197"/>
                  <a:gd name="T108" fmla="*/ 187 w 243"/>
                  <a:gd name="T109" fmla="*/ 183 h 197"/>
                  <a:gd name="T110" fmla="*/ 194 w 243"/>
                  <a:gd name="T111" fmla="*/ 180 h 197"/>
                  <a:gd name="T112" fmla="*/ 198 w 243"/>
                  <a:gd name="T113" fmla="*/ 180 h 197"/>
                  <a:gd name="T114" fmla="*/ 212 w 243"/>
                  <a:gd name="T115" fmla="*/ 180 h 197"/>
                  <a:gd name="T116" fmla="*/ 222 w 243"/>
                  <a:gd name="T117" fmla="*/ 173 h 197"/>
                  <a:gd name="T118" fmla="*/ 219 w 243"/>
                  <a:gd name="T119" fmla="*/ 165 h 197"/>
                  <a:gd name="T120" fmla="*/ 208 w 243"/>
                  <a:gd name="T121" fmla="*/ 162 h 197"/>
                  <a:gd name="T122" fmla="*/ 205 w 243"/>
                  <a:gd name="T123" fmla="*/ 158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>
                  <a:gd name="T0" fmla="*/ 43 w 124"/>
                  <a:gd name="T1" fmla="*/ 92 h 96"/>
                  <a:gd name="T2" fmla="*/ 50 w 124"/>
                  <a:gd name="T3" fmla="*/ 96 h 96"/>
                  <a:gd name="T4" fmla="*/ 60 w 124"/>
                  <a:gd name="T5" fmla="*/ 96 h 96"/>
                  <a:gd name="T6" fmla="*/ 64 w 124"/>
                  <a:gd name="T7" fmla="*/ 88 h 96"/>
                  <a:gd name="T8" fmla="*/ 74 w 124"/>
                  <a:gd name="T9" fmla="*/ 78 h 96"/>
                  <a:gd name="T10" fmla="*/ 81 w 124"/>
                  <a:gd name="T11" fmla="*/ 60 h 96"/>
                  <a:gd name="T12" fmla="*/ 85 w 124"/>
                  <a:gd name="T13" fmla="*/ 64 h 96"/>
                  <a:gd name="T14" fmla="*/ 96 w 124"/>
                  <a:gd name="T15" fmla="*/ 67 h 96"/>
                  <a:gd name="T16" fmla="*/ 110 w 124"/>
                  <a:gd name="T17" fmla="*/ 60 h 96"/>
                  <a:gd name="T18" fmla="*/ 110 w 124"/>
                  <a:gd name="T19" fmla="*/ 57 h 96"/>
                  <a:gd name="T20" fmla="*/ 113 w 124"/>
                  <a:gd name="T21" fmla="*/ 50 h 96"/>
                  <a:gd name="T22" fmla="*/ 110 w 124"/>
                  <a:gd name="T23" fmla="*/ 46 h 96"/>
                  <a:gd name="T24" fmla="*/ 113 w 124"/>
                  <a:gd name="T25" fmla="*/ 43 h 96"/>
                  <a:gd name="T26" fmla="*/ 117 w 124"/>
                  <a:gd name="T27" fmla="*/ 36 h 96"/>
                  <a:gd name="T28" fmla="*/ 113 w 124"/>
                  <a:gd name="T29" fmla="*/ 29 h 96"/>
                  <a:gd name="T30" fmla="*/ 117 w 124"/>
                  <a:gd name="T31" fmla="*/ 22 h 96"/>
                  <a:gd name="T32" fmla="*/ 124 w 124"/>
                  <a:gd name="T33" fmla="*/ 14 h 96"/>
                  <a:gd name="T34" fmla="*/ 124 w 124"/>
                  <a:gd name="T35" fmla="*/ 11 h 96"/>
                  <a:gd name="T36" fmla="*/ 117 w 124"/>
                  <a:gd name="T37" fmla="*/ 7 h 96"/>
                  <a:gd name="T38" fmla="*/ 110 w 124"/>
                  <a:gd name="T39" fmla="*/ 0 h 96"/>
                  <a:gd name="T40" fmla="*/ 92 w 124"/>
                  <a:gd name="T41" fmla="*/ 14 h 96"/>
                  <a:gd name="T42" fmla="*/ 85 w 124"/>
                  <a:gd name="T43" fmla="*/ 14 h 96"/>
                  <a:gd name="T44" fmla="*/ 71 w 124"/>
                  <a:gd name="T45" fmla="*/ 18 h 96"/>
                  <a:gd name="T46" fmla="*/ 64 w 124"/>
                  <a:gd name="T47" fmla="*/ 22 h 96"/>
                  <a:gd name="T48" fmla="*/ 53 w 124"/>
                  <a:gd name="T49" fmla="*/ 36 h 96"/>
                  <a:gd name="T50" fmla="*/ 39 w 124"/>
                  <a:gd name="T51" fmla="*/ 53 h 96"/>
                  <a:gd name="T52" fmla="*/ 25 w 124"/>
                  <a:gd name="T53" fmla="*/ 67 h 96"/>
                  <a:gd name="T54" fmla="*/ 15 w 124"/>
                  <a:gd name="T55" fmla="*/ 71 h 96"/>
                  <a:gd name="T56" fmla="*/ 7 w 124"/>
                  <a:gd name="T57" fmla="*/ 71 h 96"/>
                  <a:gd name="T58" fmla="*/ 0 w 124"/>
                  <a:gd name="T59" fmla="*/ 74 h 96"/>
                  <a:gd name="T60" fmla="*/ 4 w 124"/>
                  <a:gd name="T61" fmla="*/ 81 h 96"/>
                  <a:gd name="T62" fmla="*/ 7 w 124"/>
                  <a:gd name="T63" fmla="*/ 88 h 96"/>
                  <a:gd name="T64" fmla="*/ 18 w 124"/>
                  <a:gd name="T65" fmla="*/ 96 h 96"/>
                  <a:gd name="T66" fmla="*/ 36 w 124"/>
                  <a:gd name="T6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>
                  <a:gd name="T0" fmla="*/ 25 w 25"/>
                  <a:gd name="T1" fmla="*/ 21 h 28"/>
                  <a:gd name="T2" fmla="*/ 21 w 25"/>
                  <a:gd name="T3" fmla="*/ 14 h 28"/>
                  <a:gd name="T4" fmla="*/ 21 w 25"/>
                  <a:gd name="T5" fmla="*/ 7 h 28"/>
                  <a:gd name="T6" fmla="*/ 18 w 25"/>
                  <a:gd name="T7" fmla="*/ 4 h 28"/>
                  <a:gd name="T8" fmla="*/ 18 w 25"/>
                  <a:gd name="T9" fmla="*/ 4 h 28"/>
                  <a:gd name="T10" fmla="*/ 14 w 25"/>
                  <a:gd name="T11" fmla="*/ 4 h 28"/>
                  <a:gd name="T12" fmla="*/ 14 w 25"/>
                  <a:gd name="T13" fmla="*/ 4 h 28"/>
                  <a:gd name="T14" fmla="*/ 11 w 25"/>
                  <a:gd name="T15" fmla="*/ 0 h 28"/>
                  <a:gd name="T16" fmla="*/ 11 w 25"/>
                  <a:gd name="T17" fmla="*/ 0 h 28"/>
                  <a:gd name="T18" fmla="*/ 7 w 25"/>
                  <a:gd name="T19" fmla="*/ 0 h 28"/>
                  <a:gd name="T20" fmla="*/ 4 w 25"/>
                  <a:gd name="T21" fmla="*/ 4 h 28"/>
                  <a:gd name="T22" fmla="*/ 0 w 25"/>
                  <a:gd name="T23" fmla="*/ 7 h 28"/>
                  <a:gd name="T24" fmla="*/ 0 w 25"/>
                  <a:gd name="T25" fmla="*/ 11 h 28"/>
                  <a:gd name="T26" fmla="*/ 0 w 25"/>
                  <a:gd name="T27" fmla="*/ 21 h 28"/>
                  <a:gd name="T28" fmla="*/ 0 w 25"/>
                  <a:gd name="T29" fmla="*/ 21 h 28"/>
                  <a:gd name="T30" fmla="*/ 4 w 25"/>
                  <a:gd name="T31" fmla="*/ 25 h 28"/>
                  <a:gd name="T32" fmla="*/ 7 w 25"/>
                  <a:gd name="T33" fmla="*/ 28 h 28"/>
                  <a:gd name="T34" fmla="*/ 14 w 25"/>
                  <a:gd name="T35" fmla="*/ 28 h 28"/>
                  <a:gd name="T36" fmla="*/ 18 w 25"/>
                  <a:gd name="T37" fmla="*/ 28 h 28"/>
                  <a:gd name="T38" fmla="*/ 21 w 25"/>
                  <a:gd name="T39" fmla="*/ 28 h 28"/>
                  <a:gd name="T40" fmla="*/ 25 w 25"/>
                  <a:gd name="T4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>
                  <a:gd name="T0" fmla="*/ 11 w 71"/>
                  <a:gd name="T1" fmla="*/ 39 h 43"/>
                  <a:gd name="T2" fmla="*/ 11 w 71"/>
                  <a:gd name="T3" fmla="*/ 36 h 43"/>
                  <a:gd name="T4" fmla="*/ 14 w 71"/>
                  <a:gd name="T5" fmla="*/ 32 h 43"/>
                  <a:gd name="T6" fmla="*/ 18 w 71"/>
                  <a:gd name="T7" fmla="*/ 29 h 43"/>
                  <a:gd name="T8" fmla="*/ 22 w 71"/>
                  <a:gd name="T9" fmla="*/ 29 h 43"/>
                  <a:gd name="T10" fmla="*/ 25 w 71"/>
                  <a:gd name="T11" fmla="*/ 29 h 43"/>
                  <a:gd name="T12" fmla="*/ 32 w 71"/>
                  <a:gd name="T13" fmla="*/ 32 h 43"/>
                  <a:gd name="T14" fmla="*/ 32 w 71"/>
                  <a:gd name="T15" fmla="*/ 32 h 43"/>
                  <a:gd name="T16" fmla="*/ 32 w 71"/>
                  <a:gd name="T17" fmla="*/ 36 h 43"/>
                  <a:gd name="T18" fmla="*/ 39 w 71"/>
                  <a:gd name="T19" fmla="*/ 39 h 43"/>
                  <a:gd name="T20" fmla="*/ 43 w 71"/>
                  <a:gd name="T21" fmla="*/ 43 h 43"/>
                  <a:gd name="T22" fmla="*/ 50 w 71"/>
                  <a:gd name="T23" fmla="*/ 43 h 43"/>
                  <a:gd name="T24" fmla="*/ 57 w 71"/>
                  <a:gd name="T25" fmla="*/ 39 h 43"/>
                  <a:gd name="T26" fmla="*/ 64 w 71"/>
                  <a:gd name="T27" fmla="*/ 32 h 43"/>
                  <a:gd name="T28" fmla="*/ 67 w 71"/>
                  <a:gd name="T29" fmla="*/ 32 h 43"/>
                  <a:gd name="T30" fmla="*/ 67 w 71"/>
                  <a:gd name="T31" fmla="*/ 29 h 43"/>
                  <a:gd name="T32" fmla="*/ 71 w 71"/>
                  <a:gd name="T33" fmla="*/ 25 h 43"/>
                  <a:gd name="T34" fmla="*/ 71 w 71"/>
                  <a:gd name="T35" fmla="*/ 22 h 43"/>
                  <a:gd name="T36" fmla="*/ 67 w 71"/>
                  <a:gd name="T37" fmla="*/ 18 h 43"/>
                  <a:gd name="T38" fmla="*/ 60 w 71"/>
                  <a:gd name="T39" fmla="*/ 14 h 43"/>
                  <a:gd name="T40" fmla="*/ 39 w 71"/>
                  <a:gd name="T41" fmla="*/ 4 h 43"/>
                  <a:gd name="T42" fmla="*/ 39 w 71"/>
                  <a:gd name="T43" fmla="*/ 0 h 43"/>
                  <a:gd name="T44" fmla="*/ 36 w 71"/>
                  <a:gd name="T45" fmla="*/ 0 h 43"/>
                  <a:gd name="T46" fmla="*/ 32 w 71"/>
                  <a:gd name="T47" fmla="*/ 0 h 43"/>
                  <a:gd name="T48" fmla="*/ 25 w 71"/>
                  <a:gd name="T49" fmla="*/ 0 h 43"/>
                  <a:gd name="T50" fmla="*/ 18 w 71"/>
                  <a:gd name="T51" fmla="*/ 4 h 43"/>
                  <a:gd name="T52" fmla="*/ 11 w 71"/>
                  <a:gd name="T53" fmla="*/ 11 h 43"/>
                  <a:gd name="T54" fmla="*/ 11 w 71"/>
                  <a:gd name="T55" fmla="*/ 11 h 43"/>
                  <a:gd name="T56" fmla="*/ 7 w 71"/>
                  <a:gd name="T57" fmla="*/ 14 h 43"/>
                  <a:gd name="T58" fmla="*/ 4 w 71"/>
                  <a:gd name="T59" fmla="*/ 18 h 43"/>
                  <a:gd name="T60" fmla="*/ 0 w 71"/>
                  <a:gd name="T61" fmla="*/ 22 h 43"/>
                  <a:gd name="T62" fmla="*/ 0 w 71"/>
                  <a:gd name="T63" fmla="*/ 25 h 43"/>
                  <a:gd name="T64" fmla="*/ 0 w 71"/>
                  <a:gd name="T65" fmla="*/ 29 h 43"/>
                  <a:gd name="T66" fmla="*/ 4 w 71"/>
                  <a:gd name="T67" fmla="*/ 32 h 43"/>
                  <a:gd name="T68" fmla="*/ 11 w 71"/>
                  <a:gd name="T6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63" cy="35"/>
              </a:xfrm>
              <a:custGeom>
                <a:avLst/>
                <a:gdLst>
                  <a:gd name="T0" fmla="*/ 10 w 63"/>
                  <a:gd name="T1" fmla="*/ 35 h 35"/>
                  <a:gd name="T2" fmla="*/ 10 w 63"/>
                  <a:gd name="T3" fmla="*/ 35 h 35"/>
                  <a:gd name="T4" fmla="*/ 17 w 63"/>
                  <a:gd name="T5" fmla="*/ 35 h 35"/>
                  <a:gd name="T6" fmla="*/ 25 w 63"/>
                  <a:gd name="T7" fmla="*/ 35 h 35"/>
                  <a:gd name="T8" fmla="*/ 35 w 63"/>
                  <a:gd name="T9" fmla="*/ 35 h 35"/>
                  <a:gd name="T10" fmla="*/ 39 w 63"/>
                  <a:gd name="T11" fmla="*/ 31 h 35"/>
                  <a:gd name="T12" fmla="*/ 42 w 63"/>
                  <a:gd name="T13" fmla="*/ 28 h 35"/>
                  <a:gd name="T14" fmla="*/ 49 w 63"/>
                  <a:gd name="T15" fmla="*/ 21 h 35"/>
                  <a:gd name="T16" fmla="*/ 53 w 63"/>
                  <a:gd name="T17" fmla="*/ 17 h 35"/>
                  <a:gd name="T18" fmla="*/ 56 w 63"/>
                  <a:gd name="T19" fmla="*/ 17 h 35"/>
                  <a:gd name="T20" fmla="*/ 60 w 63"/>
                  <a:gd name="T21" fmla="*/ 17 h 35"/>
                  <a:gd name="T22" fmla="*/ 63 w 63"/>
                  <a:gd name="T23" fmla="*/ 17 h 35"/>
                  <a:gd name="T24" fmla="*/ 63 w 63"/>
                  <a:gd name="T25" fmla="*/ 14 h 35"/>
                  <a:gd name="T26" fmla="*/ 63 w 63"/>
                  <a:gd name="T27" fmla="*/ 10 h 35"/>
                  <a:gd name="T28" fmla="*/ 60 w 63"/>
                  <a:gd name="T29" fmla="*/ 7 h 35"/>
                  <a:gd name="T30" fmla="*/ 53 w 63"/>
                  <a:gd name="T31" fmla="*/ 3 h 35"/>
                  <a:gd name="T32" fmla="*/ 42 w 63"/>
                  <a:gd name="T33" fmla="*/ 3 h 35"/>
                  <a:gd name="T34" fmla="*/ 32 w 63"/>
                  <a:gd name="T35" fmla="*/ 0 h 35"/>
                  <a:gd name="T36" fmla="*/ 25 w 63"/>
                  <a:gd name="T37" fmla="*/ 0 h 35"/>
                  <a:gd name="T38" fmla="*/ 17 w 63"/>
                  <a:gd name="T39" fmla="*/ 0 h 35"/>
                  <a:gd name="T40" fmla="*/ 14 w 63"/>
                  <a:gd name="T41" fmla="*/ 0 h 35"/>
                  <a:gd name="T42" fmla="*/ 14 w 63"/>
                  <a:gd name="T43" fmla="*/ 0 h 35"/>
                  <a:gd name="T44" fmla="*/ 10 w 63"/>
                  <a:gd name="T45" fmla="*/ 3 h 35"/>
                  <a:gd name="T46" fmla="*/ 7 w 63"/>
                  <a:gd name="T47" fmla="*/ 10 h 35"/>
                  <a:gd name="T48" fmla="*/ 3 w 63"/>
                  <a:gd name="T49" fmla="*/ 14 h 35"/>
                  <a:gd name="T50" fmla="*/ 0 w 63"/>
                  <a:gd name="T51" fmla="*/ 21 h 35"/>
                  <a:gd name="T52" fmla="*/ 3 w 63"/>
                  <a:gd name="T53" fmla="*/ 28 h 35"/>
                  <a:gd name="T54" fmla="*/ 10 w 63"/>
                  <a:gd name="T5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18" cy="29"/>
              </a:xfrm>
              <a:custGeom>
                <a:avLst/>
                <a:gdLst>
                  <a:gd name="T0" fmla="*/ 18 w 18"/>
                  <a:gd name="T1" fmla="*/ 15 h 29"/>
                  <a:gd name="T2" fmla="*/ 18 w 18"/>
                  <a:gd name="T3" fmla="*/ 15 h 29"/>
                  <a:gd name="T4" fmla="*/ 18 w 18"/>
                  <a:gd name="T5" fmla="*/ 11 h 29"/>
                  <a:gd name="T6" fmla="*/ 18 w 18"/>
                  <a:gd name="T7" fmla="*/ 8 h 29"/>
                  <a:gd name="T8" fmla="*/ 18 w 18"/>
                  <a:gd name="T9" fmla="*/ 4 h 29"/>
                  <a:gd name="T10" fmla="*/ 18 w 18"/>
                  <a:gd name="T11" fmla="*/ 0 h 29"/>
                  <a:gd name="T12" fmla="*/ 14 w 18"/>
                  <a:gd name="T13" fmla="*/ 0 h 29"/>
                  <a:gd name="T14" fmla="*/ 10 w 18"/>
                  <a:gd name="T15" fmla="*/ 0 h 29"/>
                  <a:gd name="T16" fmla="*/ 7 w 18"/>
                  <a:gd name="T17" fmla="*/ 4 h 29"/>
                  <a:gd name="T18" fmla="*/ 3 w 18"/>
                  <a:gd name="T19" fmla="*/ 11 h 29"/>
                  <a:gd name="T20" fmla="*/ 0 w 18"/>
                  <a:gd name="T21" fmla="*/ 15 h 29"/>
                  <a:gd name="T22" fmla="*/ 0 w 18"/>
                  <a:gd name="T23" fmla="*/ 22 h 29"/>
                  <a:gd name="T24" fmla="*/ 0 w 18"/>
                  <a:gd name="T25" fmla="*/ 29 h 29"/>
                  <a:gd name="T26" fmla="*/ 0 w 18"/>
                  <a:gd name="T27" fmla="*/ 29 h 29"/>
                  <a:gd name="T28" fmla="*/ 3 w 18"/>
                  <a:gd name="T29" fmla="*/ 29 h 29"/>
                  <a:gd name="T30" fmla="*/ 7 w 18"/>
                  <a:gd name="T31" fmla="*/ 29 h 29"/>
                  <a:gd name="T32" fmla="*/ 10 w 18"/>
                  <a:gd name="T33" fmla="*/ 29 h 29"/>
                  <a:gd name="T34" fmla="*/ 14 w 18"/>
                  <a:gd name="T35" fmla="*/ 22 h 29"/>
                  <a:gd name="T36" fmla="*/ 18 w 18"/>
                  <a:gd name="T37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>
                  <a:gd name="T0" fmla="*/ 7 w 120"/>
                  <a:gd name="T1" fmla="*/ 70 h 95"/>
                  <a:gd name="T2" fmla="*/ 14 w 120"/>
                  <a:gd name="T3" fmla="*/ 74 h 95"/>
                  <a:gd name="T4" fmla="*/ 25 w 120"/>
                  <a:gd name="T5" fmla="*/ 74 h 95"/>
                  <a:gd name="T6" fmla="*/ 29 w 120"/>
                  <a:gd name="T7" fmla="*/ 70 h 95"/>
                  <a:gd name="T8" fmla="*/ 32 w 120"/>
                  <a:gd name="T9" fmla="*/ 67 h 95"/>
                  <a:gd name="T10" fmla="*/ 39 w 120"/>
                  <a:gd name="T11" fmla="*/ 70 h 95"/>
                  <a:gd name="T12" fmla="*/ 50 w 120"/>
                  <a:gd name="T13" fmla="*/ 70 h 95"/>
                  <a:gd name="T14" fmla="*/ 53 w 120"/>
                  <a:gd name="T15" fmla="*/ 67 h 95"/>
                  <a:gd name="T16" fmla="*/ 60 w 120"/>
                  <a:gd name="T17" fmla="*/ 67 h 95"/>
                  <a:gd name="T18" fmla="*/ 60 w 120"/>
                  <a:gd name="T19" fmla="*/ 70 h 95"/>
                  <a:gd name="T20" fmla="*/ 57 w 120"/>
                  <a:gd name="T21" fmla="*/ 74 h 95"/>
                  <a:gd name="T22" fmla="*/ 43 w 120"/>
                  <a:gd name="T23" fmla="*/ 81 h 95"/>
                  <a:gd name="T24" fmla="*/ 29 w 120"/>
                  <a:gd name="T25" fmla="*/ 88 h 95"/>
                  <a:gd name="T26" fmla="*/ 29 w 120"/>
                  <a:gd name="T27" fmla="*/ 91 h 95"/>
                  <a:gd name="T28" fmla="*/ 39 w 120"/>
                  <a:gd name="T29" fmla="*/ 95 h 95"/>
                  <a:gd name="T30" fmla="*/ 57 w 120"/>
                  <a:gd name="T31" fmla="*/ 91 h 95"/>
                  <a:gd name="T32" fmla="*/ 71 w 120"/>
                  <a:gd name="T33" fmla="*/ 81 h 95"/>
                  <a:gd name="T34" fmla="*/ 78 w 120"/>
                  <a:gd name="T35" fmla="*/ 77 h 95"/>
                  <a:gd name="T36" fmla="*/ 81 w 120"/>
                  <a:gd name="T37" fmla="*/ 74 h 95"/>
                  <a:gd name="T38" fmla="*/ 85 w 120"/>
                  <a:gd name="T39" fmla="*/ 77 h 95"/>
                  <a:gd name="T40" fmla="*/ 88 w 120"/>
                  <a:gd name="T41" fmla="*/ 77 h 95"/>
                  <a:gd name="T42" fmla="*/ 95 w 120"/>
                  <a:gd name="T43" fmla="*/ 74 h 95"/>
                  <a:gd name="T44" fmla="*/ 99 w 120"/>
                  <a:gd name="T45" fmla="*/ 74 h 95"/>
                  <a:gd name="T46" fmla="*/ 110 w 120"/>
                  <a:gd name="T47" fmla="*/ 74 h 95"/>
                  <a:gd name="T48" fmla="*/ 113 w 120"/>
                  <a:gd name="T49" fmla="*/ 70 h 95"/>
                  <a:gd name="T50" fmla="*/ 117 w 120"/>
                  <a:gd name="T51" fmla="*/ 60 h 95"/>
                  <a:gd name="T52" fmla="*/ 120 w 120"/>
                  <a:gd name="T53" fmla="*/ 45 h 95"/>
                  <a:gd name="T54" fmla="*/ 117 w 120"/>
                  <a:gd name="T55" fmla="*/ 35 h 95"/>
                  <a:gd name="T56" fmla="*/ 113 w 120"/>
                  <a:gd name="T57" fmla="*/ 35 h 95"/>
                  <a:gd name="T58" fmla="*/ 106 w 120"/>
                  <a:gd name="T59" fmla="*/ 38 h 95"/>
                  <a:gd name="T60" fmla="*/ 99 w 120"/>
                  <a:gd name="T61" fmla="*/ 38 h 95"/>
                  <a:gd name="T62" fmla="*/ 95 w 120"/>
                  <a:gd name="T63" fmla="*/ 31 h 95"/>
                  <a:gd name="T64" fmla="*/ 88 w 120"/>
                  <a:gd name="T65" fmla="*/ 17 h 95"/>
                  <a:gd name="T66" fmla="*/ 88 w 120"/>
                  <a:gd name="T67" fmla="*/ 7 h 95"/>
                  <a:gd name="T68" fmla="*/ 85 w 120"/>
                  <a:gd name="T69" fmla="*/ 0 h 95"/>
                  <a:gd name="T70" fmla="*/ 81 w 120"/>
                  <a:gd name="T71" fmla="*/ 0 h 95"/>
                  <a:gd name="T72" fmla="*/ 74 w 120"/>
                  <a:gd name="T73" fmla="*/ 3 h 95"/>
                  <a:gd name="T74" fmla="*/ 67 w 120"/>
                  <a:gd name="T75" fmla="*/ 14 h 95"/>
                  <a:gd name="T76" fmla="*/ 67 w 120"/>
                  <a:gd name="T77" fmla="*/ 21 h 95"/>
                  <a:gd name="T78" fmla="*/ 67 w 120"/>
                  <a:gd name="T79" fmla="*/ 28 h 95"/>
                  <a:gd name="T80" fmla="*/ 74 w 120"/>
                  <a:gd name="T81" fmla="*/ 31 h 95"/>
                  <a:gd name="T82" fmla="*/ 67 w 120"/>
                  <a:gd name="T83" fmla="*/ 38 h 95"/>
                  <a:gd name="T84" fmla="*/ 64 w 120"/>
                  <a:gd name="T85" fmla="*/ 45 h 95"/>
                  <a:gd name="T86" fmla="*/ 57 w 120"/>
                  <a:gd name="T87" fmla="*/ 49 h 95"/>
                  <a:gd name="T88" fmla="*/ 57 w 120"/>
                  <a:gd name="T89" fmla="*/ 38 h 95"/>
                  <a:gd name="T90" fmla="*/ 53 w 120"/>
                  <a:gd name="T91" fmla="*/ 28 h 95"/>
                  <a:gd name="T92" fmla="*/ 46 w 120"/>
                  <a:gd name="T93" fmla="*/ 24 h 95"/>
                  <a:gd name="T94" fmla="*/ 39 w 120"/>
                  <a:gd name="T95" fmla="*/ 28 h 95"/>
                  <a:gd name="T96" fmla="*/ 32 w 120"/>
                  <a:gd name="T97" fmla="*/ 24 h 95"/>
                  <a:gd name="T98" fmla="*/ 32 w 120"/>
                  <a:gd name="T99" fmla="*/ 21 h 95"/>
                  <a:gd name="T100" fmla="*/ 25 w 120"/>
                  <a:gd name="T101" fmla="*/ 17 h 95"/>
                  <a:gd name="T102" fmla="*/ 14 w 120"/>
                  <a:gd name="T103" fmla="*/ 17 h 95"/>
                  <a:gd name="T104" fmla="*/ 11 w 120"/>
                  <a:gd name="T105" fmla="*/ 24 h 95"/>
                  <a:gd name="T106" fmla="*/ 7 w 120"/>
                  <a:gd name="T107" fmla="*/ 35 h 95"/>
                  <a:gd name="T108" fmla="*/ 7 w 120"/>
                  <a:gd name="T109" fmla="*/ 35 h 95"/>
                  <a:gd name="T110" fmla="*/ 7 w 120"/>
                  <a:gd name="T111" fmla="*/ 45 h 95"/>
                  <a:gd name="T112" fmla="*/ 4 w 120"/>
                  <a:gd name="T113" fmla="*/ 49 h 95"/>
                  <a:gd name="T114" fmla="*/ 0 w 120"/>
                  <a:gd name="T115" fmla="*/ 56 h 95"/>
                  <a:gd name="T116" fmla="*/ 0 w 120"/>
                  <a:gd name="T117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>
                  <a:gd name="T0" fmla="*/ 17 w 21"/>
                  <a:gd name="T1" fmla="*/ 38 h 53"/>
                  <a:gd name="T2" fmla="*/ 10 w 21"/>
                  <a:gd name="T3" fmla="*/ 10 h 53"/>
                  <a:gd name="T4" fmla="*/ 10 w 21"/>
                  <a:gd name="T5" fmla="*/ 10 h 53"/>
                  <a:gd name="T6" fmla="*/ 7 w 21"/>
                  <a:gd name="T7" fmla="*/ 7 h 53"/>
                  <a:gd name="T8" fmla="*/ 7 w 21"/>
                  <a:gd name="T9" fmla="*/ 3 h 53"/>
                  <a:gd name="T10" fmla="*/ 7 w 21"/>
                  <a:gd name="T11" fmla="*/ 3 h 53"/>
                  <a:gd name="T12" fmla="*/ 3 w 21"/>
                  <a:gd name="T13" fmla="*/ 0 h 53"/>
                  <a:gd name="T14" fmla="*/ 3 w 21"/>
                  <a:gd name="T15" fmla="*/ 3 h 53"/>
                  <a:gd name="T16" fmla="*/ 0 w 21"/>
                  <a:gd name="T17" fmla="*/ 7 h 53"/>
                  <a:gd name="T18" fmla="*/ 0 w 21"/>
                  <a:gd name="T19" fmla="*/ 14 h 53"/>
                  <a:gd name="T20" fmla="*/ 0 w 21"/>
                  <a:gd name="T21" fmla="*/ 24 h 53"/>
                  <a:gd name="T22" fmla="*/ 0 w 21"/>
                  <a:gd name="T23" fmla="*/ 28 h 53"/>
                  <a:gd name="T24" fmla="*/ 0 w 21"/>
                  <a:gd name="T25" fmla="*/ 31 h 53"/>
                  <a:gd name="T26" fmla="*/ 3 w 21"/>
                  <a:gd name="T27" fmla="*/ 38 h 53"/>
                  <a:gd name="T28" fmla="*/ 3 w 21"/>
                  <a:gd name="T29" fmla="*/ 42 h 53"/>
                  <a:gd name="T30" fmla="*/ 10 w 21"/>
                  <a:gd name="T31" fmla="*/ 49 h 53"/>
                  <a:gd name="T32" fmla="*/ 17 w 21"/>
                  <a:gd name="T33" fmla="*/ 53 h 53"/>
                  <a:gd name="T34" fmla="*/ 17 w 21"/>
                  <a:gd name="T35" fmla="*/ 53 h 53"/>
                  <a:gd name="T36" fmla="*/ 17 w 21"/>
                  <a:gd name="T37" fmla="*/ 53 h 53"/>
                  <a:gd name="T38" fmla="*/ 21 w 21"/>
                  <a:gd name="T39" fmla="*/ 49 h 53"/>
                  <a:gd name="T40" fmla="*/ 21 w 21"/>
                  <a:gd name="T41" fmla="*/ 49 h 53"/>
                  <a:gd name="T42" fmla="*/ 21 w 21"/>
                  <a:gd name="T43" fmla="*/ 42 h 53"/>
                  <a:gd name="T44" fmla="*/ 17 w 21"/>
                  <a:gd name="T45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>
                  <a:gd name="T0" fmla="*/ 0 w 77"/>
                  <a:gd name="T1" fmla="*/ 24 h 95"/>
                  <a:gd name="T2" fmla="*/ 7 w 77"/>
                  <a:gd name="T3" fmla="*/ 35 h 95"/>
                  <a:gd name="T4" fmla="*/ 14 w 77"/>
                  <a:gd name="T5" fmla="*/ 53 h 95"/>
                  <a:gd name="T6" fmla="*/ 21 w 77"/>
                  <a:gd name="T7" fmla="*/ 53 h 95"/>
                  <a:gd name="T8" fmla="*/ 31 w 77"/>
                  <a:gd name="T9" fmla="*/ 56 h 95"/>
                  <a:gd name="T10" fmla="*/ 39 w 77"/>
                  <a:gd name="T11" fmla="*/ 60 h 95"/>
                  <a:gd name="T12" fmla="*/ 39 w 77"/>
                  <a:gd name="T13" fmla="*/ 77 h 95"/>
                  <a:gd name="T14" fmla="*/ 49 w 77"/>
                  <a:gd name="T15" fmla="*/ 91 h 95"/>
                  <a:gd name="T16" fmla="*/ 63 w 77"/>
                  <a:gd name="T17" fmla="*/ 95 h 95"/>
                  <a:gd name="T18" fmla="*/ 77 w 77"/>
                  <a:gd name="T19" fmla="*/ 88 h 95"/>
                  <a:gd name="T20" fmla="*/ 77 w 77"/>
                  <a:gd name="T21" fmla="*/ 88 h 95"/>
                  <a:gd name="T22" fmla="*/ 70 w 77"/>
                  <a:gd name="T23" fmla="*/ 88 h 95"/>
                  <a:gd name="T24" fmla="*/ 67 w 77"/>
                  <a:gd name="T25" fmla="*/ 91 h 95"/>
                  <a:gd name="T26" fmla="*/ 67 w 77"/>
                  <a:gd name="T27" fmla="*/ 91 h 95"/>
                  <a:gd name="T28" fmla="*/ 67 w 77"/>
                  <a:gd name="T29" fmla="*/ 77 h 95"/>
                  <a:gd name="T30" fmla="*/ 63 w 77"/>
                  <a:gd name="T31" fmla="*/ 56 h 95"/>
                  <a:gd name="T32" fmla="*/ 60 w 77"/>
                  <a:gd name="T33" fmla="*/ 45 h 95"/>
                  <a:gd name="T34" fmla="*/ 63 w 77"/>
                  <a:gd name="T35" fmla="*/ 35 h 95"/>
                  <a:gd name="T36" fmla="*/ 70 w 77"/>
                  <a:gd name="T37" fmla="*/ 24 h 95"/>
                  <a:gd name="T38" fmla="*/ 70 w 77"/>
                  <a:gd name="T39" fmla="*/ 10 h 95"/>
                  <a:gd name="T40" fmla="*/ 63 w 77"/>
                  <a:gd name="T41" fmla="*/ 3 h 95"/>
                  <a:gd name="T42" fmla="*/ 56 w 77"/>
                  <a:gd name="T43" fmla="*/ 3 h 95"/>
                  <a:gd name="T44" fmla="*/ 46 w 77"/>
                  <a:gd name="T45" fmla="*/ 0 h 95"/>
                  <a:gd name="T46" fmla="*/ 39 w 77"/>
                  <a:gd name="T47" fmla="*/ 0 h 95"/>
                  <a:gd name="T48" fmla="*/ 39 w 77"/>
                  <a:gd name="T49" fmla="*/ 10 h 95"/>
                  <a:gd name="T50" fmla="*/ 42 w 77"/>
                  <a:gd name="T51" fmla="*/ 24 h 95"/>
                  <a:gd name="T52" fmla="*/ 46 w 77"/>
                  <a:gd name="T53" fmla="*/ 35 h 95"/>
                  <a:gd name="T54" fmla="*/ 42 w 77"/>
                  <a:gd name="T55" fmla="*/ 42 h 95"/>
                  <a:gd name="T56" fmla="*/ 31 w 77"/>
                  <a:gd name="T57" fmla="*/ 35 h 95"/>
                  <a:gd name="T58" fmla="*/ 17 w 77"/>
                  <a:gd name="T59" fmla="*/ 21 h 95"/>
                  <a:gd name="T60" fmla="*/ 14 w 77"/>
                  <a:gd name="T61" fmla="*/ 10 h 95"/>
                  <a:gd name="T62" fmla="*/ 10 w 77"/>
                  <a:gd name="T63" fmla="*/ 7 h 95"/>
                  <a:gd name="T64" fmla="*/ 3 w 77"/>
                  <a:gd name="T65" fmla="*/ 7 h 95"/>
                  <a:gd name="T66" fmla="*/ 0 w 77"/>
                  <a:gd name="T67" fmla="*/ 10 h 95"/>
                  <a:gd name="T68" fmla="*/ 0 w 77"/>
                  <a:gd name="T69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4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>
                  <a:gd name="T0" fmla="*/ 24 w 42"/>
                  <a:gd name="T1" fmla="*/ 49 h 49"/>
                  <a:gd name="T2" fmla="*/ 24 w 42"/>
                  <a:gd name="T3" fmla="*/ 49 h 49"/>
                  <a:gd name="T4" fmla="*/ 31 w 42"/>
                  <a:gd name="T5" fmla="*/ 45 h 49"/>
                  <a:gd name="T6" fmla="*/ 35 w 42"/>
                  <a:gd name="T7" fmla="*/ 45 h 49"/>
                  <a:gd name="T8" fmla="*/ 39 w 42"/>
                  <a:gd name="T9" fmla="*/ 38 h 49"/>
                  <a:gd name="T10" fmla="*/ 42 w 42"/>
                  <a:gd name="T11" fmla="*/ 38 h 49"/>
                  <a:gd name="T12" fmla="*/ 42 w 42"/>
                  <a:gd name="T13" fmla="*/ 35 h 49"/>
                  <a:gd name="T14" fmla="*/ 42 w 42"/>
                  <a:gd name="T15" fmla="*/ 28 h 49"/>
                  <a:gd name="T16" fmla="*/ 42 w 42"/>
                  <a:gd name="T17" fmla="*/ 21 h 49"/>
                  <a:gd name="T18" fmla="*/ 39 w 42"/>
                  <a:gd name="T19" fmla="*/ 14 h 49"/>
                  <a:gd name="T20" fmla="*/ 39 w 42"/>
                  <a:gd name="T21" fmla="*/ 14 h 49"/>
                  <a:gd name="T22" fmla="*/ 35 w 42"/>
                  <a:gd name="T23" fmla="*/ 10 h 49"/>
                  <a:gd name="T24" fmla="*/ 31 w 42"/>
                  <a:gd name="T25" fmla="*/ 7 h 49"/>
                  <a:gd name="T26" fmla="*/ 24 w 42"/>
                  <a:gd name="T27" fmla="*/ 3 h 49"/>
                  <a:gd name="T28" fmla="*/ 17 w 42"/>
                  <a:gd name="T29" fmla="*/ 0 h 49"/>
                  <a:gd name="T30" fmla="*/ 10 w 42"/>
                  <a:gd name="T31" fmla="*/ 3 h 49"/>
                  <a:gd name="T32" fmla="*/ 10 w 42"/>
                  <a:gd name="T33" fmla="*/ 3 h 49"/>
                  <a:gd name="T34" fmla="*/ 7 w 42"/>
                  <a:gd name="T35" fmla="*/ 3 h 49"/>
                  <a:gd name="T36" fmla="*/ 7 w 42"/>
                  <a:gd name="T37" fmla="*/ 3 h 49"/>
                  <a:gd name="T38" fmla="*/ 3 w 42"/>
                  <a:gd name="T39" fmla="*/ 0 h 49"/>
                  <a:gd name="T40" fmla="*/ 3 w 42"/>
                  <a:gd name="T41" fmla="*/ 3 h 49"/>
                  <a:gd name="T42" fmla="*/ 0 w 42"/>
                  <a:gd name="T43" fmla="*/ 3 h 49"/>
                  <a:gd name="T44" fmla="*/ 0 w 42"/>
                  <a:gd name="T45" fmla="*/ 7 h 49"/>
                  <a:gd name="T46" fmla="*/ 3 w 42"/>
                  <a:gd name="T47" fmla="*/ 14 h 49"/>
                  <a:gd name="T48" fmla="*/ 3 w 42"/>
                  <a:gd name="T49" fmla="*/ 17 h 49"/>
                  <a:gd name="T50" fmla="*/ 3 w 42"/>
                  <a:gd name="T51" fmla="*/ 21 h 49"/>
                  <a:gd name="T52" fmla="*/ 3 w 42"/>
                  <a:gd name="T53" fmla="*/ 28 h 49"/>
                  <a:gd name="T54" fmla="*/ 0 w 42"/>
                  <a:gd name="T55" fmla="*/ 35 h 49"/>
                  <a:gd name="T56" fmla="*/ 0 w 42"/>
                  <a:gd name="T57" fmla="*/ 42 h 49"/>
                  <a:gd name="T58" fmla="*/ 14 w 42"/>
                  <a:gd name="T59" fmla="*/ 38 h 49"/>
                  <a:gd name="T60" fmla="*/ 24 w 42"/>
                  <a:gd name="T6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5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>
                  <a:gd name="T0" fmla="*/ 28 w 176"/>
                  <a:gd name="T1" fmla="*/ 28 h 102"/>
                  <a:gd name="T2" fmla="*/ 31 w 176"/>
                  <a:gd name="T3" fmla="*/ 25 h 102"/>
                  <a:gd name="T4" fmla="*/ 35 w 176"/>
                  <a:gd name="T5" fmla="*/ 28 h 102"/>
                  <a:gd name="T6" fmla="*/ 38 w 176"/>
                  <a:gd name="T7" fmla="*/ 39 h 102"/>
                  <a:gd name="T8" fmla="*/ 45 w 176"/>
                  <a:gd name="T9" fmla="*/ 74 h 102"/>
                  <a:gd name="T10" fmla="*/ 42 w 176"/>
                  <a:gd name="T11" fmla="*/ 74 h 102"/>
                  <a:gd name="T12" fmla="*/ 38 w 176"/>
                  <a:gd name="T13" fmla="*/ 81 h 102"/>
                  <a:gd name="T14" fmla="*/ 42 w 176"/>
                  <a:gd name="T15" fmla="*/ 92 h 102"/>
                  <a:gd name="T16" fmla="*/ 52 w 176"/>
                  <a:gd name="T17" fmla="*/ 92 h 102"/>
                  <a:gd name="T18" fmla="*/ 56 w 176"/>
                  <a:gd name="T19" fmla="*/ 92 h 102"/>
                  <a:gd name="T20" fmla="*/ 63 w 176"/>
                  <a:gd name="T21" fmla="*/ 88 h 102"/>
                  <a:gd name="T22" fmla="*/ 70 w 176"/>
                  <a:gd name="T23" fmla="*/ 92 h 102"/>
                  <a:gd name="T24" fmla="*/ 74 w 176"/>
                  <a:gd name="T25" fmla="*/ 95 h 102"/>
                  <a:gd name="T26" fmla="*/ 84 w 176"/>
                  <a:gd name="T27" fmla="*/ 102 h 102"/>
                  <a:gd name="T28" fmla="*/ 102 w 176"/>
                  <a:gd name="T29" fmla="*/ 102 h 102"/>
                  <a:gd name="T30" fmla="*/ 123 w 176"/>
                  <a:gd name="T31" fmla="*/ 102 h 102"/>
                  <a:gd name="T32" fmla="*/ 123 w 176"/>
                  <a:gd name="T33" fmla="*/ 99 h 102"/>
                  <a:gd name="T34" fmla="*/ 126 w 176"/>
                  <a:gd name="T35" fmla="*/ 92 h 102"/>
                  <a:gd name="T36" fmla="*/ 130 w 176"/>
                  <a:gd name="T37" fmla="*/ 92 h 102"/>
                  <a:gd name="T38" fmla="*/ 144 w 176"/>
                  <a:gd name="T39" fmla="*/ 99 h 102"/>
                  <a:gd name="T40" fmla="*/ 151 w 176"/>
                  <a:gd name="T41" fmla="*/ 99 h 102"/>
                  <a:gd name="T42" fmla="*/ 158 w 176"/>
                  <a:gd name="T43" fmla="*/ 95 h 102"/>
                  <a:gd name="T44" fmla="*/ 162 w 176"/>
                  <a:gd name="T45" fmla="*/ 88 h 102"/>
                  <a:gd name="T46" fmla="*/ 162 w 176"/>
                  <a:gd name="T47" fmla="*/ 81 h 102"/>
                  <a:gd name="T48" fmla="*/ 169 w 176"/>
                  <a:gd name="T49" fmla="*/ 77 h 102"/>
                  <a:gd name="T50" fmla="*/ 172 w 176"/>
                  <a:gd name="T51" fmla="*/ 70 h 102"/>
                  <a:gd name="T52" fmla="*/ 172 w 176"/>
                  <a:gd name="T53" fmla="*/ 67 h 102"/>
                  <a:gd name="T54" fmla="*/ 176 w 176"/>
                  <a:gd name="T55" fmla="*/ 63 h 102"/>
                  <a:gd name="T56" fmla="*/ 169 w 176"/>
                  <a:gd name="T57" fmla="*/ 56 h 102"/>
                  <a:gd name="T58" fmla="*/ 148 w 176"/>
                  <a:gd name="T59" fmla="*/ 53 h 102"/>
                  <a:gd name="T60" fmla="*/ 141 w 176"/>
                  <a:gd name="T61" fmla="*/ 49 h 102"/>
                  <a:gd name="T62" fmla="*/ 123 w 176"/>
                  <a:gd name="T63" fmla="*/ 46 h 102"/>
                  <a:gd name="T64" fmla="*/ 116 w 176"/>
                  <a:gd name="T65" fmla="*/ 49 h 102"/>
                  <a:gd name="T66" fmla="*/ 105 w 176"/>
                  <a:gd name="T67" fmla="*/ 53 h 102"/>
                  <a:gd name="T68" fmla="*/ 95 w 176"/>
                  <a:gd name="T69" fmla="*/ 53 h 102"/>
                  <a:gd name="T70" fmla="*/ 63 w 176"/>
                  <a:gd name="T71" fmla="*/ 35 h 102"/>
                  <a:gd name="T72" fmla="*/ 60 w 176"/>
                  <a:gd name="T73" fmla="*/ 28 h 102"/>
                  <a:gd name="T74" fmla="*/ 52 w 176"/>
                  <a:gd name="T75" fmla="*/ 25 h 102"/>
                  <a:gd name="T76" fmla="*/ 49 w 176"/>
                  <a:gd name="T77" fmla="*/ 25 h 102"/>
                  <a:gd name="T78" fmla="*/ 52 w 176"/>
                  <a:gd name="T79" fmla="*/ 21 h 102"/>
                  <a:gd name="T80" fmla="*/ 52 w 176"/>
                  <a:gd name="T81" fmla="*/ 18 h 102"/>
                  <a:gd name="T82" fmla="*/ 49 w 176"/>
                  <a:gd name="T83" fmla="*/ 11 h 102"/>
                  <a:gd name="T84" fmla="*/ 42 w 176"/>
                  <a:gd name="T85" fmla="*/ 11 h 102"/>
                  <a:gd name="T86" fmla="*/ 38 w 176"/>
                  <a:gd name="T87" fmla="*/ 11 h 102"/>
                  <a:gd name="T88" fmla="*/ 35 w 176"/>
                  <a:gd name="T89" fmla="*/ 14 h 102"/>
                  <a:gd name="T90" fmla="*/ 28 w 176"/>
                  <a:gd name="T91" fmla="*/ 14 h 102"/>
                  <a:gd name="T92" fmla="*/ 28 w 176"/>
                  <a:gd name="T93" fmla="*/ 7 h 102"/>
                  <a:gd name="T94" fmla="*/ 17 w 176"/>
                  <a:gd name="T95" fmla="*/ 3 h 102"/>
                  <a:gd name="T96" fmla="*/ 10 w 176"/>
                  <a:gd name="T97" fmla="*/ 3 h 102"/>
                  <a:gd name="T98" fmla="*/ 7 w 176"/>
                  <a:gd name="T99" fmla="*/ 0 h 102"/>
                  <a:gd name="T100" fmla="*/ 0 w 176"/>
                  <a:gd name="T101" fmla="*/ 0 h 102"/>
                  <a:gd name="T102" fmla="*/ 0 w 176"/>
                  <a:gd name="T103" fmla="*/ 7 h 102"/>
                  <a:gd name="T104" fmla="*/ 3 w 176"/>
                  <a:gd name="T105" fmla="*/ 25 h 102"/>
                  <a:gd name="T106" fmla="*/ 3 w 176"/>
                  <a:gd name="T107" fmla="*/ 28 h 102"/>
                  <a:gd name="T108" fmla="*/ 7 w 176"/>
                  <a:gd name="T109" fmla="*/ 35 h 102"/>
                  <a:gd name="T110" fmla="*/ 17 w 176"/>
                  <a:gd name="T111" fmla="*/ 3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6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1" cy="109"/>
              </a:xfrm>
              <a:custGeom>
                <a:avLst/>
                <a:gdLst>
                  <a:gd name="T0" fmla="*/ 21 w 91"/>
                  <a:gd name="T1" fmla="*/ 35 h 109"/>
                  <a:gd name="T2" fmla="*/ 28 w 91"/>
                  <a:gd name="T3" fmla="*/ 42 h 109"/>
                  <a:gd name="T4" fmla="*/ 28 w 91"/>
                  <a:gd name="T5" fmla="*/ 46 h 109"/>
                  <a:gd name="T6" fmla="*/ 49 w 91"/>
                  <a:gd name="T7" fmla="*/ 71 h 109"/>
                  <a:gd name="T8" fmla="*/ 59 w 91"/>
                  <a:gd name="T9" fmla="*/ 78 h 109"/>
                  <a:gd name="T10" fmla="*/ 66 w 91"/>
                  <a:gd name="T11" fmla="*/ 81 h 109"/>
                  <a:gd name="T12" fmla="*/ 73 w 91"/>
                  <a:gd name="T13" fmla="*/ 81 h 109"/>
                  <a:gd name="T14" fmla="*/ 77 w 91"/>
                  <a:gd name="T15" fmla="*/ 92 h 109"/>
                  <a:gd name="T16" fmla="*/ 81 w 91"/>
                  <a:gd name="T17" fmla="*/ 99 h 109"/>
                  <a:gd name="T18" fmla="*/ 81 w 91"/>
                  <a:gd name="T19" fmla="*/ 106 h 109"/>
                  <a:gd name="T20" fmla="*/ 84 w 91"/>
                  <a:gd name="T21" fmla="*/ 106 h 109"/>
                  <a:gd name="T22" fmla="*/ 88 w 91"/>
                  <a:gd name="T23" fmla="*/ 99 h 109"/>
                  <a:gd name="T24" fmla="*/ 91 w 91"/>
                  <a:gd name="T25" fmla="*/ 95 h 109"/>
                  <a:gd name="T26" fmla="*/ 84 w 91"/>
                  <a:gd name="T27" fmla="*/ 78 h 109"/>
                  <a:gd name="T28" fmla="*/ 88 w 91"/>
                  <a:gd name="T29" fmla="*/ 63 h 109"/>
                  <a:gd name="T30" fmla="*/ 91 w 91"/>
                  <a:gd name="T31" fmla="*/ 49 h 109"/>
                  <a:gd name="T32" fmla="*/ 91 w 91"/>
                  <a:gd name="T33" fmla="*/ 39 h 109"/>
                  <a:gd name="T34" fmla="*/ 88 w 91"/>
                  <a:gd name="T35" fmla="*/ 28 h 109"/>
                  <a:gd name="T36" fmla="*/ 84 w 91"/>
                  <a:gd name="T37" fmla="*/ 28 h 109"/>
                  <a:gd name="T38" fmla="*/ 81 w 91"/>
                  <a:gd name="T39" fmla="*/ 32 h 109"/>
                  <a:gd name="T40" fmla="*/ 77 w 91"/>
                  <a:gd name="T41" fmla="*/ 35 h 109"/>
                  <a:gd name="T42" fmla="*/ 70 w 91"/>
                  <a:gd name="T43" fmla="*/ 49 h 109"/>
                  <a:gd name="T44" fmla="*/ 66 w 91"/>
                  <a:gd name="T45" fmla="*/ 46 h 109"/>
                  <a:gd name="T46" fmla="*/ 59 w 91"/>
                  <a:gd name="T47" fmla="*/ 35 h 109"/>
                  <a:gd name="T48" fmla="*/ 59 w 91"/>
                  <a:gd name="T49" fmla="*/ 21 h 109"/>
                  <a:gd name="T50" fmla="*/ 59 w 91"/>
                  <a:gd name="T51" fmla="*/ 14 h 109"/>
                  <a:gd name="T52" fmla="*/ 49 w 91"/>
                  <a:gd name="T53" fmla="*/ 11 h 109"/>
                  <a:gd name="T54" fmla="*/ 45 w 91"/>
                  <a:gd name="T55" fmla="*/ 14 h 109"/>
                  <a:gd name="T56" fmla="*/ 42 w 91"/>
                  <a:gd name="T57" fmla="*/ 21 h 109"/>
                  <a:gd name="T58" fmla="*/ 42 w 91"/>
                  <a:gd name="T59" fmla="*/ 28 h 109"/>
                  <a:gd name="T60" fmla="*/ 35 w 91"/>
                  <a:gd name="T61" fmla="*/ 25 h 109"/>
                  <a:gd name="T62" fmla="*/ 31 w 91"/>
                  <a:gd name="T63" fmla="*/ 18 h 109"/>
                  <a:gd name="T64" fmla="*/ 28 w 91"/>
                  <a:gd name="T65" fmla="*/ 11 h 109"/>
                  <a:gd name="T66" fmla="*/ 21 w 91"/>
                  <a:gd name="T67" fmla="*/ 4 h 109"/>
                  <a:gd name="T68" fmla="*/ 10 w 91"/>
                  <a:gd name="T69" fmla="*/ 0 h 109"/>
                  <a:gd name="T70" fmla="*/ 7 w 91"/>
                  <a:gd name="T71" fmla="*/ 0 h 109"/>
                  <a:gd name="T72" fmla="*/ 0 w 91"/>
                  <a:gd name="T73" fmla="*/ 11 h 109"/>
                  <a:gd name="T74" fmla="*/ 3 w 91"/>
                  <a:gd name="T75" fmla="*/ 21 h 109"/>
                  <a:gd name="T76" fmla="*/ 14 w 91"/>
                  <a:gd name="T77" fmla="*/ 28 h 109"/>
                  <a:gd name="T78" fmla="*/ 14 w 91"/>
                  <a:gd name="T79" fmla="*/ 3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7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>
                  <a:gd name="T0" fmla="*/ 42 w 42"/>
                  <a:gd name="T1" fmla="*/ 42 h 56"/>
                  <a:gd name="T2" fmla="*/ 17 w 42"/>
                  <a:gd name="T3" fmla="*/ 0 h 56"/>
                  <a:gd name="T4" fmla="*/ 17 w 42"/>
                  <a:gd name="T5" fmla="*/ 0 h 56"/>
                  <a:gd name="T6" fmla="*/ 14 w 42"/>
                  <a:gd name="T7" fmla="*/ 0 h 56"/>
                  <a:gd name="T8" fmla="*/ 10 w 42"/>
                  <a:gd name="T9" fmla="*/ 3 h 56"/>
                  <a:gd name="T10" fmla="*/ 7 w 42"/>
                  <a:gd name="T11" fmla="*/ 7 h 56"/>
                  <a:gd name="T12" fmla="*/ 3 w 42"/>
                  <a:gd name="T13" fmla="*/ 14 h 56"/>
                  <a:gd name="T14" fmla="*/ 3 w 42"/>
                  <a:gd name="T15" fmla="*/ 25 h 56"/>
                  <a:gd name="T16" fmla="*/ 0 w 42"/>
                  <a:gd name="T17" fmla="*/ 49 h 56"/>
                  <a:gd name="T18" fmla="*/ 3 w 42"/>
                  <a:gd name="T19" fmla="*/ 49 h 56"/>
                  <a:gd name="T20" fmla="*/ 7 w 42"/>
                  <a:gd name="T21" fmla="*/ 53 h 56"/>
                  <a:gd name="T22" fmla="*/ 10 w 42"/>
                  <a:gd name="T23" fmla="*/ 53 h 56"/>
                  <a:gd name="T24" fmla="*/ 17 w 42"/>
                  <a:gd name="T25" fmla="*/ 56 h 56"/>
                  <a:gd name="T26" fmla="*/ 24 w 42"/>
                  <a:gd name="T27" fmla="*/ 56 h 56"/>
                  <a:gd name="T28" fmla="*/ 31 w 42"/>
                  <a:gd name="T29" fmla="*/ 56 h 56"/>
                  <a:gd name="T30" fmla="*/ 35 w 42"/>
                  <a:gd name="T31" fmla="*/ 53 h 56"/>
                  <a:gd name="T32" fmla="*/ 38 w 42"/>
                  <a:gd name="T33" fmla="*/ 49 h 56"/>
                  <a:gd name="T34" fmla="*/ 42 w 42"/>
                  <a:gd name="T35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8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>
                  <a:gd name="T0" fmla="*/ 3 w 74"/>
                  <a:gd name="T1" fmla="*/ 88 h 155"/>
                  <a:gd name="T2" fmla="*/ 10 w 74"/>
                  <a:gd name="T3" fmla="*/ 88 h 155"/>
                  <a:gd name="T4" fmla="*/ 14 w 74"/>
                  <a:gd name="T5" fmla="*/ 96 h 155"/>
                  <a:gd name="T6" fmla="*/ 17 w 74"/>
                  <a:gd name="T7" fmla="*/ 103 h 155"/>
                  <a:gd name="T8" fmla="*/ 17 w 74"/>
                  <a:gd name="T9" fmla="*/ 110 h 155"/>
                  <a:gd name="T10" fmla="*/ 14 w 74"/>
                  <a:gd name="T11" fmla="*/ 117 h 155"/>
                  <a:gd name="T12" fmla="*/ 10 w 74"/>
                  <a:gd name="T13" fmla="*/ 117 h 155"/>
                  <a:gd name="T14" fmla="*/ 10 w 74"/>
                  <a:gd name="T15" fmla="*/ 127 h 155"/>
                  <a:gd name="T16" fmla="*/ 14 w 74"/>
                  <a:gd name="T17" fmla="*/ 134 h 155"/>
                  <a:gd name="T18" fmla="*/ 10 w 74"/>
                  <a:gd name="T19" fmla="*/ 141 h 155"/>
                  <a:gd name="T20" fmla="*/ 17 w 74"/>
                  <a:gd name="T21" fmla="*/ 152 h 155"/>
                  <a:gd name="T22" fmla="*/ 28 w 74"/>
                  <a:gd name="T23" fmla="*/ 155 h 155"/>
                  <a:gd name="T24" fmla="*/ 35 w 74"/>
                  <a:gd name="T25" fmla="*/ 155 h 155"/>
                  <a:gd name="T26" fmla="*/ 38 w 74"/>
                  <a:gd name="T27" fmla="*/ 155 h 155"/>
                  <a:gd name="T28" fmla="*/ 45 w 74"/>
                  <a:gd name="T29" fmla="*/ 152 h 155"/>
                  <a:gd name="T30" fmla="*/ 52 w 74"/>
                  <a:gd name="T31" fmla="*/ 141 h 155"/>
                  <a:gd name="T32" fmla="*/ 56 w 74"/>
                  <a:gd name="T33" fmla="*/ 138 h 155"/>
                  <a:gd name="T34" fmla="*/ 59 w 74"/>
                  <a:gd name="T35" fmla="*/ 124 h 155"/>
                  <a:gd name="T36" fmla="*/ 67 w 74"/>
                  <a:gd name="T37" fmla="*/ 117 h 155"/>
                  <a:gd name="T38" fmla="*/ 70 w 74"/>
                  <a:gd name="T39" fmla="*/ 110 h 155"/>
                  <a:gd name="T40" fmla="*/ 74 w 74"/>
                  <a:gd name="T41" fmla="*/ 88 h 155"/>
                  <a:gd name="T42" fmla="*/ 67 w 74"/>
                  <a:gd name="T43" fmla="*/ 85 h 155"/>
                  <a:gd name="T44" fmla="*/ 59 w 74"/>
                  <a:gd name="T45" fmla="*/ 85 h 155"/>
                  <a:gd name="T46" fmla="*/ 56 w 74"/>
                  <a:gd name="T47" fmla="*/ 85 h 155"/>
                  <a:gd name="T48" fmla="*/ 52 w 74"/>
                  <a:gd name="T49" fmla="*/ 85 h 155"/>
                  <a:gd name="T50" fmla="*/ 56 w 74"/>
                  <a:gd name="T51" fmla="*/ 78 h 155"/>
                  <a:gd name="T52" fmla="*/ 59 w 74"/>
                  <a:gd name="T53" fmla="*/ 78 h 155"/>
                  <a:gd name="T54" fmla="*/ 59 w 74"/>
                  <a:gd name="T55" fmla="*/ 67 h 155"/>
                  <a:gd name="T56" fmla="*/ 59 w 74"/>
                  <a:gd name="T57" fmla="*/ 60 h 155"/>
                  <a:gd name="T58" fmla="*/ 56 w 74"/>
                  <a:gd name="T59" fmla="*/ 46 h 155"/>
                  <a:gd name="T60" fmla="*/ 45 w 74"/>
                  <a:gd name="T61" fmla="*/ 32 h 155"/>
                  <a:gd name="T62" fmla="*/ 42 w 74"/>
                  <a:gd name="T63" fmla="*/ 29 h 155"/>
                  <a:gd name="T64" fmla="*/ 35 w 74"/>
                  <a:gd name="T65" fmla="*/ 18 h 155"/>
                  <a:gd name="T66" fmla="*/ 28 w 74"/>
                  <a:gd name="T67" fmla="*/ 15 h 155"/>
                  <a:gd name="T68" fmla="*/ 24 w 74"/>
                  <a:gd name="T69" fmla="*/ 11 h 155"/>
                  <a:gd name="T70" fmla="*/ 21 w 74"/>
                  <a:gd name="T71" fmla="*/ 4 h 155"/>
                  <a:gd name="T72" fmla="*/ 17 w 74"/>
                  <a:gd name="T73" fmla="*/ 0 h 155"/>
                  <a:gd name="T74" fmla="*/ 10 w 74"/>
                  <a:gd name="T75" fmla="*/ 4 h 155"/>
                  <a:gd name="T76" fmla="*/ 10 w 74"/>
                  <a:gd name="T77" fmla="*/ 7 h 155"/>
                  <a:gd name="T78" fmla="*/ 14 w 74"/>
                  <a:gd name="T79" fmla="*/ 15 h 155"/>
                  <a:gd name="T80" fmla="*/ 10 w 74"/>
                  <a:gd name="T81" fmla="*/ 22 h 155"/>
                  <a:gd name="T82" fmla="*/ 7 w 74"/>
                  <a:gd name="T83" fmla="*/ 29 h 155"/>
                  <a:gd name="T84" fmla="*/ 3 w 74"/>
                  <a:gd name="T85" fmla="*/ 43 h 155"/>
                  <a:gd name="T86" fmla="*/ 3 w 74"/>
                  <a:gd name="T87" fmla="*/ 60 h 155"/>
                  <a:gd name="T88" fmla="*/ 0 w 74"/>
                  <a:gd name="T89" fmla="*/ 64 h 155"/>
                  <a:gd name="T90" fmla="*/ 0 w 74"/>
                  <a:gd name="T91" fmla="*/ 67 h 155"/>
                  <a:gd name="T92" fmla="*/ 7 w 74"/>
                  <a:gd name="T93" fmla="*/ 8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9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>
                  <a:gd name="T0" fmla="*/ 25 w 53"/>
                  <a:gd name="T1" fmla="*/ 46 h 46"/>
                  <a:gd name="T2" fmla="*/ 29 w 53"/>
                  <a:gd name="T3" fmla="*/ 46 h 46"/>
                  <a:gd name="T4" fmla="*/ 32 w 53"/>
                  <a:gd name="T5" fmla="*/ 46 h 46"/>
                  <a:gd name="T6" fmla="*/ 39 w 53"/>
                  <a:gd name="T7" fmla="*/ 46 h 46"/>
                  <a:gd name="T8" fmla="*/ 43 w 53"/>
                  <a:gd name="T9" fmla="*/ 42 h 46"/>
                  <a:gd name="T10" fmla="*/ 50 w 53"/>
                  <a:gd name="T11" fmla="*/ 46 h 46"/>
                  <a:gd name="T12" fmla="*/ 53 w 53"/>
                  <a:gd name="T13" fmla="*/ 46 h 46"/>
                  <a:gd name="T14" fmla="*/ 53 w 53"/>
                  <a:gd name="T15" fmla="*/ 46 h 46"/>
                  <a:gd name="T16" fmla="*/ 50 w 53"/>
                  <a:gd name="T17" fmla="*/ 39 h 46"/>
                  <a:gd name="T18" fmla="*/ 50 w 53"/>
                  <a:gd name="T19" fmla="*/ 32 h 46"/>
                  <a:gd name="T20" fmla="*/ 46 w 53"/>
                  <a:gd name="T21" fmla="*/ 24 h 46"/>
                  <a:gd name="T22" fmla="*/ 43 w 53"/>
                  <a:gd name="T23" fmla="*/ 21 h 46"/>
                  <a:gd name="T24" fmla="*/ 43 w 53"/>
                  <a:gd name="T25" fmla="*/ 21 h 46"/>
                  <a:gd name="T26" fmla="*/ 43 w 53"/>
                  <a:gd name="T27" fmla="*/ 14 h 46"/>
                  <a:gd name="T28" fmla="*/ 39 w 53"/>
                  <a:gd name="T29" fmla="*/ 7 h 46"/>
                  <a:gd name="T30" fmla="*/ 36 w 53"/>
                  <a:gd name="T31" fmla="*/ 3 h 46"/>
                  <a:gd name="T32" fmla="*/ 32 w 53"/>
                  <a:gd name="T33" fmla="*/ 0 h 46"/>
                  <a:gd name="T34" fmla="*/ 29 w 53"/>
                  <a:gd name="T35" fmla="*/ 0 h 46"/>
                  <a:gd name="T36" fmla="*/ 25 w 53"/>
                  <a:gd name="T37" fmla="*/ 17 h 46"/>
                  <a:gd name="T38" fmla="*/ 25 w 53"/>
                  <a:gd name="T39" fmla="*/ 17 h 46"/>
                  <a:gd name="T40" fmla="*/ 22 w 53"/>
                  <a:gd name="T41" fmla="*/ 17 h 46"/>
                  <a:gd name="T42" fmla="*/ 15 w 53"/>
                  <a:gd name="T43" fmla="*/ 17 h 46"/>
                  <a:gd name="T44" fmla="*/ 11 w 53"/>
                  <a:gd name="T45" fmla="*/ 21 h 46"/>
                  <a:gd name="T46" fmla="*/ 8 w 53"/>
                  <a:gd name="T47" fmla="*/ 24 h 46"/>
                  <a:gd name="T48" fmla="*/ 8 w 53"/>
                  <a:gd name="T49" fmla="*/ 24 h 46"/>
                  <a:gd name="T50" fmla="*/ 8 w 53"/>
                  <a:gd name="T51" fmla="*/ 24 h 46"/>
                  <a:gd name="T52" fmla="*/ 4 w 53"/>
                  <a:gd name="T53" fmla="*/ 24 h 46"/>
                  <a:gd name="T54" fmla="*/ 0 w 53"/>
                  <a:gd name="T55" fmla="*/ 28 h 46"/>
                  <a:gd name="T56" fmla="*/ 0 w 53"/>
                  <a:gd name="T57" fmla="*/ 32 h 46"/>
                  <a:gd name="T58" fmla="*/ 0 w 53"/>
                  <a:gd name="T59" fmla="*/ 39 h 46"/>
                  <a:gd name="T60" fmla="*/ 0 w 53"/>
                  <a:gd name="T61" fmla="*/ 39 h 46"/>
                  <a:gd name="T62" fmla="*/ 8 w 53"/>
                  <a:gd name="T63" fmla="*/ 42 h 46"/>
                  <a:gd name="T64" fmla="*/ 15 w 53"/>
                  <a:gd name="T65" fmla="*/ 46 h 46"/>
                  <a:gd name="T66" fmla="*/ 25 w 53"/>
                  <a:gd name="T6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0" name="Freeform 368"/>
              <p:cNvSpPr>
                <a:spLocks/>
              </p:cNvSpPr>
              <p:nvPr userDrawn="1"/>
            </p:nvSpPr>
            <p:spPr bwMode="gray">
              <a:xfrm>
                <a:off x="1033" y="-2822"/>
                <a:ext cx="35" cy="21"/>
              </a:xfrm>
              <a:custGeom>
                <a:avLst/>
                <a:gdLst>
                  <a:gd name="T0" fmla="*/ 32 w 35"/>
                  <a:gd name="T1" fmla="*/ 18 h 21"/>
                  <a:gd name="T2" fmla="*/ 28 w 35"/>
                  <a:gd name="T3" fmla="*/ 11 h 21"/>
                  <a:gd name="T4" fmla="*/ 21 w 35"/>
                  <a:gd name="T5" fmla="*/ 7 h 21"/>
                  <a:gd name="T6" fmla="*/ 18 w 35"/>
                  <a:gd name="T7" fmla="*/ 4 h 21"/>
                  <a:gd name="T8" fmla="*/ 14 w 35"/>
                  <a:gd name="T9" fmla="*/ 4 h 21"/>
                  <a:gd name="T10" fmla="*/ 14 w 35"/>
                  <a:gd name="T11" fmla="*/ 4 h 21"/>
                  <a:gd name="T12" fmla="*/ 11 w 35"/>
                  <a:gd name="T13" fmla="*/ 0 h 21"/>
                  <a:gd name="T14" fmla="*/ 7 w 35"/>
                  <a:gd name="T15" fmla="*/ 0 h 21"/>
                  <a:gd name="T16" fmla="*/ 4 w 35"/>
                  <a:gd name="T17" fmla="*/ 0 h 21"/>
                  <a:gd name="T18" fmla="*/ 0 w 35"/>
                  <a:gd name="T19" fmla="*/ 4 h 21"/>
                  <a:gd name="T20" fmla="*/ 0 w 35"/>
                  <a:gd name="T21" fmla="*/ 7 h 21"/>
                  <a:gd name="T22" fmla="*/ 0 w 35"/>
                  <a:gd name="T23" fmla="*/ 7 h 21"/>
                  <a:gd name="T24" fmla="*/ 0 w 35"/>
                  <a:gd name="T25" fmla="*/ 11 h 21"/>
                  <a:gd name="T26" fmla="*/ 4 w 35"/>
                  <a:gd name="T27" fmla="*/ 14 h 21"/>
                  <a:gd name="T28" fmla="*/ 11 w 35"/>
                  <a:gd name="T29" fmla="*/ 18 h 21"/>
                  <a:gd name="T30" fmla="*/ 14 w 35"/>
                  <a:gd name="T31" fmla="*/ 18 h 21"/>
                  <a:gd name="T32" fmla="*/ 14 w 35"/>
                  <a:gd name="T33" fmla="*/ 18 h 21"/>
                  <a:gd name="T34" fmla="*/ 21 w 35"/>
                  <a:gd name="T35" fmla="*/ 21 h 21"/>
                  <a:gd name="T36" fmla="*/ 25 w 35"/>
                  <a:gd name="T37" fmla="*/ 21 h 21"/>
                  <a:gd name="T38" fmla="*/ 28 w 35"/>
                  <a:gd name="T39" fmla="*/ 21 h 21"/>
                  <a:gd name="T40" fmla="*/ 32 w 35"/>
                  <a:gd name="T41" fmla="*/ 21 h 21"/>
                  <a:gd name="T42" fmla="*/ 35 w 35"/>
                  <a:gd name="T43" fmla="*/ 21 h 21"/>
                  <a:gd name="T44" fmla="*/ 32 w 35"/>
                  <a:gd name="T4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1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>
                  <a:gd name="T0" fmla="*/ 10 w 18"/>
                  <a:gd name="T1" fmla="*/ 18 h 18"/>
                  <a:gd name="T2" fmla="*/ 14 w 18"/>
                  <a:gd name="T3" fmla="*/ 18 h 18"/>
                  <a:gd name="T4" fmla="*/ 18 w 18"/>
                  <a:gd name="T5" fmla="*/ 14 h 18"/>
                  <a:gd name="T6" fmla="*/ 18 w 18"/>
                  <a:gd name="T7" fmla="*/ 7 h 18"/>
                  <a:gd name="T8" fmla="*/ 18 w 18"/>
                  <a:gd name="T9" fmla="*/ 4 h 18"/>
                  <a:gd name="T10" fmla="*/ 14 w 18"/>
                  <a:gd name="T11" fmla="*/ 0 h 18"/>
                  <a:gd name="T12" fmla="*/ 10 w 18"/>
                  <a:gd name="T13" fmla="*/ 0 h 18"/>
                  <a:gd name="T14" fmla="*/ 3 w 18"/>
                  <a:gd name="T15" fmla="*/ 0 h 18"/>
                  <a:gd name="T16" fmla="*/ 0 w 18"/>
                  <a:gd name="T17" fmla="*/ 4 h 18"/>
                  <a:gd name="T18" fmla="*/ 0 w 18"/>
                  <a:gd name="T19" fmla="*/ 7 h 18"/>
                  <a:gd name="T20" fmla="*/ 0 w 18"/>
                  <a:gd name="T21" fmla="*/ 14 h 18"/>
                  <a:gd name="T22" fmla="*/ 3 w 18"/>
                  <a:gd name="T23" fmla="*/ 18 h 18"/>
                  <a:gd name="T24" fmla="*/ 10 w 18"/>
                  <a:gd name="T2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2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>
                  <a:gd name="T0" fmla="*/ 0 w 21"/>
                  <a:gd name="T1" fmla="*/ 7 h 14"/>
                  <a:gd name="T2" fmla="*/ 4 w 21"/>
                  <a:gd name="T3" fmla="*/ 10 h 14"/>
                  <a:gd name="T4" fmla="*/ 7 w 21"/>
                  <a:gd name="T5" fmla="*/ 14 h 14"/>
                  <a:gd name="T6" fmla="*/ 11 w 21"/>
                  <a:gd name="T7" fmla="*/ 14 h 14"/>
                  <a:gd name="T8" fmla="*/ 14 w 21"/>
                  <a:gd name="T9" fmla="*/ 14 h 14"/>
                  <a:gd name="T10" fmla="*/ 18 w 21"/>
                  <a:gd name="T11" fmla="*/ 10 h 14"/>
                  <a:gd name="T12" fmla="*/ 21 w 21"/>
                  <a:gd name="T13" fmla="*/ 7 h 14"/>
                  <a:gd name="T14" fmla="*/ 18 w 21"/>
                  <a:gd name="T15" fmla="*/ 3 h 14"/>
                  <a:gd name="T16" fmla="*/ 14 w 21"/>
                  <a:gd name="T17" fmla="*/ 0 h 14"/>
                  <a:gd name="T18" fmla="*/ 11 w 21"/>
                  <a:gd name="T19" fmla="*/ 0 h 14"/>
                  <a:gd name="T20" fmla="*/ 4 w 21"/>
                  <a:gd name="T21" fmla="*/ 0 h 14"/>
                  <a:gd name="T22" fmla="*/ 0 w 21"/>
                  <a:gd name="T23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3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>
                  <a:gd name="T0" fmla="*/ 7 w 14"/>
                  <a:gd name="T1" fmla="*/ 7 h 7"/>
                  <a:gd name="T2" fmla="*/ 11 w 14"/>
                  <a:gd name="T3" fmla="*/ 7 h 7"/>
                  <a:gd name="T4" fmla="*/ 14 w 14"/>
                  <a:gd name="T5" fmla="*/ 3 h 7"/>
                  <a:gd name="T6" fmla="*/ 11 w 14"/>
                  <a:gd name="T7" fmla="*/ 0 h 7"/>
                  <a:gd name="T8" fmla="*/ 7 w 14"/>
                  <a:gd name="T9" fmla="*/ 0 h 7"/>
                  <a:gd name="T10" fmla="*/ 4 w 14"/>
                  <a:gd name="T11" fmla="*/ 0 h 7"/>
                  <a:gd name="T12" fmla="*/ 0 w 14"/>
                  <a:gd name="T13" fmla="*/ 3 h 7"/>
                  <a:gd name="T14" fmla="*/ 4 w 14"/>
                  <a:gd name="T15" fmla="*/ 7 h 7"/>
                  <a:gd name="T16" fmla="*/ 7 w 14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4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>
                  <a:gd name="T0" fmla="*/ 0 w 18"/>
                  <a:gd name="T1" fmla="*/ 4 h 7"/>
                  <a:gd name="T2" fmla="*/ 4 w 18"/>
                  <a:gd name="T3" fmla="*/ 7 h 7"/>
                  <a:gd name="T4" fmla="*/ 11 w 18"/>
                  <a:gd name="T5" fmla="*/ 7 h 7"/>
                  <a:gd name="T6" fmla="*/ 14 w 18"/>
                  <a:gd name="T7" fmla="*/ 7 h 7"/>
                  <a:gd name="T8" fmla="*/ 18 w 18"/>
                  <a:gd name="T9" fmla="*/ 7 h 7"/>
                  <a:gd name="T10" fmla="*/ 18 w 18"/>
                  <a:gd name="T11" fmla="*/ 4 h 7"/>
                  <a:gd name="T12" fmla="*/ 14 w 18"/>
                  <a:gd name="T13" fmla="*/ 0 h 7"/>
                  <a:gd name="T14" fmla="*/ 11 w 18"/>
                  <a:gd name="T15" fmla="*/ 0 h 7"/>
                  <a:gd name="T16" fmla="*/ 4 w 18"/>
                  <a:gd name="T17" fmla="*/ 0 h 7"/>
                  <a:gd name="T18" fmla="*/ 0 w 18"/>
                  <a:gd name="T1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5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3" cy="46"/>
              </a:xfrm>
              <a:custGeom>
                <a:avLst/>
                <a:gdLst>
                  <a:gd name="T0" fmla="*/ 14 w 63"/>
                  <a:gd name="T1" fmla="*/ 39 h 46"/>
                  <a:gd name="T2" fmla="*/ 14 w 63"/>
                  <a:gd name="T3" fmla="*/ 42 h 46"/>
                  <a:gd name="T4" fmla="*/ 17 w 63"/>
                  <a:gd name="T5" fmla="*/ 46 h 46"/>
                  <a:gd name="T6" fmla="*/ 21 w 63"/>
                  <a:gd name="T7" fmla="*/ 46 h 46"/>
                  <a:gd name="T8" fmla="*/ 28 w 63"/>
                  <a:gd name="T9" fmla="*/ 46 h 46"/>
                  <a:gd name="T10" fmla="*/ 63 w 63"/>
                  <a:gd name="T11" fmla="*/ 42 h 46"/>
                  <a:gd name="T12" fmla="*/ 63 w 63"/>
                  <a:gd name="T13" fmla="*/ 35 h 46"/>
                  <a:gd name="T14" fmla="*/ 63 w 63"/>
                  <a:gd name="T15" fmla="*/ 35 h 46"/>
                  <a:gd name="T16" fmla="*/ 63 w 63"/>
                  <a:gd name="T17" fmla="*/ 28 h 46"/>
                  <a:gd name="T18" fmla="*/ 60 w 63"/>
                  <a:gd name="T19" fmla="*/ 21 h 46"/>
                  <a:gd name="T20" fmla="*/ 60 w 63"/>
                  <a:gd name="T21" fmla="*/ 14 h 46"/>
                  <a:gd name="T22" fmla="*/ 60 w 63"/>
                  <a:gd name="T23" fmla="*/ 7 h 46"/>
                  <a:gd name="T24" fmla="*/ 56 w 63"/>
                  <a:gd name="T25" fmla="*/ 4 h 46"/>
                  <a:gd name="T26" fmla="*/ 53 w 63"/>
                  <a:gd name="T27" fmla="*/ 0 h 46"/>
                  <a:gd name="T28" fmla="*/ 49 w 63"/>
                  <a:gd name="T29" fmla="*/ 0 h 46"/>
                  <a:gd name="T30" fmla="*/ 42 w 63"/>
                  <a:gd name="T31" fmla="*/ 0 h 46"/>
                  <a:gd name="T32" fmla="*/ 35 w 63"/>
                  <a:gd name="T33" fmla="*/ 0 h 46"/>
                  <a:gd name="T34" fmla="*/ 17 w 63"/>
                  <a:gd name="T35" fmla="*/ 0 h 46"/>
                  <a:gd name="T36" fmla="*/ 14 w 63"/>
                  <a:gd name="T37" fmla="*/ 0 h 46"/>
                  <a:gd name="T38" fmla="*/ 14 w 63"/>
                  <a:gd name="T39" fmla="*/ 0 h 46"/>
                  <a:gd name="T40" fmla="*/ 7 w 63"/>
                  <a:gd name="T41" fmla="*/ 0 h 46"/>
                  <a:gd name="T42" fmla="*/ 3 w 63"/>
                  <a:gd name="T43" fmla="*/ 4 h 46"/>
                  <a:gd name="T44" fmla="*/ 3 w 63"/>
                  <a:gd name="T45" fmla="*/ 7 h 46"/>
                  <a:gd name="T46" fmla="*/ 0 w 63"/>
                  <a:gd name="T47" fmla="*/ 14 h 46"/>
                  <a:gd name="T48" fmla="*/ 0 w 63"/>
                  <a:gd name="T49" fmla="*/ 14 h 46"/>
                  <a:gd name="T50" fmla="*/ 0 w 63"/>
                  <a:gd name="T51" fmla="*/ 18 h 46"/>
                  <a:gd name="T52" fmla="*/ 0 w 63"/>
                  <a:gd name="T53" fmla="*/ 25 h 46"/>
                  <a:gd name="T54" fmla="*/ 0 w 63"/>
                  <a:gd name="T55" fmla="*/ 28 h 46"/>
                  <a:gd name="T56" fmla="*/ 3 w 63"/>
                  <a:gd name="T57" fmla="*/ 35 h 46"/>
                  <a:gd name="T58" fmla="*/ 7 w 63"/>
                  <a:gd name="T59" fmla="*/ 39 h 46"/>
                  <a:gd name="T60" fmla="*/ 14 w 63"/>
                  <a:gd name="T61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6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>
                  <a:gd name="T0" fmla="*/ 25 w 25"/>
                  <a:gd name="T1" fmla="*/ 24 h 31"/>
                  <a:gd name="T2" fmla="*/ 25 w 25"/>
                  <a:gd name="T3" fmla="*/ 24 h 31"/>
                  <a:gd name="T4" fmla="*/ 25 w 25"/>
                  <a:gd name="T5" fmla="*/ 21 h 31"/>
                  <a:gd name="T6" fmla="*/ 25 w 25"/>
                  <a:gd name="T7" fmla="*/ 14 h 31"/>
                  <a:gd name="T8" fmla="*/ 25 w 25"/>
                  <a:gd name="T9" fmla="*/ 10 h 31"/>
                  <a:gd name="T10" fmla="*/ 25 w 25"/>
                  <a:gd name="T11" fmla="*/ 7 h 31"/>
                  <a:gd name="T12" fmla="*/ 22 w 25"/>
                  <a:gd name="T13" fmla="*/ 0 h 31"/>
                  <a:gd name="T14" fmla="*/ 18 w 25"/>
                  <a:gd name="T15" fmla="*/ 0 h 31"/>
                  <a:gd name="T16" fmla="*/ 11 w 25"/>
                  <a:gd name="T17" fmla="*/ 0 h 31"/>
                  <a:gd name="T18" fmla="*/ 11 w 25"/>
                  <a:gd name="T19" fmla="*/ 0 h 31"/>
                  <a:gd name="T20" fmla="*/ 8 w 25"/>
                  <a:gd name="T21" fmla="*/ 0 h 31"/>
                  <a:gd name="T22" fmla="*/ 4 w 25"/>
                  <a:gd name="T23" fmla="*/ 0 h 31"/>
                  <a:gd name="T24" fmla="*/ 4 w 25"/>
                  <a:gd name="T25" fmla="*/ 0 h 31"/>
                  <a:gd name="T26" fmla="*/ 0 w 25"/>
                  <a:gd name="T27" fmla="*/ 7 h 31"/>
                  <a:gd name="T28" fmla="*/ 0 w 25"/>
                  <a:gd name="T29" fmla="*/ 14 h 31"/>
                  <a:gd name="T30" fmla="*/ 0 w 25"/>
                  <a:gd name="T31" fmla="*/ 14 h 31"/>
                  <a:gd name="T32" fmla="*/ 0 w 25"/>
                  <a:gd name="T33" fmla="*/ 17 h 31"/>
                  <a:gd name="T34" fmla="*/ 0 w 25"/>
                  <a:gd name="T35" fmla="*/ 24 h 31"/>
                  <a:gd name="T36" fmla="*/ 4 w 25"/>
                  <a:gd name="T37" fmla="*/ 28 h 31"/>
                  <a:gd name="T38" fmla="*/ 8 w 25"/>
                  <a:gd name="T39" fmla="*/ 31 h 31"/>
                  <a:gd name="T40" fmla="*/ 8 w 25"/>
                  <a:gd name="T41" fmla="*/ 31 h 31"/>
                  <a:gd name="T42" fmla="*/ 11 w 25"/>
                  <a:gd name="T43" fmla="*/ 31 h 31"/>
                  <a:gd name="T44" fmla="*/ 15 w 25"/>
                  <a:gd name="T45" fmla="*/ 31 h 31"/>
                  <a:gd name="T46" fmla="*/ 22 w 25"/>
                  <a:gd name="T47" fmla="*/ 31 h 31"/>
                  <a:gd name="T48" fmla="*/ 25 w 25"/>
                  <a:gd name="T49" fmla="*/ 28 h 31"/>
                  <a:gd name="T50" fmla="*/ 25 w 25"/>
                  <a:gd name="T5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7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>
                  <a:gd name="T0" fmla="*/ 0 w 28"/>
                  <a:gd name="T1" fmla="*/ 4 h 7"/>
                  <a:gd name="T2" fmla="*/ 3 w 28"/>
                  <a:gd name="T3" fmla="*/ 4 h 7"/>
                  <a:gd name="T4" fmla="*/ 7 w 28"/>
                  <a:gd name="T5" fmla="*/ 7 h 7"/>
                  <a:gd name="T6" fmla="*/ 14 w 28"/>
                  <a:gd name="T7" fmla="*/ 7 h 7"/>
                  <a:gd name="T8" fmla="*/ 21 w 28"/>
                  <a:gd name="T9" fmla="*/ 7 h 7"/>
                  <a:gd name="T10" fmla="*/ 28 w 28"/>
                  <a:gd name="T11" fmla="*/ 4 h 7"/>
                  <a:gd name="T12" fmla="*/ 28 w 28"/>
                  <a:gd name="T13" fmla="*/ 4 h 7"/>
                  <a:gd name="T14" fmla="*/ 28 w 28"/>
                  <a:gd name="T15" fmla="*/ 0 h 7"/>
                  <a:gd name="T16" fmla="*/ 21 w 28"/>
                  <a:gd name="T17" fmla="*/ 0 h 7"/>
                  <a:gd name="T18" fmla="*/ 14 w 28"/>
                  <a:gd name="T19" fmla="*/ 0 h 7"/>
                  <a:gd name="T20" fmla="*/ 7 w 28"/>
                  <a:gd name="T21" fmla="*/ 0 h 7"/>
                  <a:gd name="T22" fmla="*/ 3 w 28"/>
                  <a:gd name="T23" fmla="*/ 0 h 7"/>
                  <a:gd name="T24" fmla="*/ 0 w 28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8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>
                  <a:gd name="T0" fmla="*/ 7 w 11"/>
                  <a:gd name="T1" fmla="*/ 0 h 29"/>
                  <a:gd name="T2" fmla="*/ 4 w 11"/>
                  <a:gd name="T3" fmla="*/ 0 h 29"/>
                  <a:gd name="T4" fmla="*/ 0 w 11"/>
                  <a:gd name="T5" fmla="*/ 8 h 29"/>
                  <a:gd name="T6" fmla="*/ 0 w 11"/>
                  <a:gd name="T7" fmla="*/ 15 h 29"/>
                  <a:gd name="T8" fmla="*/ 0 w 11"/>
                  <a:gd name="T9" fmla="*/ 22 h 29"/>
                  <a:gd name="T10" fmla="*/ 4 w 11"/>
                  <a:gd name="T11" fmla="*/ 25 h 29"/>
                  <a:gd name="T12" fmla="*/ 7 w 11"/>
                  <a:gd name="T13" fmla="*/ 29 h 29"/>
                  <a:gd name="T14" fmla="*/ 7 w 11"/>
                  <a:gd name="T15" fmla="*/ 25 h 29"/>
                  <a:gd name="T16" fmla="*/ 11 w 11"/>
                  <a:gd name="T17" fmla="*/ 22 h 29"/>
                  <a:gd name="T18" fmla="*/ 11 w 11"/>
                  <a:gd name="T19" fmla="*/ 15 h 29"/>
                  <a:gd name="T20" fmla="*/ 11 w 11"/>
                  <a:gd name="T21" fmla="*/ 8 h 29"/>
                  <a:gd name="T22" fmla="*/ 7 w 11"/>
                  <a:gd name="T23" fmla="*/ 0 h 29"/>
                  <a:gd name="T24" fmla="*/ 7 w 11"/>
                  <a:gd name="T2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9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18" cy="21"/>
              </a:xfrm>
              <a:custGeom>
                <a:avLst/>
                <a:gdLst>
                  <a:gd name="T0" fmla="*/ 8 w 18"/>
                  <a:gd name="T1" fmla="*/ 0 h 21"/>
                  <a:gd name="T2" fmla="*/ 4 w 18"/>
                  <a:gd name="T3" fmla="*/ 4 h 21"/>
                  <a:gd name="T4" fmla="*/ 0 w 18"/>
                  <a:gd name="T5" fmla="*/ 7 h 21"/>
                  <a:gd name="T6" fmla="*/ 0 w 18"/>
                  <a:gd name="T7" fmla="*/ 11 h 21"/>
                  <a:gd name="T8" fmla="*/ 0 w 18"/>
                  <a:gd name="T9" fmla="*/ 18 h 21"/>
                  <a:gd name="T10" fmla="*/ 4 w 18"/>
                  <a:gd name="T11" fmla="*/ 21 h 21"/>
                  <a:gd name="T12" fmla="*/ 8 w 18"/>
                  <a:gd name="T13" fmla="*/ 21 h 21"/>
                  <a:gd name="T14" fmla="*/ 11 w 18"/>
                  <a:gd name="T15" fmla="*/ 21 h 21"/>
                  <a:gd name="T16" fmla="*/ 15 w 18"/>
                  <a:gd name="T17" fmla="*/ 18 h 21"/>
                  <a:gd name="T18" fmla="*/ 18 w 18"/>
                  <a:gd name="T19" fmla="*/ 11 h 21"/>
                  <a:gd name="T20" fmla="*/ 15 w 18"/>
                  <a:gd name="T21" fmla="*/ 7 h 21"/>
                  <a:gd name="T22" fmla="*/ 11 w 18"/>
                  <a:gd name="T23" fmla="*/ 4 h 21"/>
                  <a:gd name="T24" fmla="*/ 8 w 18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0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>
                  <a:gd name="T0" fmla="*/ 42 w 243"/>
                  <a:gd name="T1" fmla="*/ 204 h 282"/>
                  <a:gd name="T2" fmla="*/ 42 w 243"/>
                  <a:gd name="T3" fmla="*/ 218 h 282"/>
                  <a:gd name="T4" fmla="*/ 42 w 243"/>
                  <a:gd name="T5" fmla="*/ 229 h 282"/>
                  <a:gd name="T6" fmla="*/ 28 w 243"/>
                  <a:gd name="T7" fmla="*/ 218 h 282"/>
                  <a:gd name="T8" fmla="*/ 21 w 243"/>
                  <a:gd name="T9" fmla="*/ 225 h 282"/>
                  <a:gd name="T10" fmla="*/ 10 w 243"/>
                  <a:gd name="T11" fmla="*/ 236 h 282"/>
                  <a:gd name="T12" fmla="*/ 10 w 243"/>
                  <a:gd name="T13" fmla="*/ 260 h 282"/>
                  <a:gd name="T14" fmla="*/ 35 w 243"/>
                  <a:gd name="T15" fmla="*/ 268 h 282"/>
                  <a:gd name="T16" fmla="*/ 49 w 243"/>
                  <a:gd name="T17" fmla="*/ 275 h 282"/>
                  <a:gd name="T18" fmla="*/ 70 w 243"/>
                  <a:gd name="T19" fmla="*/ 278 h 282"/>
                  <a:gd name="T20" fmla="*/ 81 w 243"/>
                  <a:gd name="T21" fmla="*/ 264 h 282"/>
                  <a:gd name="T22" fmla="*/ 84 w 243"/>
                  <a:gd name="T23" fmla="*/ 239 h 282"/>
                  <a:gd name="T24" fmla="*/ 106 w 243"/>
                  <a:gd name="T25" fmla="*/ 229 h 282"/>
                  <a:gd name="T26" fmla="*/ 116 w 243"/>
                  <a:gd name="T27" fmla="*/ 208 h 282"/>
                  <a:gd name="T28" fmla="*/ 120 w 243"/>
                  <a:gd name="T29" fmla="*/ 197 h 282"/>
                  <a:gd name="T30" fmla="*/ 113 w 243"/>
                  <a:gd name="T31" fmla="*/ 190 h 282"/>
                  <a:gd name="T32" fmla="*/ 127 w 243"/>
                  <a:gd name="T33" fmla="*/ 179 h 282"/>
                  <a:gd name="T34" fmla="*/ 155 w 243"/>
                  <a:gd name="T35" fmla="*/ 172 h 282"/>
                  <a:gd name="T36" fmla="*/ 162 w 243"/>
                  <a:gd name="T37" fmla="*/ 162 h 282"/>
                  <a:gd name="T38" fmla="*/ 180 w 243"/>
                  <a:gd name="T39" fmla="*/ 144 h 282"/>
                  <a:gd name="T40" fmla="*/ 208 w 243"/>
                  <a:gd name="T41" fmla="*/ 123 h 282"/>
                  <a:gd name="T42" fmla="*/ 225 w 243"/>
                  <a:gd name="T43" fmla="*/ 112 h 282"/>
                  <a:gd name="T44" fmla="*/ 218 w 243"/>
                  <a:gd name="T45" fmla="*/ 105 h 282"/>
                  <a:gd name="T46" fmla="*/ 204 w 243"/>
                  <a:gd name="T47" fmla="*/ 98 h 282"/>
                  <a:gd name="T48" fmla="*/ 211 w 243"/>
                  <a:gd name="T49" fmla="*/ 91 h 282"/>
                  <a:gd name="T50" fmla="*/ 211 w 243"/>
                  <a:gd name="T51" fmla="*/ 84 h 282"/>
                  <a:gd name="T52" fmla="*/ 243 w 243"/>
                  <a:gd name="T53" fmla="*/ 84 h 282"/>
                  <a:gd name="T54" fmla="*/ 232 w 243"/>
                  <a:gd name="T55" fmla="*/ 46 h 282"/>
                  <a:gd name="T56" fmla="*/ 225 w 243"/>
                  <a:gd name="T57" fmla="*/ 28 h 282"/>
                  <a:gd name="T58" fmla="*/ 201 w 243"/>
                  <a:gd name="T59" fmla="*/ 7 h 282"/>
                  <a:gd name="T60" fmla="*/ 183 w 243"/>
                  <a:gd name="T61" fmla="*/ 3 h 282"/>
                  <a:gd name="T62" fmla="*/ 141 w 243"/>
                  <a:gd name="T63" fmla="*/ 0 h 282"/>
                  <a:gd name="T64" fmla="*/ 116 w 243"/>
                  <a:gd name="T65" fmla="*/ 10 h 282"/>
                  <a:gd name="T66" fmla="*/ 95 w 243"/>
                  <a:gd name="T67" fmla="*/ 21 h 282"/>
                  <a:gd name="T68" fmla="*/ 74 w 243"/>
                  <a:gd name="T69" fmla="*/ 35 h 282"/>
                  <a:gd name="T70" fmla="*/ 56 w 243"/>
                  <a:gd name="T71" fmla="*/ 35 h 282"/>
                  <a:gd name="T72" fmla="*/ 49 w 243"/>
                  <a:gd name="T73" fmla="*/ 49 h 282"/>
                  <a:gd name="T74" fmla="*/ 56 w 243"/>
                  <a:gd name="T75" fmla="*/ 77 h 282"/>
                  <a:gd name="T76" fmla="*/ 67 w 243"/>
                  <a:gd name="T77" fmla="*/ 74 h 282"/>
                  <a:gd name="T78" fmla="*/ 88 w 243"/>
                  <a:gd name="T79" fmla="*/ 77 h 282"/>
                  <a:gd name="T80" fmla="*/ 141 w 243"/>
                  <a:gd name="T81" fmla="*/ 84 h 282"/>
                  <a:gd name="T82" fmla="*/ 130 w 243"/>
                  <a:gd name="T83" fmla="*/ 91 h 282"/>
                  <a:gd name="T84" fmla="*/ 109 w 243"/>
                  <a:gd name="T85" fmla="*/ 98 h 282"/>
                  <a:gd name="T86" fmla="*/ 88 w 243"/>
                  <a:gd name="T87" fmla="*/ 120 h 282"/>
                  <a:gd name="T88" fmla="*/ 84 w 243"/>
                  <a:gd name="T89" fmla="*/ 144 h 282"/>
                  <a:gd name="T90" fmla="*/ 74 w 243"/>
                  <a:gd name="T91" fmla="*/ 127 h 282"/>
                  <a:gd name="T92" fmla="*/ 60 w 243"/>
                  <a:gd name="T93" fmla="*/ 116 h 282"/>
                  <a:gd name="T94" fmla="*/ 60 w 243"/>
                  <a:gd name="T95" fmla="*/ 137 h 282"/>
                  <a:gd name="T96" fmla="*/ 53 w 243"/>
                  <a:gd name="T97" fmla="*/ 172 h 282"/>
                  <a:gd name="T98" fmla="*/ 70 w 243"/>
                  <a:gd name="T99" fmla="*/ 172 h 282"/>
                  <a:gd name="T100" fmla="*/ 56 w 243"/>
                  <a:gd name="T101" fmla="*/ 183 h 282"/>
                  <a:gd name="T102" fmla="*/ 42 w 243"/>
                  <a:gd name="T103" fmla="*/ 183 h 282"/>
                  <a:gd name="T104" fmla="*/ 28 w 243"/>
                  <a:gd name="T105" fmla="*/ 20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51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>
                <a:gd name="T0" fmla="*/ 388 w 927"/>
                <a:gd name="T1" fmla="*/ 521 h 1067"/>
                <a:gd name="T2" fmla="*/ 377 w 927"/>
                <a:gd name="T3" fmla="*/ 595 h 1067"/>
                <a:gd name="T4" fmla="*/ 416 w 927"/>
                <a:gd name="T5" fmla="*/ 715 h 1067"/>
                <a:gd name="T6" fmla="*/ 409 w 927"/>
                <a:gd name="T7" fmla="*/ 859 h 1067"/>
                <a:gd name="T8" fmla="*/ 535 w 927"/>
                <a:gd name="T9" fmla="*/ 1057 h 1067"/>
                <a:gd name="T10" fmla="*/ 655 w 927"/>
                <a:gd name="T11" fmla="*/ 979 h 1067"/>
                <a:gd name="T12" fmla="*/ 698 w 927"/>
                <a:gd name="T13" fmla="*/ 916 h 1067"/>
                <a:gd name="T14" fmla="*/ 757 w 927"/>
                <a:gd name="T15" fmla="*/ 799 h 1067"/>
                <a:gd name="T16" fmla="*/ 757 w 927"/>
                <a:gd name="T17" fmla="*/ 662 h 1067"/>
                <a:gd name="T18" fmla="*/ 909 w 927"/>
                <a:gd name="T19" fmla="*/ 436 h 1067"/>
                <a:gd name="T20" fmla="*/ 810 w 927"/>
                <a:gd name="T21" fmla="*/ 384 h 1067"/>
                <a:gd name="T22" fmla="*/ 754 w 927"/>
                <a:gd name="T23" fmla="*/ 296 h 1067"/>
                <a:gd name="T24" fmla="*/ 659 w 927"/>
                <a:gd name="T25" fmla="*/ 105 h 1067"/>
                <a:gd name="T26" fmla="*/ 514 w 927"/>
                <a:gd name="T27" fmla="*/ 95 h 1067"/>
                <a:gd name="T28" fmla="*/ 416 w 927"/>
                <a:gd name="T29" fmla="*/ 74 h 1067"/>
                <a:gd name="T30" fmla="*/ 391 w 927"/>
                <a:gd name="T31" fmla="*/ 42 h 1067"/>
                <a:gd name="T32" fmla="*/ 296 w 927"/>
                <a:gd name="T33" fmla="*/ 10 h 1067"/>
                <a:gd name="T34" fmla="*/ 155 w 927"/>
                <a:gd name="T35" fmla="*/ 24 h 1067"/>
                <a:gd name="T36" fmla="*/ 70 w 927"/>
                <a:gd name="T37" fmla="*/ 148 h 1067"/>
                <a:gd name="T38" fmla="*/ 7 w 927"/>
                <a:gd name="T39" fmla="*/ 250 h 1067"/>
                <a:gd name="T40" fmla="*/ 0 w 927"/>
                <a:gd name="T41" fmla="*/ 341 h 1067"/>
                <a:gd name="T42" fmla="*/ 63 w 927"/>
                <a:gd name="T43" fmla="*/ 422 h 1067"/>
                <a:gd name="T44" fmla="*/ 233 w 927"/>
                <a:gd name="T45" fmla="*/ 486 h 1067"/>
                <a:gd name="T46" fmla="*/ 380 w 927"/>
                <a:gd name="T47" fmla="*/ 447 h 1067"/>
                <a:gd name="T48" fmla="*/ 669 w 927"/>
                <a:gd name="T49" fmla="*/ 884 h 1067"/>
                <a:gd name="T50" fmla="*/ 620 w 927"/>
                <a:gd name="T51" fmla="*/ 863 h 1067"/>
                <a:gd name="T52" fmla="*/ 426 w 927"/>
                <a:gd name="T53" fmla="*/ 433 h 1067"/>
                <a:gd name="T54" fmla="*/ 511 w 927"/>
                <a:gd name="T55" fmla="*/ 789 h 1067"/>
                <a:gd name="T56" fmla="*/ 447 w 927"/>
                <a:gd name="T57" fmla="*/ 599 h 1067"/>
                <a:gd name="T58" fmla="*/ 433 w 927"/>
                <a:gd name="T59" fmla="*/ 570 h 1067"/>
                <a:gd name="T60" fmla="*/ 553 w 927"/>
                <a:gd name="T61" fmla="*/ 803 h 1067"/>
                <a:gd name="T62" fmla="*/ 592 w 927"/>
                <a:gd name="T63" fmla="*/ 806 h 1067"/>
                <a:gd name="T64" fmla="*/ 659 w 927"/>
                <a:gd name="T65" fmla="*/ 577 h 1067"/>
                <a:gd name="T66" fmla="*/ 497 w 927"/>
                <a:gd name="T67" fmla="*/ 447 h 1067"/>
                <a:gd name="T68" fmla="*/ 416 w 927"/>
                <a:gd name="T69" fmla="*/ 232 h 1067"/>
                <a:gd name="T70" fmla="*/ 469 w 927"/>
                <a:gd name="T71" fmla="*/ 954 h 1067"/>
                <a:gd name="T72" fmla="*/ 525 w 927"/>
                <a:gd name="T73" fmla="*/ 810 h 1067"/>
                <a:gd name="T74" fmla="*/ 567 w 927"/>
                <a:gd name="T75" fmla="*/ 817 h 1067"/>
                <a:gd name="T76" fmla="*/ 447 w 927"/>
                <a:gd name="T77" fmla="*/ 250 h 1067"/>
                <a:gd name="T78" fmla="*/ 373 w 927"/>
                <a:gd name="T79" fmla="*/ 151 h 1067"/>
                <a:gd name="T80" fmla="*/ 377 w 927"/>
                <a:gd name="T81" fmla="*/ 179 h 1067"/>
                <a:gd name="T82" fmla="*/ 359 w 927"/>
                <a:gd name="T83" fmla="*/ 102 h 1067"/>
                <a:gd name="T84" fmla="*/ 229 w 927"/>
                <a:gd name="T85" fmla="*/ 373 h 1067"/>
                <a:gd name="T86" fmla="*/ 151 w 927"/>
                <a:gd name="T87" fmla="*/ 444 h 1067"/>
                <a:gd name="T88" fmla="*/ 88 w 927"/>
                <a:gd name="T89" fmla="*/ 327 h 1067"/>
                <a:gd name="T90" fmla="*/ 78 w 927"/>
                <a:gd name="T91" fmla="*/ 338 h 1067"/>
                <a:gd name="T92" fmla="*/ 78 w 927"/>
                <a:gd name="T93" fmla="*/ 373 h 1067"/>
                <a:gd name="T94" fmla="*/ 127 w 927"/>
                <a:gd name="T95" fmla="*/ 398 h 1067"/>
                <a:gd name="T96" fmla="*/ 134 w 927"/>
                <a:gd name="T97" fmla="*/ 440 h 1067"/>
                <a:gd name="T98" fmla="*/ 144 w 927"/>
                <a:gd name="T99" fmla="*/ 436 h 1067"/>
                <a:gd name="T100" fmla="*/ 187 w 927"/>
                <a:gd name="T101" fmla="*/ 359 h 1067"/>
                <a:gd name="T102" fmla="*/ 247 w 927"/>
                <a:gd name="T103" fmla="*/ 345 h 1067"/>
                <a:gd name="T104" fmla="*/ 67 w 927"/>
                <a:gd name="T105" fmla="*/ 348 h 1067"/>
                <a:gd name="T106" fmla="*/ 39 w 927"/>
                <a:gd name="T107" fmla="*/ 327 h 1067"/>
                <a:gd name="T108" fmla="*/ 99 w 927"/>
                <a:gd name="T109" fmla="*/ 436 h 1067"/>
                <a:gd name="T110" fmla="*/ 155 w 927"/>
                <a:gd name="T111" fmla="*/ 454 h 1067"/>
                <a:gd name="T112" fmla="*/ 183 w 927"/>
                <a:gd name="T113" fmla="*/ 391 h 1067"/>
                <a:gd name="T114" fmla="*/ 250 w 927"/>
                <a:gd name="T115" fmla="*/ 398 h 1067"/>
                <a:gd name="T116" fmla="*/ 338 w 927"/>
                <a:gd name="T117" fmla="*/ 380 h 1067"/>
                <a:gd name="T118" fmla="*/ 388 w 927"/>
                <a:gd name="T119" fmla="*/ 595 h 1067"/>
                <a:gd name="T120" fmla="*/ 423 w 927"/>
                <a:gd name="T121" fmla="*/ 803 h 1067"/>
                <a:gd name="T122" fmla="*/ 666 w 927"/>
                <a:gd name="T123" fmla="*/ 88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AECF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453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>
              <a:gd name="T0" fmla="*/ 2598 w 3482"/>
              <a:gd name="T1" fmla="*/ 1124 h 2308"/>
              <a:gd name="T2" fmla="*/ 2508 w 3482"/>
              <a:gd name="T3" fmla="*/ 918 h 2308"/>
              <a:gd name="T4" fmla="*/ 2382 w 3482"/>
              <a:gd name="T5" fmla="*/ 724 h 2308"/>
              <a:gd name="T6" fmla="*/ 2208 w 3482"/>
              <a:gd name="T7" fmla="*/ 496 h 2308"/>
              <a:gd name="T8" fmla="*/ 1984 w 3482"/>
              <a:gd name="T9" fmla="*/ 426 h 2308"/>
              <a:gd name="T10" fmla="*/ 1940 w 3482"/>
              <a:gd name="T11" fmla="*/ 136 h 2308"/>
              <a:gd name="T12" fmla="*/ 1578 w 3482"/>
              <a:gd name="T13" fmla="*/ 20 h 2308"/>
              <a:gd name="T14" fmla="*/ 1452 w 3482"/>
              <a:gd name="T15" fmla="*/ 126 h 2308"/>
              <a:gd name="T16" fmla="*/ 1386 w 3482"/>
              <a:gd name="T17" fmla="*/ 328 h 2308"/>
              <a:gd name="T18" fmla="*/ 1378 w 3482"/>
              <a:gd name="T19" fmla="*/ 494 h 2308"/>
              <a:gd name="T20" fmla="*/ 1272 w 3482"/>
              <a:gd name="T21" fmla="*/ 606 h 2308"/>
              <a:gd name="T22" fmla="*/ 1294 w 3482"/>
              <a:gd name="T23" fmla="*/ 554 h 2308"/>
              <a:gd name="T24" fmla="*/ 1308 w 3482"/>
              <a:gd name="T25" fmla="*/ 476 h 2308"/>
              <a:gd name="T26" fmla="*/ 1286 w 3482"/>
              <a:gd name="T27" fmla="*/ 312 h 2308"/>
              <a:gd name="T28" fmla="*/ 1316 w 3482"/>
              <a:gd name="T29" fmla="*/ 298 h 2308"/>
              <a:gd name="T30" fmla="*/ 1262 w 3482"/>
              <a:gd name="T31" fmla="*/ 178 h 2308"/>
              <a:gd name="T32" fmla="*/ 1248 w 3482"/>
              <a:gd name="T33" fmla="*/ 158 h 2308"/>
              <a:gd name="T34" fmla="*/ 1172 w 3482"/>
              <a:gd name="T35" fmla="*/ 118 h 2308"/>
              <a:gd name="T36" fmla="*/ 1044 w 3482"/>
              <a:gd name="T37" fmla="*/ 102 h 2308"/>
              <a:gd name="T38" fmla="*/ 940 w 3482"/>
              <a:gd name="T39" fmla="*/ 86 h 2308"/>
              <a:gd name="T40" fmla="*/ 770 w 3482"/>
              <a:gd name="T41" fmla="*/ 152 h 2308"/>
              <a:gd name="T42" fmla="*/ 598 w 3482"/>
              <a:gd name="T43" fmla="*/ 414 h 2308"/>
              <a:gd name="T44" fmla="*/ 616 w 3482"/>
              <a:gd name="T45" fmla="*/ 594 h 2308"/>
              <a:gd name="T46" fmla="*/ 654 w 3482"/>
              <a:gd name="T47" fmla="*/ 672 h 2308"/>
              <a:gd name="T48" fmla="*/ 696 w 3482"/>
              <a:gd name="T49" fmla="*/ 728 h 2308"/>
              <a:gd name="T50" fmla="*/ 740 w 3482"/>
              <a:gd name="T51" fmla="*/ 910 h 2308"/>
              <a:gd name="T52" fmla="*/ 658 w 3482"/>
              <a:gd name="T53" fmla="*/ 838 h 2308"/>
              <a:gd name="T54" fmla="*/ 614 w 3482"/>
              <a:gd name="T55" fmla="*/ 892 h 2308"/>
              <a:gd name="T56" fmla="*/ 548 w 3482"/>
              <a:gd name="T57" fmla="*/ 932 h 2308"/>
              <a:gd name="T58" fmla="*/ 436 w 3482"/>
              <a:gd name="T59" fmla="*/ 1028 h 2308"/>
              <a:gd name="T60" fmla="*/ 360 w 3482"/>
              <a:gd name="T61" fmla="*/ 1094 h 2308"/>
              <a:gd name="T62" fmla="*/ 54 w 3482"/>
              <a:gd name="T63" fmla="*/ 1496 h 2308"/>
              <a:gd name="T64" fmla="*/ 66 w 3482"/>
              <a:gd name="T65" fmla="*/ 2106 h 2308"/>
              <a:gd name="T66" fmla="*/ 1044 w 3482"/>
              <a:gd name="T67" fmla="*/ 984 h 2308"/>
              <a:gd name="T68" fmla="*/ 1096 w 3482"/>
              <a:gd name="T69" fmla="*/ 1004 h 2308"/>
              <a:gd name="T70" fmla="*/ 990 w 3482"/>
              <a:gd name="T71" fmla="*/ 1064 h 2308"/>
              <a:gd name="T72" fmla="*/ 1048 w 3482"/>
              <a:gd name="T73" fmla="*/ 1204 h 2308"/>
              <a:gd name="T74" fmla="*/ 1366 w 3482"/>
              <a:gd name="T75" fmla="*/ 2078 h 2308"/>
              <a:gd name="T76" fmla="*/ 1064 w 3482"/>
              <a:gd name="T77" fmla="*/ 1392 h 2308"/>
              <a:gd name="T78" fmla="*/ 1096 w 3482"/>
              <a:gd name="T79" fmla="*/ 1212 h 2308"/>
              <a:gd name="T80" fmla="*/ 1374 w 3482"/>
              <a:gd name="T81" fmla="*/ 1900 h 2308"/>
              <a:gd name="T82" fmla="*/ 1808 w 3482"/>
              <a:gd name="T83" fmla="*/ 1070 h 2308"/>
              <a:gd name="T84" fmla="*/ 1774 w 3482"/>
              <a:gd name="T85" fmla="*/ 1290 h 2308"/>
              <a:gd name="T86" fmla="*/ 1646 w 3482"/>
              <a:gd name="T87" fmla="*/ 1240 h 2308"/>
              <a:gd name="T88" fmla="*/ 1552 w 3482"/>
              <a:gd name="T89" fmla="*/ 1036 h 2308"/>
              <a:gd name="T90" fmla="*/ 1380 w 3482"/>
              <a:gd name="T91" fmla="*/ 1080 h 2308"/>
              <a:gd name="T92" fmla="*/ 1428 w 3482"/>
              <a:gd name="T93" fmla="*/ 748 h 2308"/>
              <a:gd name="T94" fmla="*/ 1512 w 3482"/>
              <a:gd name="T95" fmla="*/ 628 h 2308"/>
              <a:gd name="T96" fmla="*/ 1660 w 3482"/>
              <a:gd name="T97" fmla="*/ 1058 h 2308"/>
              <a:gd name="T98" fmla="*/ 1750 w 3482"/>
              <a:gd name="T99" fmla="*/ 1124 h 2308"/>
              <a:gd name="T100" fmla="*/ 1812 w 3482"/>
              <a:gd name="T101" fmla="*/ 878 h 2308"/>
              <a:gd name="T102" fmla="*/ 1908 w 3482"/>
              <a:gd name="T103" fmla="*/ 694 h 2308"/>
              <a:gd name="T104" fmla="*/ 2100 w 3482"/>
              <a:gd name="T105" fmla="*/ 872 h 2308"/>
              <a:gd name="T106" fmla="*/ 2382 w 3482"/>
              <a:gd name="T107" fmla="*/ 1386 h 2308"/>
              <a:gd name="T108" fmla="*/ 2280 w 3482"/>
              <a:gd name="T109" fmla="*/ 1128 h 2308"/>
              <a:gd name="T110" fmla="*/ 2320 w 3482"/>
              <a:gd name="T111" fmla="*/ 1208 h 2308"/>
              <a:gd name="T112" fmla="*/ 2376 w 3482"/>
              <a:gd name="T113" fmla="*/ 1290 h 2308"/>
              <a:gd name="T114" fmla="*/ 2380 w 3482"/>
              <a:gd name="T115" fmla="*/ 1300 h 2308"/>
              <a:gd name="T116" fmla="*/ 2386 w 3482"/>
              <a:gd name="T117" fmla="*/ 1312 h 2308"/>
              <a:gd name="T118" fmla="*/ 2398 w 3482"/>
              <a:gd name="T119" fmla="*/ 1324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56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6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8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576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1000" y="66294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2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6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8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0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1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6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15"/>
          <p:cNvSpPr>
            <a:spLocks noChangeArrowheads="1"/>
          </p:cNvSpPr>
          <p:nvPr/>
        </p:nvSpPr>
        <p:spPr bwMode="gray">
          <a:xfrm>
            <a:off x="165100" y="144463"/>
            <a:ext cx="8816975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9994A1-6837-4E7A-B131-3BBB2A54519D}" type="slidenum">
              <a:rPr lang="en-US" smtClean="0"/>
              <a:t>‹#›</a:t>
            </a:fld>
            <a:endParaRPr lang="en-US"/>
          </a:p>
        </p:txBody>
      </p:sp>
      <p:sp>
        <p:nvSpPr>
          <p:cNvPr id="1041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>
              <a:gd name="T0" fmla="*/ 2598 w 3482"/>
              <a:gd name="T1" fmla="*/ 1124 h 2308"/>
              <a:gd name="T2" fmla="*/ 2508 w 3482"/>
              <a:gd name="T3" fmla="*/ 918 h 2308"/>
              <a:gd name="T4" fmla="*/ 2382 w 3482"/>
              <a:gd name="T5" fmla="*/ 724 h 2308"/>
              <a:gd name="T6" fmla="*/ 2208 w 3482"/>
              <a:gd name="T7" fmla="*/ 496 h 2308"/>
              <a:gd name="T8" fmla="*/ 1984 w 3482"/>
              <a:gd name="T9" fmla="*/ 426 h 2308"/>
              <a:gd name="T10" fmla="*/ 1940 w 3482"/>
              <a:gd name="T11" fmla="*/ 136 h 2308"/>
              <a:gd name="T12" fmla="*/ 1578 w 3482"/>
              <a:gd name="T13" fmla="*/ 20 h 2308"/>
              <a:gd name="T14" fmla="*/ 1452 w 3482"/>
              <a:gd name="T15" fmla="*/ 126 h 2308"/>
              <a:gd name="T16" fmla="*/ 1386 w 3482"/>
              <a:gd name="T17" fmla="*/ 328 h 2308"/>
              <a:gd name="T18" fmla="*/ 1378 w 3482"/>
              <a:gd name="T19" fmla="*/ 494 h 2308"/>
              <a:gd name="T20" fmla="*/ 1272 w 3482"/>
              <a:gd name="T21" fmla="*/ 606 h 2308"/>
              <a:gd name="T22" fmla="*/ 1294 w 3482"/>
              <a:gd name="T23" fmla="*/ 554 h 2308"/>
              <a:gd name="T24" fmla="*/ 1308 w 3482"/>
              <a:gd name="T25" fmla="*/ 476 h 2308"/>
              <a:gd name="T26" fmla="*/ 1286 w 3482"/>
              <a:gd name="T27" fmla="*/ 312 h 2308"/>
              <a:gd name="T28" fmla="*/ 1316 w 3482"/>
              <a:gd name="T29" fmla="*/ 298 h 2308"/>
              <a:gd name="T30" fmla="*/ 1262 w 3482"/>
              <a:gd name="T31" fmla="*/ 178 h 2308"/>
              <a:gd name="T32" fmla="*/ 1248 w 3482"/>
              <a:gd name="T33" fmla="*/ 158 h 2308"/>
              <a:gd name="T34" fmla="*/ 1172 w 3482"/>
              <a:gd name="T35" fmla="*/ 118 h 2308"/>
              <a:gd name="T36" fmla="*/ 1044 w 3482"/>
              <a:gd name="T37" fmla="*/ 102 h 2308"/>
              <a:gd name="T38" fmla="*/ 940 w 3482"/>
              <a:gd name="T39" fmla="*/ 86 h 2308"/>
              <a:gd name="T40" fmla="*/ 770 w 3482"/>
              <a:gd name="T41" fmla="*/ 152 h 2308"/>
              <a:gd name="T42" fmla="*/ 598 w 3482"/>
              <a:gd name="T43" fmla="*/ 414 h 2308"/>
              <a:gd name="T44" fmla="*/ 616 w 3482"/>
              <a:gd name="T45" fmla="*/ 594 h 2308"/>
              <a:gd name="T46" fmla="*/ 654 w 3482"/>
              <a:gd name="T47" fmla="*/ 672 h 2308"/>
              <a:gd name="T48" fmla="*/ 696 w 3482"/>
              <a:gd name="T49" fmla="*/ 728 h 2308"/>
              <a:gd name="T50" fmla="*/ 740 w 3482"/>
              <a:gd name="T51" fmla="*/ 910 h 2308"/>
              <a:gd name="T52" fmla="*/ 658 w 3482"/>
              <a:gd name="T53" fmla="*/ 838 h 2308"/>
              <a:gd name="T54" fmla="*/ 614 w 3482"/>
              <a:gd name="T55" fmla="*/ 892 h 2308"/>
              <a:gd name="T56" fmla="*/ 548 w 3482"/>
              <a:gd name="T57" fmla="*/ 932 h 2308"/>
              <a:gd name="T58" fmla="*/ 436 w 3482"/>
              <a:gd name="T59" fmla="*/ 1028 h 2308"/>
              <a:gd name="T60" fmla="*/ 360 w 3482"/>
              <a:gd name="T61" fmla="*/ 1094 h 2308"/>
              <a:gd name="T62" fmla="*/ 54 w 3482"/>
              <a:gd name="T63" fmla="*/ 1496 h 2308"/>
              <a:gd name="T64" fmla="*/ 66 w 3482"/>
              <a:gd name="T65" fmla="*/ 2106 h 2308"/>
              <a:gd name="T66" fmla="*/ 1044 w 3482"/>
              <a:gd name="T67" fmla="*/ 984 h 2308"/>
              <a:gd name="T68" fmla="*/ 1096 w 3482"/>
              <a:gd name="T69" fmla="*/ 1004 h 2308"/>
              <a:gd name="T70" fmla="*/ 990 w 3482"/>
              <a:gd name="T71" fmla="*/ 1064 h 2308"/>
              <a:gd name="T72" fmla="*/ 1048 w 3482"/>
              <a:gd name="T73" fmla="*/ 1204 h 2308"/>
              <a:gd name="T74" fmla="*/ 1366 w 3482"/>
              <a:gd name="T75" fmla="*/ 2078 h 2308"/>
              <a:gd name="T76" fmla="*/ 1064 w 3482"/>
              <a:gd name="T77" fmla="*/ 1392 h 2308"/>
              <a:gd name="T78" fmla="*/ 1096 w 3482"/>
              <a:gd name="T79" fmla="*/ 1212 h 2308"/>
              <a:gd name="T80" fmla="*/ 1374 w 3482"/>
              <a:gd name="T81" fmla="*/ 1900 h 2308"/>
              <a:gd name="T82" fmla="*/ 1808 w 3482"/>
              <a:gd name="T83" fmla="*/ 1070 h 2308"/>
              <a:gd name="T84" fmla="*/ 1774 w 3482"/>
              <a:gd name="T85" fmla="*/ 1290 h 2308"/>
              <a:gd name="T86" fmla="*/ 1646 w 3482"/>
              <a:gd name="T87" fmla="*/ 1240 h 2308"/>
              <a:gd name="T88" fmla="*/ 1552 w 3482"/>
              <a:gd name="T89" fmla="*/ 1036 h 2308"/>
              <a:gd name="T90" fmla="*/ 1380 w 3482"/>
              <a:gd name="T91" fmla="*/ 1080 h 2308"/>
              <a:gd name="T92" fmla="*/ 1428 w 3482"/>
              <a:gd name="T93" fmla="*/ 748 h 2308"/>
              <a:gd name="T94" fmla="*/ 1512 w 3482"/>
              <a:gd name="T95" fmla="*/ 628 h 2308"/>
              <a:gd name="T96" fmla="*/ 1660 w 3482"/>
              <a:gd name="T97" fmla="*/ 1058 h 2308"/>
              <a:gd name="T98" fmla="*/ 1750 w 3482"/>
              <a:gd name="T99" fmla="*/ 1124 h 2308"/>
              <a:gd name="T100" fmla="*/ 1812 w 3482"/>
              <a:gd name="T101" fmla="*/ 878 h 2308"/>
              <a:gd name="T102" fmla="*/ 1908 w 3482"/>
              <a:gd name="T103" fmla="*/ 694 h 2308"/>
              <a:gd name="T104" fmla="*/ 2100 w 3482"/>
              <a:gd name="T105" fmla="*/ 872 h 2308"/>
              <a:gd name="T106" fmla="*/ 2382 w 3482"/>
              <a:gd name="T107" fmla="*/ 1386 h 2308"/>
              <a:gd name="T108" fmla="*/ 2280 w 3482"/>
              <a:gd name="T109" fmla="*/ 1128 h 2308"/>
              <a:gd name="T110" fmla="*/ 2320 w 3482"/>
              <a:gd name="T111" fmla="*/ 1208 h 2308"/>
              <a:gd name="T112" fmla="*/ 2376 w 3482"/>
              <a:gd name="T113" fmla="*/ 1290 h 2308"/>
              <a:gd name="T114" fmla="*/ 2380 w 3482"/>
              <a:gd name="T115" fmla="*/ 1300 h 2308"/>
              <a:gd name="T116" fmla="*/ 2386 w 3482"/>
              <a:gd name="T117" fmla="*/ 1312 h 2308"/>
              <a:gd name="T118" fmla="*/ 2398 w 3482"/>
              <a:gd name="T119" fmla="*/ 1324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B5B5B5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468313" y="981075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5900476E-7788-4F14-B993-0C5D054BB348}" type="datetimeFigureOut">
              <a:rPr lang="en-US" smtClean="0"/>
              <a:t>2/28/2012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8153400" cy="1828800"/>
          </a:xfrm>
        </p:spPr>
        <p:txBody>
          <a:bodyPr/>
          <a:lstStyle/>
          <a:p>
            <a:r>
              <a:rPr lang="en-US" i="0" dirty="0" smtClean="0"/>
              <a:t>METODOLOGI </a:t>
            </a:r>
            <a:br>
              <a:rPr lang="en-US" i="0" dirty="0" smtClean="0"/>
            </a:br>
            <a:r>
              <a:rPr lang="en-US" i="0" dirty="0" smtClean="0"/>
              <a:t> ILMU  PEMERINTAHAN</a:t>
            </a:r>
            <a:endParaRPr lang="en-US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2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46755"/>
              </p:ext>
            </p:extLst>
          </p:nvPr>
        </p:nvGraphicFramePr>
        <p:xfrm>
          <a:off x="457200" y="1176338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90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PERMASALAHAN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Teknis</a:t>
            </a:r>
            <a:r>
              <a:rPr lang="en-US" sz="3000" dirty="0" smtClean="0"/>
              <a:t>, </a:t>
            </a:r>
            <a:r>
              <a:rPr lang="en-US" sz="3000" dirty="0" err="1" smtClean="0"/>
              <a:t>Minimnya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terkait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Metodologis</a:t>
            </a:r>
            <a:r>
              <a:rPr lang="en-US" sz="3000" dirty="0" smtClean="0"/>
              <a:t>, </a:t>
            </a:r>
            <a:r>
              <a:rPr lang="en-US" sz="3000" dirty="0" err="1" smtClean="0"/>
              <a:t>Sulitnya</a:t>
            </a:r>
            <a:r>
              <a:rPr lang="en-US" sz="3000" dirty="0" smtClean="0"/>
              <a:t> </a:t>
            </a:r>
            <a:r>
              <a:rPr lang="en-US" sz="3000" dirty="0" err="1" smtClean="0"/>
              <a:t>membedakan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</a:t>
            </a:r>
            <a:r>
              <a:rPr lang="en-US" sz="3000" dirty="0" err="1" smtClean="0"/>
              <a:t>metodologi</a:t>
            </a:r>
            <a:r>
              <a:rPr lang="en-US" sz="3000" dirty="0" smtClean="0"/>
              <a:t> 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metodologi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Taksonomik</a:t>
            </a:r>
            <a:r>
              <a:rPr lang="en-US" sz="3000" dirty="0" smtClean="0"/>
              <a:t>, </a:t>
            </a:r>
            <a:r>
              <a:rPr lang="en-US" sz="3000" dirty="0" err="1" smtClean="0"/>
              <a:t>letak</a:t>
            </a:r>
            <a:r>
              <a:rPr lang="en-US" sz="3000" dirty="0" smtClean="0"/>
              <a:t> </a:t>
            </a:r>
            <a:r>
              <a:rPr lang="en-US" sz="3000" dirty="0" err="1" smtClean="0"/>
              <a:t>disiplin</a:t>
            </a:r>
            <a:r>
              <a:rPr lang="en-US" sz="3000" dirty="0" smtClean="0"/>
              <a:t> 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didalam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pengetahuan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Metodik</a:t>
            </a:r>
            <a:r>
              <a:rPr lang="en-US" sz="3000" dirty="0" smtClean="0"/>
              <a:t> </a:t>
            </a:r>
            <a:r>
              <a:rPr lang="en-US" sz="3000" dirty="0" err="1" smtClean="0"/>
              <a:t>didaktik</a:t>
            </a:r>
            <a:r>
              <a:rPr lang="en-US" sz="3000" dirty="0" smtClean="0"/>
              <a:t>,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teknik</a:t>
            </a:r>
            <a:r>
              <a:rPr lang="en-US" sz="3000" dirty="0" smtClean="0"/>
              <a:t> </a:t>
            </a:r>
            <a:r>
              <a:rPr lang="en-US" sz="3000" dirty="0" err="1" smtClean="0"/>
              <a:t>pembelajaran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Materiil</a:t>
            </a:r>
            <a:r>
              <a:rPr lang="en-US" sz="3000" dirty="0" smtClean="0"/>
              <a:t>, </a:t>
            </a:r>
            <a:r>
              <a:rPr lang="en-US" sz="3000" dirty="0" err="1" smtClean="0"/>
              <a:t>terkait</a:t>
            </a:r>
            <a:r>
              <a:rPr lang="en-US" sz="3000" dirty="0" smtClean="0"/>
              <a:t> </a:t>
            </a:r>
            <a:r>
              <a:rPr lang="en-US" sz="3000" dirty="0" err="1" smtClean="0"/>
              <a:t>sumber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pengkajiannya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 smtClean="0"/>
              <a:t>Kelangkaan</a:t>
            </a:r>
            <a:r>
              <a:rPr lang="en-US" sz="3000" dirty="0" smtClean="0"/>
              <a:t> </a:t>
            </a:r>
            <a:r>
              <a:rPr lang="en-US" sz="3000" dirty="0" err="1" smtClean="0"/>
              <a:t>tenaga</a:t>
            </a:r>
            <a:r>
              <a:rPr lang="en-US" sz="3000" dirty="0" smtClean="0"/>
              <a:t> </a:t>
            </a:r>
            <a:r>
              <a:rPr lang="en-US" sz="3000" dirty="0" err="1" smtClean="0"/>
              <a:t>akademik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3379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457200" indent="-457200"/>
            <a:r>
              <a:rPr lang="en-US" dirty="0" smtClean="0"/>
              <a:t>Gap </a:t>
            </a:r>
            <a:r>
              <a:rPr lang="en-US" dirty="0" err="1" smtClean="0"/>
              <a:t>antara</a:t>
            </a:r>
            <a:r>
              <a:rPr lang="en-US" dirty="0" smtClean="0"/>
              <a:t> Das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Das </a:t>
            </a:r>
            <a:r>
              <a:rPr lang="en-US" dirty="0" err="1" smtClean="0"/>
              <a:t>Sollen</a:t>
            </a:r>
            <a:endParaRPr lang="en-US" dirty="0" smtClean="0"/>
          </a:p>
          <a:p>
            <a:pPr marL="457200" indent="-457200"/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.</a:t>
            </a:r>
          </a:p>
          <a:p>
            <a:pPr marL="457200" indent="-457200"/>
            <a:r>
              <a:rPr lang="en-US" dirty="0" err="1"/>
              <a:t>M</a:t>
            </a:r>
            <a:r>
              <a:rPr lang="en-US" dirty="0" err="1" smtClean="0"/>
              <a:t>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ketidakjelasan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7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768361"/>
              </p:ext>
            </p:extLst>
          </p:nvPr>
        </p:nvGraphicFramePr>
        <p:xfrm>
          <a:off x="457200" y="1176338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06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ILMU PEMERINTAHAN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671329"/>
              </p:ext>
            </p:extLst>
          </p:nvPr>
        </p:nvGraphicFramePr>
        <p:xfrm>
          <a:off x="457200" y="1176338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39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METODOLOGI ILMU PEMERINTAHAN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438275"/>
            <a:ext cx="298132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26670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	</a:t>
            </a:r>
            <a:r>
              <a:rPr lang="en-US" b="1" dirty="0" smtClean="0"/>
              <a:t>: </a:t>
            </a:r>
            <a:r>
              <a:rPr lang="en-US" b="1" dirty="0" err="1"/>
              <a:t>Subjek</a:t>
            </a:r>
            <a:endParaRPr lang="en-US" dirty="0"/>
          </a:p>
          <a:p>
            <a:r>
              <a:rPr lang="en-US" b="1" dirty="0"/>
              <a:t>MM	: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endParaRPr lang="en-US" dirty="0"/>
          </a:p>
          <a:p>
            <a:r>
              <a:rPr lang="en-US" b="1" dirty="0"/>
              <a:t>OP	: </a:t>
            </a:r>
            <a:r>
              <a:rPr lang="en-US" b="1" dirty="0" err="1"/>
              <a:t>Objek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endParaRPr lang="en-US" dirty="0"/>
          </a:p>
          <a:p>
            <a:r>
              <a:rPr lang="en-US" b="1" dirty="0"/>
              <a:t>T	</a:t>
            </a:r>
            <a:r>
              <a:rPr lang="en-US" b="1" dirty="0" smtClean="0"/>
              <a:t>: </a:t>
            </a:r>
            <a:r>
              <a:rPr lang="en-US" b="1" dirty="0" err="1"/>
              <a:t>Tindakan</a:t>
            </a:r>
            <a:endParaRPr lang="en-US" dirty="0"/>
          </a:p>
          <a:p>
            <a:r>
              <a:rPr lang="en-US" b="1" dirty="0"/>
              <a:t>IP	</a:t>
            </a:r>
            <a:r>
              <a:rPr lang="en-US" b="1" dirty="0" smtClean="0"/>
              <a:t>: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endParaRPr lang="en-US" dirty="0"/>
          </a:p>
          <a:p>
            <a:r>
              <a:rPr lang="it-IT" b="1" dirty="0"/>
              <a:t>MP	: Metodologi Penelitian</a:t>
            </a:r>
            <a:endParaRPr lang="en-US" dirty="0"/>
          </a:p>
          <a:p>
            <a:r>
              <a:rPr lang="it-IT" b="1" dirty="0"/>
              <a:t>MP	: Metodologi Ilmu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6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SEKIAN &amp; TERIMA 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1176338"/>
            <a:ext cx="6807200" cy="5105400"/>
          </a:xfrm>
        </p:spPr>
      </p:pic>
    </p:spTree>
    <p:extLst>
      <p:ext uri="{BB962C8B-B14F-4D97-AF65-F5344CB8AC3E}">
        <p14:creationId xmlns:p14="http://schemas.microsoft.com/office/powerpoint/2010/main" val="4005437555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cdb2004118l</Template>
  <TotalTime>64</TotalTime>
  <Words>169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sample</vt:lpstr>
      <vt:lpstr>METODOLOGI   ILMU  PEMERINTAHAN</vt:lpstr>
      <vt:lpstr>PENGERTIAN</vt:lpstr>
      <vt:lpstr>PERMASALAHAN</vt:lpstr>
      <vt:lpstr>MASALAH</vt:lpstr>
      <vt:lpstr>METODOLOGI</vt:lpstr>
      <vt:lpstr>ILMU PEMERINTAHAN</vt:lpstr>
      <vt:lpstr>METODOLOGI ILMU PEMERINTAHAN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  ILMU  PEMERINTAHAN</dc:title>
  <dc:creator>Netbook01</dc:creator>
  <cp:lastModifiedBy>Netbook01</cp:lastModifiedBy>
  <cp:revision>8</cp:revision>
  <dcterms:created xsi:type="dcterms:W3CDTF">2012-02-28T01:06:25Z</dcterms:created>
  <dcterms:modified xsi:type="dcterms:W3CDTF">2012-02-28T02:10:56Z</dcterms:modified>
</cp:coreProperties>
</file>