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D252133-FDEB-4751-BF62-CA05E59FAD60}">
          <p14:sldIdLst>
            <p14:sldId id="256"/>
            <p14:sldId id="258"/>
            <p14:sldId id="257"/>
            <p14:sldId id="261"/>
            <p14:sldId id="259"/>
            <p14:sldId id="264"/>
            <p14:sldId id="266"/>
            <p14:sldId id="267"/>
            <p14:sldId id="268"/>
            <p14:sldId id="265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AB8CB-34F6-4F49-8997-D40B7B09DCAD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7053C-326C-4B08-9FE3-98DD9460F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6B966C-5EA3-4298-B213-4ABFFD105F1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82BE8E-7557-4F84-B725-E0ED329F0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0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JAMAK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logik dari suatu organisasi data.</a:t>
            </a:r>
            <a:r>
              <a:rPr lang="en-US" noProof="1" smtClean="0">
                <a:sym typeface="Wingdings" pitchFamily="2" charset="2"/>
              </a:rPr>
              <a:t> (Mis. struktur atau array)</a:t>
            </a:r>
            <a:endParaRPr lang="id-ID" noProof="1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data harus bisa merefleksikan data di kehidupan nyata.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Struktur data harus simpel dalam memproses data yang ada di dalamnya.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lvl="2"/>
            <a:r>
              <a:rPr lang="en-US" dirty="0" err="1" smtClean="0"/>
              <a:t>oleh</a:t>
            </a:r>
            <a:r>
              <a:rPr lang="en-US" dirty="0" smtClean="0"/>
              <a:t> program,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 integer(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),</a:t>
            </a:r>
          </a:p>
          <a:p>
            <a:pPr lvl="3"/>
            <a:r>
              <a:rPr lang="en-US" dirty="0" smtClean="0"/>
              <a:t> real 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),</a:t>
            </a:r>
          </a:p>
          <a:p>
            <a:pPr lvl="3"/>
            <a:r>
              <a:rPr lang="sv-SE" dirty="0" smtClean="0"/>
              <a:t> char (alphanumerik dan tanda baca),</a:t>
            </a:r>
          </a:p>
          <a:p>
            <a:pPr lvl="3"/>
            <a:r>
              <a:rPr lang="en-US" dirty="0" smtClean="0"/>
              <a:t>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(</a:t>
            </a:r>
            <a:r>
              <a:rPr lang="en-US" dirty="0" err="1" smtClean="0"/>
              <a:t>logika</a:t>
            </a:r>
            <a:r>
              <a:rPr lang="en-US" dirty="0" smtClean="0"/>
              <a:t>).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2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endParaRPr lang="en-US" dirty="0" smtClean="0">
              <a:sym typeface="Wingdings" pitchFamily="2" charset="2"/>
            </a:endParaRP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062990" lvl="2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Bentukan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Record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90600" y="2286000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nama_baru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tipedasar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14414" y="407194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nama_record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record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 elemen1 : </a:t>
            </a:r>
            <a:r>
              <a:rPr lang="en-US" sz="2800" b="1" u="sng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elemen2 : </a:t>
            </a:r>
            <a:r>
              <a:rPr lang="en-US" sz="2800" b="1" dirty="0" err="1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&gt;</a:t>
            </a:r>
            <a:endParaRPr lang="id-ID" sz="28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id-ID" dirty="0" smtClean="0">
                <a:sym typeface="Wingdings" pitchFamily="2" charset="2"/>
              </a:rPr>
              <a:t>1 orang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id-ID" dirty="0" smtClean="0">
                <a:sym typeface="Wingdings" pitchFamily="2" charset="2"/>
              </a:rPr>
              <a:t>(gunakan </a:t>
            </a:r>
            <a:r>
              <a:rPr lang="en-US" dirty="0" smtClean="0">
                <a:sym typeface="Wingdings" pitchFamily="2" charset="2"/>
              </a:rPr>
              <a:t>r</a:t>
            </a:r>
            <a:r>
              <a:rPr lang="id-ID" dirty="0" smtClean="0">
                <a:sym typeface="Wingdings" pitchFamily="2" charset="2"/>
              </a:rPr>
              <a:t>ecord</a:t>
            </a:r>
            <a:r>
              <a:rPr lang="en-US" dirty="0" smtClean="0">
                <a:sym typeface="Wingdings" pitchFamily="2" charset="2"/>
              </a:rPr>
              <a:t>)!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4103</TotalTime>
  <Words>209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STRUKTUR DATA</vt:lpstr>
      <vt:lpstr>Data</vt:lpstr>
      <vt:lpstr>Struktur Data</vt:lpstr>
      <vt:lpstr>Tipe Data</vt:lpstr>
      <vt:lpstr>Tipe Data</vt:lpstr>
      <vt:lpstr>Algoritma Tipe Data Bentukan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GENERAL JURUSAN TEKNIK KOMPUTER</dc:title>
  <dc:creator>sisdig</dc:creator>
  <cp:lastModifiedBy>USER</cp:lastModifiedBy>
  <cp:revision>79</cp:revision>
  <dcterms:created xsi:type="dcterms:W3CDTF">2011-08-23T04:08:52Z</dcterms:created>
  <dcterms:modified xsi:type="dcterms:W3CDTF">2012-03-04T22:02:21Z</dcterms:modified>
</cp:coreProperties>
</file>