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2" r:id="rId10"/>
    <p:sldId id="263" r:id="rId11"/>
    <p:sldId id="267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871E5-55F8-488D-9143-5546469BF4C6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BBD7D-22AC-4ADC-802D-306B709B0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2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A531-B50D-46E3-A7FC-8FF1C817CCEF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8DC0-B3A1-4A90-BFE6-26A9C5A144E1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C12C-AC7E-441B-AB2F-3B278FC03813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8370-45A1-4627-9804-0D73A0C81745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C888-CD2A-45EB-8666-2379F939769E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875-F99C-4C4E-A00B-70E91B3C93C1}" type="datetime1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3EEF-46FA-45E0-A476-F8A25E78EE4A}" type="datetime1">
              <a:rPr lang="en-US" smtClean="0"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3967-07E1-496D-92AA-4103F201E5C4}" type="datetime1">
              <a:rPr lang="en-US" smtClean="0"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3F51-CD69-428D-825E-D52D5F28DEBD}" type="datetime1">
              <a:rPr lang="en-US" smtClean="0"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63AC-520D-4FE3-BA9B-E70DCDBBCFA7}" type="datetime1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A1BE-A38C-4498-8DB3-AB12B0623ACC}" type="datetime1">
              <a:rPr lang="en-US" smtClean="0"/>
              <a:t>5/24/2011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E50EFB-3708-42BF-B9ED-72EEA2463A1F}" type="datetime1">
              <a:rPr lang="en-US" smtClean="0"/>
              <a:t>5/24/2011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overtaeffendist.wordpress.com/2009/01/05/adc-0804/" TargetMode="External"/><Relationship Id="rId2" Type="http://schemas.openxmlformats.org/officeDocument/2006/relationships/hyperlink" Target="http://tutorial-elektronika.blogspot.com/2009/02/cara-kerja-analog-to-digital-conver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1"/>
            <a:ext cx="8229600" cy="1828800"/>
          </a:xfrm>
        </p:spPr>
        <p:txBody>
          <a:bodyPr/>
          <a:lstStyle/>
          <a:p>
            <a:pPr algn="ctr"/>
            <a:r>
              <a:rPr lang="en-US" sz="4000" dirty="0" smtClean="0"/>
              <a:t>ADC</a:t>
            </a:r>
            <a:br>
              <a:rPr lang="en-US" sz="4000" dirty="0" smtClean="0"/>
            </a:br>
            <a:r>
              <a:rPr lang="en-US" sz="4000" dirty="0" smtClean="0"/>
              <a:t>(ANALOG TO DIGITAL CONVERTER)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461760" cy="1066800"/>
          </a:xfrm>
        </p:spPr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SRI SUPATMI,S.KOM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C855-D185-4811-8891-3689D33F4075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Tipe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successive approximation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analog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Volt </a:t>
            </a:r>
            <a:r>
              <a:rPr lang="en-US" dirty="0" err="1" smtClean="0"/>
              <a:t>sampai</a:t>
            </a:r>
            <a:r>
              <a:rPr lang="en-US" dirty="0" smtClean="0"/>
              <a:t> 5 Volt (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IC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SAC 8-bit, </a:t>
            </a:r>
            <a:r>
              <a:rPr lang="en-US" dirty="0" err="1" smtClean="0"/>
              <a:t>resolusinya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(n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bit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IC analog to digital converter) IC ADC 0804/0809 </a:t>
            </a:r>
            <a:r>
              <a:rPr lang="en-US" dirty="0" err="1" smtClean="0"/>
              <a:t>memiliki</a:t>
            </a:r>
            <a:r>
              <a:rPr lang="en-US" dirty="0" smtClean="0"/>
              <a:t> generator clock </a:t>
            </a:r>
            <a:r>
              <a:rPr lang="en-US" dirty="0" err="1" smtClean="0"/>
              <a:t>intenal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diaktifkan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resistor </a:t>
            </a:r>
            <a:r>
              <a:rPr lang="en-US" dirty="0" err="1" smtClean="0"/>
              <a:t>eksternal</a:t>
            </a:r>
            <a:r>
              <a:rPr lang="en-US" dirty="0" smtClean="0"/>
              <a:t> (R) </a:t>
            </a:r>
            <a:r>
              <a:rPr lang="en-US" dirty="0" err="1" smtClean="0"/>
              <a:t>antara</a:t>
            </a:r>
            <a:r>
              <a:rPr lang="en-US" dirty="0" smtClean="0"/>
              <a:t> pin CLK OUT </a:t>
            </a:r>
            <a:r>
              <a:rPr lang="en-US" dirty="0" err="1" smtClean="0"/>
              <a:t>dan</a:t>
            </a:r>
            <a:r>
              <a:rPr lang="en-US" dirty="0" smtClean="0"/>
              <a:t> CLK IN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(C) </a:t>
            </a:r>
            <a:r>
              <a:rPr lang="en-US" dirty="0" err="1" smtClean="0"/>
              <a:t>antara</a:t>
            </a:r>
            <a:r>
              <a:rPr lang="en-US" dirty="0" smtClean="0"/>
              <a:t> CLK IN </a:t>
            </a:r>
            <a:r>
              <a:rPr lang="en-US" dirty="0" err="1" smtClean="0"/>
              <a:t>dan</a:t>
            </a:r>
            <a:r>
              <a:rPr lang="en-US" dirty="0" smtClean="0"/>
              <a:t> ground digital. </a:t>
            </a:r>
          </a:p>
          <a:p>
            <a:pPr algn="just"/>
            <a:r>
              <a:rPr lang="en-US" dirty="0" err="1" smtClean="0"/>
              <a:t>Frekuensi</a:t>
            </a:r>
            <a:r>
              <a:rPr lang="en-US" dirty="0" smtClean="0"/>
              <a:t> clock yang </a:t>
            </a:r>
            <a:r>
              <a:rPr lang="en-US" dirty="0" err="1" smtClean="0"/>
              <a:t>diperoleh</a:t>
            </a:r>
            <a:r>
              <a:rPr lang="en-US" dirty="0" smtClean="0"/>
              <a:t> di pin CLK OUT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clock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pin CLK IN. </a:t>
            </a:r>
          </a:p>
          <a:p>
            <a:pPr algn="just"/>
            <a:r>
              <a:rPr lang="en-US" dirty="0" smtClean="0"/>
              <a:t>ADC 0804/0809 </a:t>
            </a:r>
            <a:r>
              <a:rPr lang="en-US" dirty="0" err="1" smtClean="0"/>
              <a:t>memilik</a:t>
            </a:r>
            <a:r>
              <a:rPr lang="en-US" dirty="0" smtClean="0"/>
              <a:t> 8 </a:t>
            </a:r>
            <a:r>
              <a:rPr lang="en-US" dirty="0" err="1" smtClean="0"/>
              <a:t>keluaran</a:t>
            </a:r>
            <a:r>
              <a:rPr lang="en-US" dirty="0" smtClean="0"/>
              <a:t> digital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data </a:t>
            </a:r>
            <a:r>
              <a:rPr lang="en-US" dirty="0" err="1" smtClean="0"/>
              <a:t>mikrokomputer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Masukan</a:t>
            </a:r>
            <a:r>
              <a:rPr lang="en-US" dirty="0" smtClean="0"/>
              <a:t> (chip select,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ADC 0804/0809.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berlogika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ADC 0804/0809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(disable)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Masukan</a:t>
            </a:r>
            <a:r>
              <a:rPr lang="en-US" dirty="0" smtClean="0"/>
              <a:t> (write </a:t>
            </a:r>
            <a:r>
              <a:rPr lang="en-US" dirty="0" err="1" smtClean="0"/>
              <a:t>atau</a:t>
            </a:r>
            <a:r>
              <a:rPr lang="en-US" dirty="0" smtClean="0"/>
              <a:t> start </a:t>
            </a:r>
            <a:r>
              <a:rPr lang="en-US" dirty="0" err="1" smtClean="0"/>
              <a:t>convertion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proses </a:t>
            </a:r>
            <a:r>
              <a:rPr lang="en-US" dirty="0" err="1" smtClean="0"/>
              <a:t>konversi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0.</a:t>
            </a:r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(interrupt </a:t>
            </a:r>
            <a:r>
              <a:rPr lang="en-US" dirty="0" err="1" smtClean="0"/>
              <a:t>atau</a:t>
            </a:r>
            <a:r>
              <a:rPr lang="en-US" dirty="0" smtClean="0"/>
              <a:t> end of </a:t>
            </a:r>
            <a:r>
              <a:rPr lang="en-US" dirty="0" err="1" smtClean="0"/>
              <a:t>convertion</a:t>
            </a:r>
            <a:r>
              <a:rPr lang="en-US" dirty="0" smtClean="0"/>
              <a:t>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1. 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0.</a:t>
            </a:r>
          </a:p>
          <a:p>
            <a:pPr algn="just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3657600" cy="55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838200" cy="59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D844-3ABE-4CCB-9498-79F445894C74}" type="datetime1">
              <a:rPr lang="en-US" smtClean="0"/>
              <a:t>5/24/2011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075640"/>
              </p:ext>
            </p:extLst>
          </p:nvPr>
        </p:nvGraphicFramePr>
        <p:xfrm>
          <a:off x="448310" y="2743200"/>
          <a:ext cx="7384028" cy="3681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8690"/>
                <a:gridCol w="3809525"/>
                <a:gridCol w="1355813"/>
              </a:tblGrid>
              <a:tr h="1314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Vin (volt)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Data Digital (</a:t>
                      </a:r>
                      <a:r>
                        <a:rPr lang="en-US" sz="2400" b="1" kern="50" dirty="0" err="1">
                          <a:effectLst/>
                        </a:rPr>
                        <a:t>biner</a:t>
                      </a:r>
                      <a:r>
                        <a:rPr lang="en-US" sz="2400" b="1" kern="50" dirty="0">
                          <a:effectLst/>
                        </a:rPr>
                        <a:t>)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>
                          <a:effectLst/>
                        </a:rPr>
                        <a:t>Data Digital (desimal)</a:t>
                      </a:r>
                      <a:endParaRPr lang="en-US" sz="2400" b="1" kern="5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0,000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0000 0000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 smtClean="0">
                          <a:effectLst/>
                        </a:rPr>
                        <a:t>0,0196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0000 0001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1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 smtClean="0">
                          <a:effectLst/>
                        </a:rPr>
                        <a:t>0,0392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0000 0010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2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…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…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…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 smtClean="0">
                          <a:effectLst/>
                        </a:rPr>
                        <a:t>5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1111 1111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255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5173653" cy="78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618316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1 bit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19,6 </a:t>
            </a:r>
            <a:r>
              <a:rPr lang="en-US" dirty="0" err="1" smtClean="0"/>
              <a:t>mVolt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b="1" kern="50" dirty="0"/>
              <a:t>0000 </a:t>
            </a:r>
            <a:r>
              <a:rPr lang="en-US" b="1" kern="50" dirty="0" smtClean="0"/>
              <a:t>0010</a:t>
            </a:r>
            <a:r>
              <a:rPr lang="en-US" dirty="0" smtClean="0"/>
              <a:t> (2</a:t>
            </a:r>
            <a:r>
              <a:rPr lang="en-US" sz="1100" dirty="0" smtClean="0"/>
              <a:t>10</a:t>
            </a:r>
            <a:r>
              <a:rPr lang="en-US" dirty="0" smtClean="0"/>
              <a:t>) </a:t>
            </a:r>
          </a:p>
          <a:p>
            <a:pPr algn="just"/>
            <a:r>
              <a:rPr lang="en-US" dirty="0" err="1" smtClean="0"/>
              <a:t>maka</a:t>
            </a:r>
            <a:r>
              <a:rPr lang="en-US" dirty="0" smtClean="0"/>
              <a:t> Vin = 19,6 </a:t>
            </a:r>
            <a:r>
              <a:rPr lang="en-US" dirty="0" err="1" smtClean="0"/>
              <a:t>mVolt</a:t>
            </a:r>
            <a:r>
              <a:rPr lang="en-US" dirty="0" smtClean="0"/>
              <a:t> x 2 = 39,2 </a:t>
            </a:r>
            <a:r>
              <a:rPr lang="en-US" dirty="0" err="1" smtClean="0"/>
              <a:t>mVolt</a:t>
            </a:r>
            <a:r>
              <a:rPr lang="en-US" dirty="0" smtClean="0"/>
              <a:t> = 0,0392 V</a:t>
            </a:r>
            <a:endParaRPr lang="en-US" b="1" kern="50" dirty="0">
              <a:latin typeface="Times New Roman"/>
              <a:ea typeface="Arial Unicode M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0122-1F4D-4D76-946D-3789C059C90D}" type="datetime1">
              <a:rPr lang="en-US" smtClean="0"/>
              <a:t>5/24/2011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err="1" smtClean="0"/>
              <a:t>Aplikasi</a:t>
            </a:r>
            <a:r>
              <a:rPr lang="en-US" sz="3600" b="1" u="sng" dirty="0" smtClean="0"/>
              <a:t> ADC0809 </a:t>
            </a:r>
            <a:r>
              <a:rPr lang="en-US" sz="3600" b="1" u="sng" dirty="0" err="1" smtClean="0"/>
              <a:t>pada</a:t>
            </a:r>
            <a:r>
              <a:rPr lang="en-US" sz="3600" b="1" u="sng" dirty="0" smtClean="0"/>
              <a:t> sensor </a:t>
            </a:r>
            <a:r>
              <a:rPr lang="en-US" sz="3600" b="1" u="sng" dirty="0" err="1" smtClean="0"/>
              <a:t>suhu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34099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1097"/>
            <a:ext cx="510208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A8-7628-46A1-BD9C-4C07911A3F0F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134350" cy="868362"/>
          </a:xfrm>
        </p:spPr>
        <p:txBody>
          <a:bodyPr/>
          <a:lstStyle/>
          <a:p>
            <a:r>
              <a:rPr lang="en-US" sz="3200" b="1" u="sng" dirty="0" err="1" smtClean="0"/>
              <a:t>Aplikasi</a:t>
            </a:r>
            <a:r>
              <a:rPr lang="en-US" sz="3200" b="1" u="sng" dirty="0" smtClean="0"/>
              <a:t> ADC0809 </a:t>
            </a:r>
            <a:r>
              <a:rPr lang="en-US" sz="3200" b="1" u="sng" dirty="0" err="1" smtClean="0"/>
              <a:t>pada</a:t>
            </a:r>
            <a:r>
              <a:rPr lang="en-US" sz="3200" b="1" u="sng" dirty="0" smtClean="0"/>
              <a:t> sensor </a:t>
            </a:r>
            <a:r>
              <a:rPr lang="en-US" sz="3200" b="1" u="sng" dirty="0" err="1" smtClean="0"/>
              <a:t>cahaya</a:t>
            </a:r>
            <a:r>
              <a:rPr lang="en-US" sz="3200" b="1" u="sng" dirty="0" smtClean="0"/>
              <a:t> (LDR)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13435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34099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Photoresistor Schematic Voltage Decrea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15613"/>
            <a:ext cx="1676400" cy="231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AD1A-E960-44A4-9DCE-A6960A954D8C}" type="datetime1">
              <a:rPr lang="en-US" smtClean="0"/>
              <a:t>5/24/2011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tutorial-elektronika.blogspot.com/2009/02/cara-kerja-analog-to-digital-converter.html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ADC (Analog To </a:t>
            </a:r>
            <a:r>
              <a:rPr lang="en-US" smtClean="0"/>
              <a:t>Digital Converter) </a:t>
            </a:r>
            <a:r>
              <a:rPr lang="en-US" dirty="0" smtClean="0"/>
              <a:t>,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Lanjut,UNIKOM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http://novertaeffendist.wordpress.com/2009/01/05/adc-0804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5D0F-78BE-4364-9376-9E6EDEE80B36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PENGERTIAN ADC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ADC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kepanjangan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Analog To Digital Converter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input analog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– </a:t>
            </a:r>
            <a:r>
              <a:rPr lang="en-US" dirty="0" err="1" smtClean="0"/>
              <a:t>kode</a:t>
            </a:r>
            <a:r>
              <a:rPr lang="en-US" dirty="0" smtClean="0"/>
              <a:t> digital.</a:t>
            </a:r>
          </a:p>
          <a:p>
            <a:pPr algn="just"/>
            <a:r>
              <a:rPr lang="en-US" dirty="0" smtClean="0"/>
              <a:t>ADC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input analog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digital (bit-bit </a:t>
            </a:r>
            <a:r>
              <a:rPr lang="en-US" dirty="0" err="1" smtClean="0"/>
              <a:t>biner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 ADC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proses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digital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Umumnya</a:t>
            </a:r>
            <a:r>
              <a:rPr lang="en-US" dirty="0" smtClean="0"/>
              <a:t> ADC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sensor yang </a:t>
            </a:r>
            <a:r>
              <a:rPr lang="en-US" dirty="0" err="1" smtClean="0"/>
              <a:t>kebanyakan</a:t>
            </a:r>
            <a:r>
              <a:rPr lang="en-US" dirty="0" smtClean="0"/>
              <a:t> analog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sensor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digital (</a:t>
            </a:r>
            <a:r>
              <a:rPr lang="en-US" dirty="0" err="1" smtClean="0"/>
              <a:t>komputer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0CCC-F038-4DFD-ADD2-0B8B1064D7E0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0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Jenis-jenis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ADC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fungsi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masing-masing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jenisnya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(1)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err="1"/>
              <a:t>Tipe</a:t>
            </a:r>
            <a:r>
              <a:rPr lang="en-US" b="1" dirty="0"/>
              <a:t> Tracking</a:t>
            </a:r>
            <a:r>
              <a:rPr lang="en-US" dirty="0"/>
              <a:t> </a:t>
            </a:r>
          </a:p>
          <a:p>
            <a:pPr marL="280988" indent="0" algn="just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tracking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up down counter (</a:t>
            </a:r>
            <a:r>
              <a:rPr lang="en-US" dirty="0" err="1"/>
              <a:t>pencacah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). </a:t>
            </a:r>
            <a:endParaRPr lang="en-US" dirty="0" smtClean="0"/>
          </a:p>
          <a:p>
            <a:pPr marL="280988" indent="0" algn="just">
              <a:buNone/>
            </a:pP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: Binary counter (</a:t>
            </a:r>
            <a:r>
              <a:rPr lang="en-US" dirty="0" err="1"/>
              <a:t>pencacah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clock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pencacah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(up counter)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(down counter).</a:t>
            </a:r>
          </a:p>
          <a:p>
            <a:pPr lvl="0"/>
            <a:r>
              <a:rPr lang="en-US" b="1" dirty="0" err="1"/>
              <a:t>Tipe</a:t>
            </a:r>
            <a:r>
              <a:rPr lang="en-US" b="1" dirty="0"/>
              <a:t> flash / </a:t>
            </a:r>
            <a:r>
              <a:rPr lang="en-US" b="1" dirty="0" err="1"/>
              <a:t>paralel</a:t>
            </a:r>
            <a:r>
              <a:rPr lang="en-US" dirty="0"/>
              <a:t> </a:t>
            </a:r>
          </a:p>
          <a:p>
            <a:pPr marL="280988" indent="0" algn="just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100 MHz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. </a:t>
            </a:r>
            <a:endParaRPr lang="en-US" dirty="0" smtClean="0"/>
          </a:p>
          <a:p>
            <a:pPr marL="280988" indent="0" algn="just">
              <a:buNone/>
            </a:pP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inverting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Vin, </a:t>
            </a:r>
            <a:r>
              <a:rPr lang="en-US" dirty="0" err="1"/>
              <a:t>dengan</a:t>
            </a:r>
            <a:r>
              <a:rPr lang="en-US" dirty="0"/>
              <a:t> full scale range, </a:t>
            </a:r>
            <a:r>
              <a:rPr lang="en-US" dirty="0" err="1"/>
              <a:t>komparator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bias </a:t>
            </a:r>
            <a:r>
              <a:rPr lang="en-US" dirty="0" err="1"/>
              <a:t>dibawah</a:t>
            </a:r>
            <a:r>
              <a:rPr lang="en-US" dirty="0"/>
              <a:t> Vin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96E4-6668-469A-BAC7-4C3D92BCF0D3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Jenis-jenis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ADC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fungsi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masing-masing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jenisnya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(2)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b="1" dirty="0" err="1"/>
              <a:t>Tipe</a:t>
            </a:r>
            <a:r>
              <a:rPr lang="en-US" b="1" dirty="0"/>
              <a:t> successive approximation</a:t>
            </a:r>
            <a:r>
              <a:rPr lang="en-US" dirty="0"/>
              <a:t> </a:t>
            </a:r>
          </a:p>
          <a:p>
            <a:pPr marL="682625" indent="-342900" algn="just"/>
            <a:r>
              <a:rPr lang="en-US" dirty="0" err="1"/>
              <a:t>Tipe</a:t>
            </a:r>
            <a:r>
              <a:rPr lang="en-US" dirty="0"/>
              <a:t> successive approximation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ADC. </a:t>
            </a:r>
            <a:endParaRPr lang="en-US" dirty="0" smtClean="0"/>
          </a:p>
          <a:p>
            <a:pPr marL="682625" indent="-342900" algn="just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</a:t>
            </a:r>
            <a:endParaRPr lang="en-US" dirty="0" smtClean="0"/>
          </a:p>
          <a:p>
            <a:pPr marL="682625" indent="-342900" algn="just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tebakan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digital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analog yang </a:t>
            </a:r>
            <a:r>
              <a:rPr lang="en-US" dirty="0" err="1"/>
              <a:t>dikonversikan</a:t>
            </a:r>
            <a:r>
              <a:rPr lang="en-US" dirty="0"/>
              <a:t>.</a:t>
            </a:r>
          </a:p>
          <a:p>
            <a:pPr lvl="0" algn="just"/>
            <a:r>
              <a:rPr lang="en-US" b="1" dirty="0" err="1"/>
              <a:t>Tipe</a:t>
            </a:r>
            <a:r>
              <a:rPr lang="en-US" b="1" dirty="0"/>
              <a:t> Integrating</a:t>
            </a:r>
            <a:r>
              <a:rPr lang="en-US" dirty="0"/>
              <a:t>, </a:t>
            </a:r>
            <a:endParaRPr lang="en-US" dirty="0" smtClean="0"/>
          </a:p>
          <a:p>
            <a:pPr marL="682625" indent="-342900" algn="just"/>
            <a:r>
              <a:rPr lang="en-US" dirty="0" err="1"/>
              <a:t>M</a:t>
            </a:r>
            <a:r>
              <a:rPr lang="en-US" dirty="0" err="1" smtClean="0"/>
              <a:t>enawarkan</a:t>
            </a:r>
            <a:r>
              <a:rPr lang="en-US" dirty="0" smtClean="0"/>
              <a:t> </a:t>
            </a:r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. ADC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sample hold.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yang </a:t>
            </a:r>
            <a:r>
              <a:rPr lang="en-US" dirty="0" err="1"/>
              <a:t>agak</a:t>
            </a:r>
            <a:r>
              <a:rPr lang="en-US" dirty="0"/>
              <a:t> lama,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milidetik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B365-5225-4CA6-BB6D-4775AC19811D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ADC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umum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konverter</a:t>
            </a:r>
            <a:r>
              <a:rPr lang="en-US" sz="2400" dirty="0" smtClean="0"/>
              <a:t> A/D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bit-bit </a:t>
            </a:r>
            <a:r>
              <a:rPr lang="en-US" sz="2400" dirty="0" err="1" smtClean="0"/>
              <a:t>diset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cepat</a:t>
            </a:r>
            <a:r>
              <a:rPr lang="en-US" sz="2400" dirty="0" smtClean="0"/>
              <a:t>,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8 clock,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D/A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analog yang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register SAR.</a:t>
            </a:r>
          </a:p>
          <a:p>
            <a:pPr algn="just"/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berlogika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data digital yang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register buffer. </a:t>
            </a:r>
          </a:p>
          <a:p>
            <a:pPr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digital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sekalipun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di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8B3E-7101-4C78-8CDC-CCDA254DABC1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ADC 0804/0809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8973"/>
            <a:ext cx="3648075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5" y="1480979"/>
            <a:ext cx="4538665" cy="469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D1B3-8730-4DB0-958B-F9A8526BD00F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ADC 0809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381000"/>
            <a:ext cx="4200525" cy="3657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dasarnya</a:t>
            </a:r>
            <a:r>
              <a:rPr lang="en-US" sz="2000" dirty="0"/>
              <a:t> Analog To Digital Converter (ADC) </a:t>
            </a:r>
            <a:r>
              <a:rPr lang="en-US" sz="2000" dirty="0" err="1"/>
              <a:t>memiliki</a:t>
            </a:r>
            <a:r>
              <a:rPr lang="en-US" sz="2000" dirty="0"/>
              <a:t> 2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, </a:t>
            </a:r>
            <a:r>
              <a:rPr lang="en-US" sz="2000" dirty="0" err="1"/>
              <a:t>bagian</a:t>
            </a:r>
            <a:r>
              <a:rPr lang="en-US" sz="2000" dirty="0"/>
              <a:t> multiplexer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converter.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/>
              <a:t>multiplexer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8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 </a:t>
            </a:r>
            <a:r>
              <a:rPr lang="en-US" sz="2000" dirty="0" err="1"/>
              <a:t>memilki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address </a:t>
            </a:r>
            <a:r>
              <a:rPr lang="en-US" sz="2000" dirty="0" smtClean="0"/>
              <a:t>A, B </a:t>
            </a:r>
            <a:r>
              <a:rPr lang="en-US" sz="2000" dirty="0" err="1"/>
              <a:t>dan</a:t>
            </a:r>
            <a:r>
              <a:rPr lang="en-US" sz="2000" dirty="0"/>
              <a:t> C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table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35718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826" y="3962400"/>
            <a:ext cx="35528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DDDDD-852F-422D-A75B-8D9B7CEC4C39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7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Jenis</a:t>
            </a:r>
            <a:r>
              <a:rPr lang="en-US" sz="4000" dirty="0" smtClean="0"/>
              <a:t> mode </a:t>
            </a:r>
            <a:r>
              <a:rPr lang="en-US" sz="4000" dirty="0" err="1" smtClean="0"/>
              <a:t>konversi</a:t>
            </a:r>
            <a:r>
              <a:rPr lang="en-US" sz="4000" dirty="0" smtClean="0"/>
              <a:t> ADC </a:t>
            </a:r>
            <a:r>
              <a:rPr lang="en-US" sz="4000" dirty="0" err="1" smtClean="0"/>
              <a:t>ada</a:t>
            </a:r>
            <a:r>
              <a:rPr lang="en-US" sz="4000" dirty="0" smtClean="0"/>
              <a:t> 2: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pPr marL="571500" indent="-457200" algn="just"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/>
              <a:t>mode free running</a:t>
            </a:r>
            <a:r>
              <a:rPr lang="en-US" dirty="0"/>
              <a:t>, ADC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data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input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(continue). </a:t>
            </a:r>
            <a:r>
              <a:rPr lang="en-US" dirty="0" err="1"/>
              <a:t>Pada</a:t>
            </a:r>
            <a:r>
              <a:rPr lang="en-US" dirty="0"/>
              <a:t> mode </a:t>
            </a:r>
            <a:r>
              <a:rPr lang="en-US" dirty="0" err="1"/>
              <a:t>ini</a:t>
            </a:r>
            <a:r>
              <a:rPr lang="en-US" dirty="0"/>
              <a:t> pin INTR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berlogika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ADC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,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WR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ADC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endParaRPr lang="en-US" dirty="0" smtClean="0"/>
          </a:p>
          <a:p>
            <a:pPr marL="571500" indent="-457200" algn="just">
              <a:buAutoNum type="arabicPeriod"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/>
              <a:t>mode control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mode </a:t>
            </a:r>
            <a:r>
              <a:rPr lang="en-US" dirty="0" err="1"/>
              <a:t>ini</a:t>
            </a:r>
            <a:r>
              <a:rPr lang="en-US" dirty="0"/>
              <a:t> ADC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mikrokontroler</a:t>
            </a:r>
            <a:r>
              <a:rPr lang="en-US" dirty="0"/>
              <a:t>.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pulsa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WR </a:t>
            </a:r>
            <a:r>
              <a:rPr lang="en-US" dirty="0" err="1"/>
              <a:t>sesaat</a:t>
            </a:r>
            <a:r>
              <a:rPr lang="en-US" dirty="0"/>
              <a:t> + 1ms,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data ADC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INTR </a:t>
            </a:r>
            <a:r>
              <a:rPr lang="en-US" dirty="0" err="1"/>
              <a:t>berlogika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EDD3-BAD5-47BA-A0F9-4E2BD75D1C2E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5058"/>
            <a:ext cx="8229600" cy="538574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IC ADC 0804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analog, Vin (+) </a:t>
            </a:r>
            <a:r>
              <a:rPr lang="en-US" dirty="0" err="1" smtClean="0"/>
              <a:t>dan</a:t>
            </a:r>
            <a:r>
              <a:rPr lang="en-US" dirty="0" smtClean="0"/>
              <a:t> Vin (-),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. </a:t>
            </a:r>
            <a:r>
              <a:rPr lang="en-US" dirty="0" err="1" smtClean="0"/>
              <a:t>Masukan</a:t>
            </a:r>
            <a:r>
              <a:rPr lang="en-US" dirty="0" smtClean="0"/>
              <a:t> analog </a:t>
            </a:r>
            <a:r>
              <a:rPr lang="en-US" dirty="0" err="1" smtClean="0"/>
              <a:t>sebenarnya</a:t>
            </a:r>
            <a:r>
              <a:rPr lang="en-US" dirty="0" smtClean="0"/>
              <a:t> (Vin)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tegangan-tegangan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pin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endParaRPr lang="en-US" dirty="0" smtClean="0"/>
          </a:p>
          <a:p>
            <a:pPr marL="11430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Vin</a:t>
            </a:r>
            <a:r>
              <a:rPr lang="en-US" dirty="0" smtClean="0"/>
              <a:t>= Vin (+) – Vin (-). </a:t>
            </a:r>
          </a:p>
          <a:p>
            <a:pPr algn="just"/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analog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Vin (+), </a:t>
            </a:r>
            <a:r>
              <a:rPr lang="en-US" dirty="0" err="1" smtClean="0"/>
              <a:t>sedangkan</a:t>
            </a:r>
            <a:r>
              <a:rPr lang="en-US" dirty="0" smtClean="0"/>
              <a:t> Vin (-) </a:t>
            </a:r>
            <a:r>
              <a:rPr lang="en-US" dirty="0" err="1" smtClean="0"/>
              <a:t>digroundkan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normal, ADC 0804/0809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Vcc</a:t>
            </a:r>
            <a:r>
              <a:rPr lang="en-US" dirty="0" smtClean="0"/>
              <a:t> = +5 Volt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LANJUTAN KE HALAMAN BERIKUTNYA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5523" y="430283"/>
            <a:ext cx="5044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>
                <a:solidFill>
                  <a:schemeClr val="tx2">
                    <a:lumMod val="75000"/>
                  </a:schemeClr>
                </a:solidFill>
              </a:rPr>
              <a:t>Prinsip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tx2">
                    <a:lumMod val="75000"/>
                  </a:schemeClr>
                </a:solidFill>
              </a:rPr>
              <a:t>kerja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</a:rPr>
              <a:t> ADC 0804/0809</a:t>
            </a:r>
            <a:endParaRPr lang="en-US" sz="32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958C-A6B5-4445-B3DF-CAB91AF627EF}" type="datetime1">
              <a:rPr lang="en-US" smtClean="0"/>
              <a:t>5/24/2011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505</TotalTime>
  <Words>971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ADC (ANALOG TO DIGITAL CONVERTER)</vt:lpstr>
      <vt:lpstr>PENGERTIAN ADC</vt:lpstr>
      <vt:lpstr>Jenis-jenis dari ADC dan fungsi dari masing-masing jenisnya (1)</vt:lpstr>
      <vt:lpstr>Jenis-jenis dari ADC dan fungsi dari masing-masing jenisnya (2)</vt:lpstr>
      <vt:lpstr>Prinsip kerja ADC secara umum</vt:lpstr>
      <vt:lpstr>ADC 0804/0809</vt:lpstr>
      <vt:lpstr>ADC 0809</vt:lpstr>
      <vt:lpstr>Jenis mode konversi ADC ada 2:</vt:lpstr>
      <vt:lpstr>PowerPoint Presentation</vt:lpstr>
      <vt:lpstr>PowerPoint Presentation</vt:lpstr>
      <vt:lpstr>Contoh:</vt:lpstr>
      <vt:lpstr>Aplikasi ADC0809 pada sensor suhu</vt:lpstr>
      <vt:lpstr>Aplikasi ADC0809 pada sensor cahaya (LDR)</vt:lpstr>
      <vt:lpstr>Referensi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ADC (ANALOG TO DIGITAL CONVERTER)</dc:title>
  <dc:creator>pancie</dc:creator>
  <cp:lastModifiedBy>pancie</cp:lastModifiedBy>
  <cp:revision>78</cp:revision>
  <dcterms:created xsi:type="dcterms:W3CDTF">2011-05-13T12:35:39Z</dcterms:created>
  <dcterms:modified xsi:type="dcterms:W3CDTF">2011-05-24T03:06:20Z</dcterms:modified>
</cp:coreProperties>
</file>