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0" r:id="rId4"/>
    <p:sldId id="262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873068C-13C4-4A3B-B116-6E57E6C1B54C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CE5CF81-54D3-4CCE-A5FA-0FE1951E3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68C-13C4-4A3B-B116-6E57E6C1B54C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CF81-54D3-4CCE-A5FA-0FE1951E33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68C-13C4-4A3B-B116-6E57E6C1B54C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CF81-54D3-4CCE-A5FA-0FE1951E3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68C-13C4-4A3B-B116-6E57E6C1B54C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CF81-54D3-4CCE-A5FA-0FE1951E3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873068C-13C4-4A3B-B116-6E57E6C1B54C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CE5CF81-54D3-4CCE-A5FA-0FE1951E3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68C-13C4-4A3B-B116-6E57E6C1B54C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CF81-54D3-4CCE-A5FA-0FE1951E3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68C-13C4-4A3B-B116-6E57E6C1B54C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CF81-54D3-4CCE-A5FA-0FE1951E3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68C-13C4-4A3B-B116-6E57E6C1B54C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CF81-54D3-4CCE-A5FA-0FE1951E3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68C-13C4-4A3B-B116-6E57E6C1B54C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CF81-54D3-4CCE-A5FA-0FE1951E3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68C-13C4-4A3B-B116-6E57E6C1B54C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CF81-54D3-4CCE-A5FA-0FE1951E3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68C-13C4-4A3B-B116-6E57E6C1B54C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5CF81-54D3-4CCE-A5FA-0FE1951E3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73068C-13C4-4A3B-B116-6E57E6C1B54C}" type="datetimeFigureOut">
              <a:rPr lang="en-US" smtClean="0"/>
              <a:pPr/>
              <a:t>3/4/2012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CE5CF81-54D3-4CCE-A5FA-0FE1951E33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143000" y="3657600"/>
            <a:ext cx="7086600" cy="1219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JAVA LANJUT</a:t>
            </a:r>
            <a:endParaRPr lang="id-ID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143000" y="5029200"/>
            <a:ext cx="7086600" cy="609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Dosen : Bella Hardiyana, S. Kom</a:t>
            </a:r>
            <a:endParaRPr lang="id-ID" sz="2400" b="1" dirty="0"/>
          </a:p>
        </p:txBody>
      </p:sp>
      <p:pic>
        <p:nvPicPr>
          <p:cNvPr id="9" name="Picture 2" descr="F:\IMAGE\LOGO\Lambang_UNIKO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762000"/>
            <a:ext cx="1994496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Perkenalan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Nama : Bella Hardiyana, S. Kom</a:t>
            </a:r>
          </a:p>
          <a:p>
            <a:pPr marL="0" indent="0">
              <a:buNone/>
            </a:pPr>
            <a:r>
              <a:rPr lang="en-US" dirty="0" smtClean="0"/>
              <a:t>Contact Person 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Email : bellahardiyana@yahoo.co.id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HP : 08996941613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kuliahonline.unikom.ac.id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Nama Dosen : </a:t>
            </a:r>
            <a:r>
              <a:rPr lang="en-US" dirty="0"/>
              <a:t>Bella Hardiyana, S. Kom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Nama Kelas : </a:t>
            </a:r>
            <a:r>
              <a:rPr lang="en-US" dirty="0" smtClean="0"/>
              <a:t>JAVA LANJUT (JL)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0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Aturan</a:t>
            </a:r>
            <a:r>
              <a:rPr lang="en-US" dirty="0" smtClean="0"/>
              <a:t> Main </a:t>
            </a:r>
            <a:r>
              <a:rPr lang="en-US" dirty="0" err="1" smtClean="0"/>
              <a:t>Perkuliahan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Absensi</a:t>
            </a:r>
            <a:r>
              <a:rPr lang="en-US" dirty="0" smtClean="0"/>
              <a:t> 80%</a:t>
            </a:r>
          </a:p>
          <a:p>
            <a:r>
              <a:rPr lang="en-US" dirty="0" err="1" smtClean="0"/>
              <a:t>Datang</a:t>
            </a:r>
            <a:r>
              <a:rPr lang="en-US" dirty="0" smtClean="0"/>
              <a:t> </a:t>
            </a:r>
            <a:r>
              <a:rPr lang="en-US" dirty="0" err="1" smtClean="0"/>
              <a:t>telat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, </a:t>
            </a:r>
            <a:r>
              <a:rPr lang="en-US" dirty="0" err="1" smtClean="0"/>
              <a:t>toleransi</a:t>
            </a:r>
            <a:r>
              <a:rPr lang="en-US" dirty="0" smtClean="0"/>
              <a:t> </a:t>
            </a:r>
            <a:r>
              <a:rPr lang="en-US" dirty="0" err="1" smtClean="0"/>
              <a:t>keterlambatan</a:t>
            </a:r>
            <a:r>
              <a:rPr lang="en-US" dirty="0" smtClean="0"/>
              <a:t> 15 </a:t>
            </a:r>
            <a:r>
              <a:rPr lang="en-US" dirty="0" err="1" smtClean="0"/>
              <a:t>menit</a:t>
            </a:r>
            <a:endParaRPr lang="en-US" dirty="0" smtClean="0"/>
          </a:p>
          <a:p>
            <a:r>
              <a:rPr lang="en-US" dirty="0" err="1" smtClean="0"/>
              <a:t>Berpakaian</a:t>
            </a:r>
            <a:r>
              <a:rPr lang="en-US" dirty="0" smtClean="0"/>
              <a:t> </a:t>
            </a:r>
            <a:r>
              <a:rPr lang="en-US" dirty="0" err="1" smtClean="0"/>
              <a:t>rapih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sopan</a:t>
            </a:r>
            <a:endParaRPr lang="en-US" dirty="0" smtClean="0"/>
          </a:p>
          <a:p>
            <a:r>
              <a:rPr lang="en-US" dirty="0" smtClean="0"/>
              <a:t>Dilarang memasuki ruangan jika dosen belum datang</a:t>
            </a:r>
          </a:p>
          <a:p>
            <a:r>
              <a:rPr lang="en-US" dirty="0" smtClean="0"/>
              <a:t>Matikan alat komunikasi (silent/getar)</a:t>
            </a:r>
          </a:p>
          <a:p>
            <a:r>
              <a:rPr lang="en-US" dirty="0" smtClean="0"/>
              <a:t>Sistem belajar SerSan (Serius-Santai)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Yang Harus Dipersiapkan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WAJIB mendaftarkan diri di kuliah online dan masuk ke kelas bersangkutan</a:t>
            </a:r>
          </a:p>
          <a:p>
            <a:r>
              <a:rPr lang="en-US" dirty="0" err="1" smtClean="0"/>
              <a:t>Menginstall</a:t>
            </a:r>
            <a:r>
              <a:rPr lang="en-US" dirty="0" smtClean="0"/>
              <a:t> </a:t>
            </a:r>
            <a:r>
              <a:rPr lang="en-US" dirty="0" err="1" smtClean="0"/>
              <a:t>jdk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JCreator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048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Selamat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endParaRPr lang="en-US" dirty="0"/>
          </a:p>
        </p:txBody>
      </p:sp>
      <p:pic>
        <p:nvPicPr>
          <p:cNvPr id="5" name="Picture 2" descr="J:\KULIAH\KAP\TUGAS KAP\GAMBAR\oke_wall5.jpg"/>
          <p:cNvPicPr>
            <a:picLocks noChangeAspect="1" noChangeArrowheads="1"/>
          </p:cNvPicPr>
          <p:nvPr/>
        </p:nvPicPr>
        <p:blipFill>
          <a:blip r:embed="rId2">
            <a:extLst/>
          </a:blip>
          <a:srcRect l="9418" r="9418"/>
          <a:stretch>
            <a:fillRect/>
          </a:stretch>
        </p:blipFill>
        <p:spPr bwMode="auto">
          <a:xfrm>
            <a:off x="357158" y="1295400"/>
            <a:ext cx="8429652" cy="527687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311</TotalTime>
  <Words>103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Origin</vt:lpstr>
      <vt:lpstr>JAVA LANJUT</vt:lpstr>
      <vt:lpstr>Perkenalan</vt:lpstr>
      <vt:lpstr>Aturan Main Perkuliahan</vt:lpstr>
      <vt:lpstr>Yang Harus Dipersiapkan</vt:lpstr>
      <vt:lpstr>Selamat Belajar</vt:lpstr>
    </vt:vector>
  </TitlesOfParts>
  <Company>Assassin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PENGENALAN</dc:title>
  <dc:creator>Bella Hardiyana</dc:creator>
  <cp:lastModifiedBy>Phantom Assassin</cp:lastModifiedBy>
  <cp:revision>111</cp:revision>
  <dcterms:created xsi:type="dcterms:W3CDTF">2010-09-18T10:22:45Z</dcterms:created>
  <dcterms:modified xsi:type="dcterms:W3CDTF">2012-03-04T12:59:35Z</dcterms:modified>
</cp:coreProperties>
</file>