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77" autoAdjust="0"/>
    <p:restoredTop sz="94660"/>
  </p:normalViewPr>
  <p:slideViewPr>
    <p:cSldViewPr>
      <p:cViewPr varScale="1">
        <p:scale>
          <a:sx n="48" d="100"/>
          <a:sy n="4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424DBFD-C7A5-4369-BB82-3E770EA1E062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JAVA LANJUT</a:t>
            </a:r>
            <a:endParaRPr lang="en-US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4" descr="F:\IMAGE\LOGO\UNIKO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1" y="3581399"/>
            <a:ext cx="1816359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1005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MENGENAL BAHASA JAVA</a:t>
            </a:r>
            <a:endParaRPr 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BAB I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62179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675466"/>
            <a:ext cx="8077199" cy="380153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err="1" smtClean="0"/>
              <a:t>Pertama</a:t>
            </a:r>
            <a:r>
              <a:rPr lang="en-US" sz="2800" dirty="0" smtClean="0"/>
              <a:t> kali </a:t>
            </a:r>
            <a:r>
              <a:rPr lang="en-US" sz="2800" dirty="0" err="1" smtClean="0"/>
              <a:t>dikembangkan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tahun</a:t>
            </a:r>
            <a:r>
              <a:rPr lang="en-US" sz="2800" dirty="0" smtClean="0"/>
              <a:t> 1995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b="1" dirty="0" smtClean="0"/>
              <a:t>Sun Microsystem</a:t>
            </a:r>
            <a:r>
              <a:rPr lang="en-US" sz="2800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Java </a:t>
            </a:r>
            <a:r>
              <a:rPr lang="en-US" sz="2800" dirty="0" err="1" smtClean="0"/>
              <a:t>awalnya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pemograman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perangkat</a:t>
            </a:r>
            <a:r>
              <a:rPr lang="en-US" sz="2800" dirty="0" smtClean="0"/>
              <a:t> </a:t>
            </a:r>
            <a:r>
              <a:rPr lang="en-US" sz="2800" dirty="0" err="1" smtClean="0"/>
              <a:t>konsumer</a:t>
            </a:r>
            <a:r>
              <a:rPr lang="en-US" sz="2800" dirty="0" smtClean="0"/>
              <a:t>,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b="1" i="1" dirty="0" smtClean="0"/>
              <a:t>cable TV box</a:t>
            </a:r>
            <a:r>
              <a:rPr lang="en-US" sz="2800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Java </a:t>
            </a:r>
            <a:r>
              <a:rPr lang="en-US" sz="2800" dirty="0" err="1" smtClean="0"/>
              <a:t>berkembang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pemograman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mendukung</a:t>
            </a:r>
            <a:r>
              <a:rPr lang="en-US" sz="2800" dirty="0" smtClean="0"/>
              <a:t> </a:t>
            </a:r>
            <a:r>
              <a:rPr lang="en-US" sz="2800" dirty="0" err="1" smtClean="0"/>
              <a:t>teknologi</a:t>
            </a:r>
            <a:r>
              <a:rPr lang="en-US" sz="2800" dirty="0" smtClean="0"/>
              <a:t> internet.</a:t>
            </a:r>
          </a:p>
          <a:p>
            <a:pPr>
              <a:buFont typeface="Wingdings" pitchFamily="2" charset="2"/>
              <a:buChar char="v"/>
            </a:pPr>
            <a:r>
              <a:rPr lang="en-US" sz="2800" b="1" dirty="0" smtClean="0"/>
              <a:t>Netscape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</a:t>
            </a:r>
            <a:r>
              <a:rPr lang="en-US" sz="2800" dirty="0" err="1" smtClean="0"/>
              <a:t>pertama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lisensi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Java </a:t>
            </a:r>
            <a:r>
              <a:rPr lang="en-US" sz="2800" dirty="0" err="1" smtClean="0"/>
              <a:t>dari</a:t>
            </a:r>
            <a:r>
              <a:rPr lang="en-US" sz="2800" dirty="0" smtClean="0"/>
              <a:t> Sun.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Sejarah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Singkat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Java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81593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JAVA </a:t>
            </a:r>
            <a:r>
              <a:rPr lang="en-US" sz="3200" dirty="0" err="1" smtClean="0"/>
              <a:t>menurut</a:t>
            </a:r>
            <a:r>
              <a:rPr lang="en-US" sz="3200" dirty="0" smtClean="0"/>
              <a:t> </a:t>
            </a:r>
            <a:r>
              <a:rPr lang="en-US" sz="3200" dirty="0" err="1" smtClean="0"/>
              <a:t>definisi</a:t>
            </a:r>
            <a:r>
              <a:rPr lang="en-US" sz="3200" dirty="0" smtClean="0"/>
              <a:t> </a:t>
            </a:r>
            <a:r>
              <a:rPr lang="en-US" sz="3200" dirty="0" err="1"/>
              <a:t>dari</a:t>
            </a:r>
            <a:r>
              <a:rPr lang="en-US" sz="3200" dirty="0"/>
              <a:t> Sun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nama</a:t>
            </a:r>
            <a:r>
              <a:rPr lang="en-US" sz="3200" dirty="0"/>
              <a:t> </a:t>
            </a:r>
            <a:r>
              <a:rPr lang="en-US" sz="3200" dirty="0" err="1" smtClean="0"/>
              <a:t>sekumpulan</a:t>
            </a:r>
            <a:r>
              <a:rPr lang="en-US" sz="3200" dirty="0" smtClean="0"/>
              <a:t> </a:t>
            </a:r>
            <a:r>
              <a:rPr lang="en-US" sz="3200" dirty="0" err="1"/>
              <a:t>teknologi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membuat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menjalankan</a:t>
            </a:r>
            <a:r>
              <a:rPr lang="en-US" sz="3200" dirty="0"/>
              <a:t> </a:t>
            </a:r>
            <a:r>
              <a:rPr lang="en-US" sz="3200" dirty="0" err="1"/>
              <a:t>perangkat</a:t>
            </a:r>
            <a:r>
              <a:rPr lang="en-US" sz="3200" dirty="0"/>
              <a:t> </a:t>
            </a:r>
            <a:r>
              <a:rPr lang="en-US" sz="3200" dirty="0" err="1"/>
              <a:t>lunak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komputer</a:t>
            </a:r>
            <a:r>
              <a:rPr lang="en-US" sz="3200" dirty="0"/>
              <a:t> </a:t>
            </a:r>
            <a:r>
              <a:rPr lang="en-US" sz="3200" i="1" dirty="0"/>
              <a:t>standalone </a:t>
            </a:r>
            <a:r>
              <a:rPr lang="en-US" sz="3200" dirty="0" err="1"/>
              <a:t>ataupun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lingkungan</a:t>
            </a:r>
            <a:r>
              <a:rPr lang="en-US" sz="3200" dirty="0"/>
              <a:t> </a:t>
            </a:r>
            <a:r>
              <a:rPr lang="en-US" sz="3200" dirty="0" err="1"/>
              <a:t>jaringan</a:t>
            </a:r>
            <a:r>
              <a:rPr lang="en-US" sz="3200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Definisi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Java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4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023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Edisi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Java</a:t>
            </a:r>
            <a:endParaRPr lang="en-US" dirty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3124200" y="2033239"/>
            <a:ext cx="2743200" cy="4267200"/>
          </a:xfrm>
          <a:prstGeom prst="round2Diag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Java 2 Enterprise Edition</a:t>
            </a:r>
          </a:p>
          <a:p>
            <a:pPr lvl="0"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(J2EE)</a:t>
            </a:r>
          </a:p>
          <a:p>
            <a:pPr algn="ctr"/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6019800" y="2025805"/>
            <a:ext cx="2743200" cy="4267200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Java 2 Micro Edition</a:t>
            </a:r>
          </a:p>
          <a:p>
            <a:pPr lvl="0"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(J2ME)</a:t>
            </a:r>
          </a:p>
          <a:p>
            <a:pPr algn="ctr"/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 Diagonal Corner Rectangle 3"/>
          <p:cNvSpPr/>
          <p:nvPr/>
        </p:nvSpPr>
        <p:spPr>
          <a:xfrm>
            <a:off x="228600" y="2033239"/>
            <a:ext cx="2743200" cy="426720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Java 2 Standard Edition</a:t>
            </a:r>
          </a:p>
          <a:p>
            <a:pPr lvl="0"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(J2SE)</a:t>
            </a:r>
          </a:p>
          <a:p>
            <a:pPr algn="ctr"/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0802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675467"/>
            <a:ext cx="8686799" cy="345069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/>
              <a:t>Java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 </a:t>
            </a:r>
            <a:r>
              <a:rPr lang="en-US" sz="2800" dirty="0" err="1"/>
              <a:t>pemograman</a:t>
            </a:r>
            <a:r>
              <a:rPr lang="en-US" sz="2800" dirty="0"/>
              <a:t>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en-US" sz="2800" dirty="0" err="1" smtClean="0"/>
              <a:t>menengah</a:t>
            </a:r>
            <a:r>
              <a:rPr lang="en-US" sz="2800" dirty="0" smtClean="0"/>
              <a:t>.</a:t>
            </a:r>
            <a:endParaRPr lang="en-US" sz="2800" dirty="0"/>
          </a:p>
          <a:p>
            <a:pPr>
              <a:buFont typeface="Wingdings" pitchFamily="2" charset="2"/>
              <a:buChar char="v"/>
            </a:pPr>
            <a:r>
              <a:rPr lang="en-US" sz="2800" dirty="0"/>
              <a:t>Java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 </a:t>
            </a:r>
            <a:r>
              <a:rPr lang="en-US" sz="2800" dirty="0" err="1"/>
              <a:t>pemograman</a:t>
            </a:r>
            <a:r>
              <a:rPr lang="en-US" sz="2800" dirty="0"/>
              <a:t> </a:t>
            </a:r>
            <a:r>
              <a:rPr lang="en-US" sz="2800" dirty="0" err="1"/>
              <a:t>berorientasi</a:t>
            </a:r>
            <a:r>
              <a:rPr lang="en-US" sz="2800" dirty="0"/>
              <a:t> </a:t>
            </a:r>
            <a:r>
              <a:rPr lang="en-US" sz="2800" dirty="0" err="1" smtClean="0"/>
              <a:t>objek</a:t>
            </a:r>
            <a:r>
              <a:rPr lang="en-US" sz="2800" dirty="0" smtClean="0"/>
              <a:t>.</a:t>
            </a:r>
            <a:endParaRPr lang="en-US" sz="2800" dirty="0"/>
          </a:p>
          <a:p>
            <a:pPr>
              <a:buFont typeface="Wingdings" pitchFamily="2" charset="2"/>
              <a:buChar char="v"/>
            </a:pPr>
            <a:r>
              <a:rPr lang="en-US" sz="2800" dirty="0"/>
              <a:t>Java </a:t>
            </a:r>
            <a:r>
              <a:rPr lang="en-US" sz="2800" dirty="0" err="1"/>
              <a:t>bersifat</a:t>
            </a:r>
            <a:r>
              <a:rPr lang="en-US" sz="2800" dirty="0"/>
              <a:t> </a:t>
            </a:r>
            <a:r>
              <a:rPr lang="en-US" sz="2800" i="1" dirty="0"/>
              <a:t>open </a:t>
            </a:r>
            <a:r>
              <a:rPr lang="en-US" sz="2800" i="1" dirty="0" smtClean="0"/>
              <a:t>source.</a:t>
            </a:r>
            <a:endParaRPr lang="en-US" sz="2800" i="1" dirty="0"/>
          </a:p>
          <a:p>
            <a:pPr>
              <a:buFont typeface="Wingdings" pitchFamily="2" charset="2"/>
              <a:buChar char="v"/>
            </a:pPr>
            <a:r>
              <a:rPr lang="en-US" sz="2800" dirty="0"/>
              <a:t>Java </a:t>
            </a:r>
            <a:r>
              <a:rPr lang="en-US" sz="2800" dirty="0" err="1"/>
              <a:t>bersifat</a:t>
            </a:r>
            <a:r>
              <a:rPr lang="en-US" sz="2800" dirty="0"/>
              <a:t> </a:t>
            </a:r>
            <a:r>
              <a:rPr lang="en-US" sz="2800" i="1" dirty="0" smtClean="0"/>
              <a:t>case-</a:t>
            </a:r>
            <a:r>
              <a:rPr lang="en-US" sz="2800" i="1" dirty="0" err="1" smtClean="0"/>
              <a:t>sentitive</a:t>
            </a:r>
            <a:r>
              <a:rPr lang="en-US" sz="2800" i="1" dirty="0" smtClean="0"/>
              <a:t>.</a:t>
            </a:r>
            <a:endParaRPr lang="en-US" sz="2800" i="1" dirty="0"/>
          </a:p>
          <a:p>
            <a:pPr>
              <a:buFont typeface="Wingdings" pitchFamily="2" charset="2"/>
              <a:buChar char="v"/>
            </a:pPr>
            <a:r>
              <a:rPr lang="en-US" sz="2800" dirty="0"/>
              <a:t>Java </a:t>
            </a:r>
            <a:r>
              <a:rPr lang="en-US" sz="2800" dirty="0" err="1"/>
              <a:t>bersifat</a:t>
            </a:r>
            <a:r>
              <a:rPr lang="en-US" sz="2800" dirty="0"/>
              <a:t> </a:t>
            </a:r>
            <a:r>
              <a:rPr lang="en-US" sz="2800" i="1" dirty="0" smtClean="0"/>
              <a:t>multi-platform.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Tentang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Java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5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829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148</TotalTime>
  <Words>133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JAVA LANJUT</vt:lpstr>
      <vt:lpstr>MENGENAL BAHASA JAVA</vt:lpstr>
      <vt:lpstr>Sejarah Singkat Java</vt:lpstr>
      <vt:lpstr>Definisi Java</vt:lpstr>
      <vt:lpstr>Edisi Java</vt:lpstr>
      <vt:lpstr>Tentang Java</vt:lpstr>
    </vt:vector>
  </TitlesOfParts>
  <Company>Assassin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BELAJAR JAVA FUNDAMENTAL</dc:title>
  <dc:creator>Phantom Assassin</dc:creator>
  <cp:lastModifiedBy>Phantom Assassin</cp:lastModifiedBy>
  <cp:revision>29</cp:revision>
  <dcterms:created xsi:type="dcterms:W3CDTF">2011-11-22T08:58:01Z</dcterms:created>
  <dcterms:modified xsi:type="dcterms:W3CDTF">2012-03-10T01:34:01Z</dcterms:modified>
</cp:coreProperties>
</file>