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8" r:id="rId3"/>
    <p:sldId id="277" r:id="rId4"/>
    <p:sldId id="259" r:id="rId5"/>
    <p:sldId id="262" r:id="rId6"/>
    <p:sldId id="260" r:id="rId7"/>
    <p:sldId id="261" r:id="rId8"/>
    <p:sldId id="276" r:id="rId9"/>
  </p:sldIdLst>
  <p:sldSz cx="9144000" cy="6858000" type="screen4x3"/>
  <p:notesSz cx="7102475" cy="89916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C1D1D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898" autoAdjust="0"/>
    <p:restoredTop sz="94660" autoAdjust="0"/>
  </p:normalViewPr>
  <p:slideViewPr>
    <p:cSldViewPr>
      <p:cViewPr varScale="1">
        <p:scale>
          <a:sx n="48" d="100"/>
          <a:sy n="48" d="100"/>
        </p:scale>
        <p:origin x="-11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4A8332-099A-415D-944F-8B1DEF7C759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Freeform 17"/>
          <p:cNvSpPr>
            <a:spLocks/>
          </p:cNvSpPr>
          <p:nvPr/>
        </p:nvSpPr>
        <p:spPr bwMode="gray">
          <a:xfrm>
            <a:off x="3924300" y="5157788"/>
            <a:ext cx="1368425" cy="1368425"/>
          </a:xfrm>
          <a:custGeom>
            <a:avLst/>
            <a:gdLst/>
            <a:ahLst/>
            <a:cxnLst>
              <a:cxn ang="0">
                <a:pos x="264" y="20"/>
              </a:cxn>
              <a:cxn ang="0">
                <a:pos x="286" y="52"/>
              </a:cxn>
              <a:cxn ang="0">
                <a:pos x="242" y="68"/>
              </a:cxn>
              <a:cxn ang="0">
                <a:pos x="202" y="72"/>
              </a:cxn>
              <a:cxn ang="0">
                <a:pos x="194" y="102"/>
              </a:cxn>
              <a:cxn ang="0">
                <a:pos x="140" y="114"/>
              </a:cxn>
              <a:cxn ang="0">
                <a:pos x="116" y="136"/>
              </a:cxn>
              <a:cxn ang="0">
                <a:pos x="84" y="164"/>
              </a:cxn>
              <a:cxn ang="0">
                <a:pos x="76" y="182"/>
              </a:cxn>
              <a:cxn ang="0">
                <a:pos x="60" y="224"/>
              </a:cxn>
              <a:cxn ang="0">
                <a:pos x="42" y="272"/>
              </a:cxn>
              <a:cxn ang="0">
                <a:pos x="24" y="296"/>
              </a:cxn>
              <a:cxn ang="0">
                <a:pos x="12" y="330"/>
              </a:cxn>
              <a:cxn ang="0">
                <a:pos x="16" y="352"/>
              </a:cxn>
              <a:cxn ang="0">
                <a:pos x="6" y="396"/>
              </a:cxn>
              <a:cxn ang="0">
                <a:pos x="30" y="420"/>
              </a:cxn>
              <a:cxn ang="0">
                <a:pos x="22" y="448"/>
              </a:cxn>
              <a:cxn ang="0">
                <a:pos x="38" y="472"/>
              </a:cxn>
              <a:cxn ang="0">
                <a:pos x="64" y="500"/>
              </a:cxn>
              <a:cxn ang="0">
                <a:pos x="76" y="546"/>
              </a:cxn>
              <a:cxn ang="0">
                <a:pos x="126" y="572"/>
              </a:cxn>
              <a:cxn ang="0">
                <a:pos x="130" y="602"/>
              </a:cxn>
              <a:cxn ang="0">
                <a:pos x="170" y="614"/>
              </a:cxn>
              <a:cxn ang="0">
                <a:pos x="188" y="636"/>
              </a:cxn>
              <a:cxn ang="0">
                <a:pos x="212" y="644"/>
              </a:cxn>
              <a:cxn ang="0">
                <a:pos x="238" y="662"/>
              </a:cxn>
              <a:cxn ang="0">
                <a:pos x="280" y="668"/>
              </a:cxn>
              <a:cxn ang="0">
                <a:pos x="300" y="676"/>
              </a:cxn>
              <a:cxn ang="0">
                <a:pos x="330" y="688"/>
              </a:cxn>
              <a:cxn ang="0">
                <a:pos x="350" y="694"/>
              </a:cxn>
              <a:cxn ang="0">
                <a:pos x="392" y="718"/>
              </a:cxn>
              <a:cxn ang="0">
                <a:pos x="398" y="686"/>
              </a:cxn>
              <a:cxn ang="0">
                <a:pos x="428" y="688"/>
              </a:cxn>
              <a:cxn ang="0">
                <a:pos x="504" y="660"/>
              </a:cxn>
              <a:cxn ang="0">
                <a:pos x="534" y="656"/>
              </a:cxn>
              <a:cxn ang="0">
                <a:pos x="550" y="644"/>
              </a:cxn>
              <a:cxn ang="0">
                <a:pos x="570" y="612"/>
              </a:cxn>
              <a:cxn ang="0">
                <a:pos x="612" y="586"/>
              </a:cxn>
              <a:cxn ang="0">
                <a:pos x="630" y="554"/>
              </a:cxn>
              <a:cxn ang="0">
                <a:pos x="656" y="520"/>
              </a:cxn>
              <a:cxn ang="0">
                <a:pos x="682" y="492"/>
              </a:cxn>
              <a:cxn ang="0">
                <a:pos x="692" y="466"/>
              </a:cxn>
              <a:cxn ang="0">
                <a:pos x="696" y="410"/>
              </a:cxn>
              <a:cxn ang="0">
                <a:pos x="734" y="352"/>
              </a:cxn>
              <a:cxn ang="0">
                <a:pos x="718" y="316"/>
              </a:cxn>
              <a:cxn ang="0">
                <a:pos x="710" y="292"/>
              </a:cxn>
              <a:cxn ang="0">
                <a:pos x="698" y="258"/>
              </a:cxn>
              <a:cxn ang="0">
                <a:pos x="678" y="212"/>
              </a:cxn>
              <a:cxn ang="0">
                <a:pos x="654" y="182"/>
              </a:cxn>
              <a:cxn ang="0">
                <a:pos x="632" y="154"/>
              </a:cxn>
              <a:cxn ang="0">
                <a:pos x="612" y="104"/>
              </a:cxn>
              <a:cxn ang="0">
                <a:pos x="592" y="108"/>
              </a:cxn>
              <a:cxn ang="0">
                <a:pos x="548" y="100"/>
              </a:cxn>
              <a:cxn ang="0">
                <a:pos x="508" y="22"/>
              </a:cxn>
              <a:cxn ang="0">
                <a:pos x="456" y="48"/>
              </a:cxn>
              <a:cxn ang="0">
                <a:pos x="430" y="46"/>
              </a:cxn>
              <a:cxn ang="0">
                <a:pos x="370" y="10"/>
              </a:cxn>
              <a:cxn ang="0">
                <a:pos x="348" y="10"/>
              </a:cxn>
              <a:cxn ang="0">
                <a:pos x="326" y="28"/>
              </a:cxn>
              <a:cxn ang="0">
                <a:pos x="294" y="42"/>
              </a:cxn>
              <a:cxn ang="0">
                <a:pos x="256" y="12"/>
              </a:cxn>
            </a:cxnLst>
            <a:rect l="0" t="0" r="r" b="b"/>
            <a:pathLst>
              <a:path w="742" h="718">
                <a:moveTo>
                  <a:pt x="256" y="12"/>
                </a:moveTo>
                <a:lnTo>
                  <a:pt x="252" y="8"/>
                </a:lnTo>
                <a:lnTo>
                  <a:pt x="252" y="6"/>
                </a:lnTo>
                <a:lnTo>
                  <a:pt x="250" y="6"/>
                </a:lnTo>
                <a:lnTo>
                  <a:pt x="252" y="8"/>
                </a:lnTo>
                <a:lnTo>
                  <a:pt x="254" y="10"/>
                </a:lnTo>
                <a:lnTo>
                  <a:pt x="256" y="12"/>
                </a:lnTo>
                <a:lnTo>
                  <a:pt x="260" y="16"/>
                </a:lnTo>
                <a:lnTo>
                  <a:pt x="264" y="20"/>
                </a:lnTo>
                <a:lnTo>
                  <a:pt x="268" y="24"/>
                </a:lnTo>
                <a:lnTo>
                  <a:pt x="270" y="28"/>
                </a:lnTo>
                <a:lnTo>
                  <a:pt x="274" y="32"/>
                </a:lnTo>
                <a:lnTo>
                  <a:pt x="278" y="34"/>
                </a:lnTo>
                <a:lnTo>
                  <a:pt x="280" y="36"/>
                </a:lnTo>
                <a:lnTo>
                  <a:pt x="280" y="38"/>
                </a:lnTo>
                <a:lnTo>
                  <a:pt x="282" y="38"/>
                </a:lnTo>
                <a:lnTo>
                  <a:pt x="288" y="48"/>
                </a:lnTo>
                <a:lnTo>
                  <a:pt x="286" y="52"/>
                </a:lnTo>
                <a:lnTo>
                  <a:pt x="278" y="56"/>
                </a:lnTo>
                <a:lnTo>
                  <a:pt x="268" y="58"/>
                </a:lnTo>
                <a:lnTo>
                  <a:pt x="256" y="58"/>
                </a:lnTo>
                <a:lnTo>
                  <a:pt x="246" y="56"/>
                </a:lnTo>
                <a:lnTo>
                  <a:pt x="238" y="54"/>
                </a:lnTo>
                <a:lnTo>
                  <a:pt x="242" y="58"/>
                </a:lnTo>
                <a:lnTo>
                  <a:pt x="246" y="62"/>
                </a:lnTo>
                <a:lnTo>
                  <a:pt x="244" y="64"/>
                </a:lnTo>
                <a:lnTo>
                  <a:pt x="242" y="68"/>
                </a:lnTo>
                <a:lnTo>
                  <a:pt x="238" y="70"/>
                </a:lnTo>
                <a:lnTo>
                  <a:pt x="232" y="72"/>
                </a:lnTo>
                <a:lnTo>
                  <a:pt x="228" y="72"/>
                </a:lnTo>
                <a:lnTo>
                  <a:pt x="222" y="70"/>
                </a:lnTo>
                <a:lnTo>
                  <a:pt x="216" y="68"/>
                </a:lnTo>
                <a:lnTo>
                  <a:pt x="212" y="64"/>
                </a:lnTo>
                <a:lnTo>
                  <a:pt x="206" y="64"/>
                </a:lnTo>
                <a:lnTo>
                  <a:pt x="204" y="68"/>
                </a:lnTo>
                <a:lnTo>
                  <a:pt x="202" y="72"/>
                </a:lnTo>
                <a:lnTo>
                  <a:pt x="200" y="76"/>
                </a:lnTo>
                <a:lnTo>
                  <a:pt x="196" y="78"/>
                </a:lnTo>
                <a:lnTo>
                  <a:pt x="190" y="80"/>
                </a:lnTo>
                <a:lnTo>
                  <a:pt x="196" y="82"/>
                </a:lnTo>
                <a:lnTo>
                  <a:pt x="198" y="86"/>
                </a:lnTo>
                <a:lnTo>
                  <a:pt x="200" y="90"/>
                </a:lnTo>
                <a:lnTo>
                  <a:pt x="200" y="94"/>
                </a:lnTo>
                <a:lnTo>
                  <a:pt x="198" y="98"/>
                </a:lnTo>
                <a:lnTo>
                  <a:pt x="194" y="102"/>
                </a:lnTo>
                <a:lnTo>
                  <a:pt x="186" y="102"/>
                </a:lnTo>
                <a:lnTo>
                  <a:pt x="172" y="100"/>
                </a:lnTo>
                <a:lnTo>
                  <a:pt x="162" y="100"/>
                </a:lnTo>
                <a:lnTo>
                  <a:pt x="164" y="102"/>
                </a:lnTo>
                <a:lnTo>
                  <a:pt x="166" y="106"/>
                </a:lnTo>
                <a:lnTo>
                  <a:pt x="168" y="110"/>
                </a:lnTo>
                <a:lnTo>
                  <a:pt x="154" y="110"/>
                </a:lnTo>
                <a:lnTo>
                  <a:pt x="140" y="110"/>
                </a:lnTo>
                <a:lnTo>
                  <a:pt x="140" y="114"/>
                </a:lnTo>
                <a:lnTo>
                  <a:pt x="142" y="116"/>
                </a:lnTo>
                <a:lnTo>
                  <a:pt x="136" y="118"/>
                </a:lnTo>
                <a:lnTo>
                  <a:pt x="130" y="118"/>
                </a:lnTo>
                <a:lnTo>
                  <a:pt x="124" y="118"/>
                </a:lnTo>
                <a:lnTo>
                  <a:pt x="126" y="122"/>
                </a:lnTo>
                <a:lnTo>
                  <a:pt x="126" y="126"/>
                </a:lnTo>
                <a:lnTo>
                  <a:pt x="126" y="130"/>
                </a:lnTo>
                <a:lnTo>
                  <a:pt x="128" y="134"/>
                </a:lnTo>
                <a:lnTo>
                  <a:pt x="116" y="136"/>
                </a:lnTo>
                <a:lnTo>
                  <a:pt x="106" y="140"/>
                </a:lnTo>
                <a:lnTo>
                  <a:pt x="96" y="144"/>
                </a:lnTo>
                <a:lnTo>
                  <a:pt x="82" y="142"/>
                </a:lnTo>
                <a:lnTo>
                  <a:pt x="88" y="146"/>
                </a:lnTo>
                <a:lnTo>
                  <a:pt x="92" y="148"/>
                </a:lnTo>
                <a:lnTo>
                  <a:pt x="92" y="152"/>
                </a:lnTo>
                <a:lnTo>
                  <a:pt x="92" y="156"/>
                </a:lnTo>
                <a:lnTo>
                  <a:pt x="88" y="160"/>
                </a:lnTo>
                <a:lnTo>
                  <a:pt x="84" y="164"/>
                </a:lnTo>
                <a:lnTo>
                  <a:pt x="78" y="166"/>
                </a:lnTo>
                <a:lnTo>
                  <a:pt x="74" y="168"/>
                </a:lnTo>
                <a:lnTo>
                  <a:pt x="68" y="170"/>
                </a:lnTo>
                <a:lnTo>
                  <a:pt x="62" y="172"/>
                </a:lnTo>
                <a:lnTo>
                  <a:pt x="58" y="172"/>
                </a:lnTo>
                <a:lnTo>
                  <a:pt x="64" y="174"/>
                </a:lnTo>
                <a:lnTo>
                  <a:pt x="68" y="176"/>
                </a:lnTo>
                <a:lnTo>
                  <a:pt x="72" y="180"/>
                </a:lnTo>
                <a:lnTo>
                  <a:pt x="76" y="182"/>
                </a:lnTo>
                <a:lnTo>
                  <a:pt x="78" y="184"/>
                </a:lnTo>
                <a:lnTo>
                  <a:pt x="78" y="190"/>
                </a:lnTo>
                <a:lnTo>
                  <a:pt x="78" y="194"/>
                </a:lnTo>
                <a:lnTo>
                  <a:pt x="76" y="202"/>
                </a:lnTo>
                <a:lnTo>
                  <a:pt x="70" y="204"/>
                </a:lnTo>
                <a:lnTo>
                  <a:pt x="62" y="204"/>
                </a:lnTo>
                <a:lnTo>
                  <a:pt x="54" y="204"/>
                </a:lnTo>
                <a:lnTo>
                  <a:pt x="60" y="214"/>
                </a:lnTo>
                <a:lnTo>
                  <a:pt x="60" y="224"/>
                </a:lnTo>
                <a:lnTo>
                  <a:pt x="56" y="236"/>
                </a:lnTo>
                <a:lnTo>
                  <a:pt x="56" y="248"/>
                </a:lnTo>
                <a:lnTo>
                  <a:pt x="46" y="248"/>
                </a:lnTo>
                <a:lnTo>
                  <a:pt x="34" y="248"/>
                </a:lnTo>
                <a:lnTo>
                  <a:pt x="38" y="250"/>
                </a:lnTo>
                <a:lnTo>
                  <a:pt x="42" y="254"/>
                </a:lnTo>
                <a:lnTo>
                  <a:pt x="44" y="260"/>
                </a:lnTo>
                <a:lnTo>
                  <a:pt x="44" y="268"/>
                </a:lnTo>
                <a:lnTo>
                  <a:pt x="42" y="272"/>
                </a:lnTo>
                <a:lnTo>
                  <a:pt x="38" y="276"/>
                </a:lnTo>
                <a:lnTo>
                  <a:pt x="34" y="278"/>
                </a:lnTo>
                <a:lnTo>
                  <a:pt x="28" y="280"/>
                </a:lnTo>
                <a:lnTo>
                  <a:pt x="24" y="280"/>
                </a:lnTo>
                <a:lnTo>
                  <a:pt x="18" y="282"/>
                </a:lnTo>
                <a:lnTo>
                  <a:pt x="24" y="284"/>
                </a:lnTo>
                <a:lnTo>
                  <a:pt x="26" y="288"/>
                </a:lnTo>
                <a:lnTo>
                  <a:pt x="26" y="292"/>
                </a:lnTo>
                <a:lnTo>
                  <a:pt x="24" y="296"/>
                </a:lnTo>
                <a:lnTo>
                  <a:pt x="18" y="300"/>
                </a:lnTo>
                <a:lnTo>
                  <a:pt x="28" y="302"/>
                </a:lnTo>
                <a:lnTo>
                  <a:pt x="38" y="306"/>
                </a:lnTo>
                <a:lnTo>
                  <a:pt x="38" y="312"/>
                </a:lnTo>
                <a:lnTo>
                  <a:pt x="34" y="316"/>
                </a:lnTo>
                <a:lnTo>
                  <a:pt x="28" y="320"/>
                </a:lnTo>
                <a:lnTo>
                  <a:pt x="24" y="322"/>
                </a:lnTo>
                <a:lnTo>
                  <a:pt x="18" y="326"/>
                </a:lnTo>
                <a:lnTo>
                  <a:pt x="12" y="330"/>
                </a:lnTo>
                <a:lnTo>
                  <a:pt x="8" y="334"/>
                </a:lnTo>
                <a:lnTo>
                  <a:pt x="12" y="336"/>
                </a:lnTo>
                <a:lnTo>
                  <a:pt x="18" y="338"/>
                </a:lnTo>
                <a:lnTo>
                  <a:pt x="22" y="338"/>
                </a:lnTo>
                <a:lnTo>
                  <a:pt x="20" y="342"/>
                </a:lnTo>
                <a:lnTo>
                  <a:pt x="18" y="344"/>
                </a:lnTo>
                <a:lnTo>
                  <a:pt x="14" y="348"/>
                </a:lnTo>
                <a:lnTo>
                  <a:pt x="12" y="350"/>
                </a:lnTo>
                <a:lnTo>
                  <a:pt x="16" y="352"/>
                </a:lnTo>
                <a:lnTo>
                  <a:pt x="22" y="354"/>
                </a:lnTo>
                <a:lnTo>
                  <a:pt x="26" y="356"/>
                </a:lnTo>
                <a:lnTo>
                  <a:pt x="24" y="358"/>
                </a:lnTo>
                <a:lnTo>
                  <a:pt x="22" y="362"/>
                </a:lnTo>
                <a:lnTo>
                  <a:pt x="32" y="364"/>
                </a:lnTo>
                <a:lnTo>
                  <a:pt x="44" y="368"/>
                </a:lnTo>
                <a:lnTo>
                  <a:pt x="22" y="382"/>
                </a:lnTo>
                <a:lnTo>
                  <a:pt x="0" y="394"/>
                </a:lnTo>
                <a:lnTo>
                  <a:pt x="6" y="396"/>
                </a:lnTo>
                <a:lnTo>
                  <a:pt x="14" y="398"/>
                </a:lnTo>
                <a:lnTo>
                  <a:pt x="20" y="402"/>
                </a:lnTo>
                <a:lnTo>
                  <a:pt x="24" y="406"/>
                </a:lnTo>
                <a:lnTo>
                  <a:pt x="22" y="408"/>
                </a:lnTo>
                <a:lnTo>
                  <a:pt x="20" y="410"/>
                </a:lnTo>
                <a:lnTo>
                  <a:pt x="16" y="412"/>
                </a:lnTo>
                <a:lnTo>
                  <a:pt x="22" y="414"/>
                </a:lnTo>
                <a:lnTo>
                  <a:pt x="28" y="416"/>
                </a:lnTo>
                <a:lnTo>
                  <a:pt x="30" y="420"/>
                </a:lnTo>
                <a:lnTo>
                  <a:pt x="32" y="424"/>
                </a:lnTo>
                <a:lnTo>
                  <a:pt x="32" y="428"/>
                </a:lnTo>
                <a:lnTo>
                  <a:pt x="28" y="434"/>
                </a:lnTo>
                <a:lnTo>
                  <a:pt x="32" y="434"/>
                </a:lnTo>
                <a:lnTo>
                  <a:pt x="34" y="434"/>
                </a:lnTo>
                <a:lnTo>
                  <a:pt x="34" y="440"/>
                </a:lnTo>
                <a:lnTo>
                  <a:pt x="30" y="442"/>
                </a:lnTo>
                <a:lnTo>
                  <a:pt x="26" y="446"/>
                </a:lnTo>
                <a:lnTo>
                  <a:pt x="22" y="448"/>
                </a:lnTo>
                <a:lnTo>
                  <a:pt x="20" y="452"/>
                </a:lnTo>
                <a:lnTo>
                  <a:pt x="16" y="456"/>
                </a:lnTo>
                <a:lnTo>
                  <a:pt x="22" y="454"/>
                </a:lnTo>
                <a:lnTo>
                  <a:pt x="28" y="456"/>
                </a:lnTo>
                <a:lnTo>
                  <a:pt x="34" y="458"/>
                </a:lnTo>
                <a:lnTo>
                  <a:pt x="40" y="460"/>
                </a:lnTo>
                <a:lnTo>
                  <a:pt x="44" y="464"/>
                </a:lnTo>
                <a:lnTo>
                  <a:pt x="40" y="468"/>
                </a:lnTo>
                <a:lnTo>
                  <a:pt x="38" y="472"/>
                </a:lnTo>
                <a:lnTo>
                  <a:pt x="34" y="476"/>
                </a:lnTo>
                <a:lnTo>
                  <a:pt x="40" y="478"/>
                </a:lnTo>
                <a:lnTo>
                  <a:pt x="44" y="482"/>
                </a:lnTo>
                <a:lnTo>
                  <a:pt x="48" y="486"/>
                </a:lnTo>
                <a:lnTo>
                  <a:pt x="48" y="490"/>
                </a:lnTo>
                <a:lnTo>
                  <a:pt x="48" y="496"/>
                </a:lnTo>
                <a:lnTo>
                  <a:pt x="54" y="496"/>
                </a:lnTo>
                <a:lnTo>
                  <a:pt x="60" y="498"/>
                </a:lnTo>
                <a:lnTo>
                  <a:pt x="64" y="500"/>
                </a:lnTo>
                <a:lnTo>
                  <a:pt x="66" y="504"/>
                </a:lnTo>
                <a:lnTo>
                  <a:pt x="66" y="508"/>
                </a:lnTo>
                <a:lnTo>
                  <a:pt x="66" y="514"/>
                </a:lnTo>
                <a:lnTo>
                  <a:pt x="62" y="520"/>
                </a:lnTo>
                <a:lnTo>
                  <a:pt x="68" y="524"/>
                </a:lnTo>
                <a:lnTo>
                  <a:pt x="72" y="528"/>
                </a:lnTo>
                <a:lnTo>
                  <a:pt x="74" y="534"/>
                </a:lnTo>
                <a:lnTo>
                  <a:pt x="76" y="540"/>
                </a:lnTo>
                <a:lnTo>
                  <a:pt x="76" y="546"/>
                </a:lnTo>
                <a:lnTo>
                  <a:pt x="96" y="546"/>
                </a:lnTo>
                <a:lnTo>
                  <a:pt x="118" y="544"/>
                </a:lnTo>
                <a:lnTo>
                  <a:pt x="114" y="552"/>
                </a:lnTo>
                <a:lnTo>
                  <a:pt x="112" y="558"/>
                </a:lnTo>
                <a:lnTo>
                  <a:pt x="110" y="566"/>
                </a:lnTo>
                <a:lnTo>
                  <a:pt x="108" y="572"/>
                </a:lnTo>
                <a:lnTo>
                  <a:pt x="114" y="572"/>
                </a:lnTo>
                <a:lnTo>
                  <a:pt x="120" y="572"/>
                </a:lnTo>
                <a:lnTo>
                  <a:pt x="126" y="572"/>
                </a:lnTo>
                <a:lnTo>
                  <a:pt x="122" y="578"/>
                </a:lnTo>
                <a:lnTo>
                  <a:pt x="118" y="584"/>
                </a:lnTo>
                <a:lnTo>
                  <a:pt x="116" y="592"/>
                </a:lnTo>
                <a:lnTo>
                  <a:pt x="122" y="592"/>
                </a:lnTo>
                <a:lnTo>
                  <a:pt x="128" y="592"/>
                </a:lnTo>
                <a:lnTo>
                  <a:pt x="136" y="592"/>
                </a:lnTo>
                <a:lnTo>
                  <a:pt x="134" y="594"/>
                </a:lnTo>
                <a:lnTo>
                  <a:pt x="132" y="598"/>
                </a:lnTo>
                <a:lnTo>
                  <a:pt x="130" y="602"/>
                </a:lnTo>
                <a:lnTo>
                  <a:pt x="128" y="604"/>
                </a:lnTo>
                <a:lnTo>
                  <a:pt x="144" y="606"/>
                </a:lnTo>
                <a:lnTo>
                  <a:pt x="156" y="610"/>
                </a:lnTo>
                <a:lnTo>
                  <a:pt x="164" y="622"/>
                </a:lnTo>
                <a:lnTo>
                  <a:pt x="162" y="620"/>
                </a:lnTo>
                <a:lnTo>
                  <a:pt x="160" y="618"/>
                </a:lnTo>
                <a:lnTo>
                  <a:pt x="164" y="614"/>
                </a:lnTo>
                <a:lnTo>
                  <a:pt x="168" y="614"/>
                </a:lnTo>
                <a:lnTo>
                  <a:pt x="170" y="614"/>
                </a:lnTo>
                <a:lnTo>
                  <a:pt x="172" y="614"/>
                </a:lnTo>
                <a:lnTo>
                  <a:pt x="174" y="618"/>
                </a:lnTo>
                <a:lnTo>
                  <a:pt x="174" y="620"/>
                </a:lnTo>
                <a:lnTo>
                  <a:pt x="176" y="624"/>
                </a:lnTo>
                <a:lnTo>
                  <a:pt x="178" y="628"/>
                </a:lnTo>
                <a:lnTo>
                  <a:pt x="178" y="630"/>
                </a:lnTo>
                <a:lnTo>
                  <a:pt x="180" y="632"/>
                </a:lnTo>
                <a:lnTo>
                  <a:pt x="184" y="634"/>
                </a:lnTo>
                <a:lnTo>
                  <a:pt x="188" y="636"/>
                </a:lnTo>
                <a:lnTo>
                  <a:pt x="190" y="636"/>
                </a:lnTo>
                <a:lnTo>
                  <a:pt x="194" y="638"/>
                </a:lnTo>
                <a:lnTo>
                  <a:pt x="198" y="638"/>
                </a:lnTo>
                <a:lnTo>
                  <a:pt x="200" y="640"/>
                </a:lnTo>
                <a:lnTo>
                  <a:pt x="202" y="644"/>
                </a:lnTo>
                <a:lnTo>
                  <a:pt x="204" y="648"/>
                </a:lnTo>
                <a:lnTo>
                  <a:pt x="206" y="646"/>
                </a:lnTo>
                <a:lnTo>
                  <a:pt x="210" y="646"/>
                </a:lnTo>
                <a:lnTo>
                  <a:pt x="212" y="644"/>
                </a:lnTo>
                <a:lnTo>
                  <a:pt x="216" y="648"/>
                </a:lnTo>
                <a:lnTo>
                  <a:pt x="220" y="654"/>
                </a:lnTo>
                <a:lnTo>
                  <a:pt x="222" y="658"/>
                </a:lnTo>
                <a:lnTo>
                  <a:pt x="224" y="654"/>
                </a:lnTo>
                <a:lnTo>
                  <a:pt x="228" y="650"/>
                </a:lnTo>
                <a:lnTo>
                  <a:pt x="232" y="652"/>
                </a:lnTo>
                <a:lnTo>
                  <a:pt x="234" y="654"/>
                </a:lnTo>
                <a:lnTo>
                  <a:pt x="238" y="656"/>
                </a:lnTo>
                <a:lnTo>
                  <a:pt x="238" y="662"/>
                </a:lnTo>
                <a:lnTo>
                  <a:pt x="240" y="666"/>
                </a:lnTo>
                <a:lnTo>
                  <a:pt x="252" y="662"/>
                </a:lnTo>
                <a:lnTo>
                  <a:pt x="262" y="666"/>
                </a:lnTo>
                <a:lnTo>
                  <a:pt x="270" y="674"/>
                </a:lnTo>
                <a:lnTo>
                  <a:pt x="276" y="686"/>
                </a:lnTo>
                <a:lnTo>
                  <a:pt x="274" y="678"/>
                </a:lnTo>
                <a:lnTo>
                  <a:pt x="276" y="674"/>
                </a:lnTo>
                <a:lnTo>
                  <a:pt x="278" y="670"/>
                </a:lnTo>
                <a:lnTo>
                  <a:pt x="280" y="668"/>
                </a:lnTo>
                <a:lnTo>
                  <a:pt x="284" y="666"/>
                </a:lnTo>
                <a:lnTo>
                  <a:pt x="288" y="668"/>
                </a:lnTo>
                <a:lnTo>
                  <a:pt x="292" y="672"/>
                </a:lnTo>
                <a:lnTo>
                  <a:pt x="296" y="678"/>
                </a:lnTo>
                <a:lnTo>
                  <a:pt x="294" y="674"/>
                </a:lnTo>
                <a:lnTo>
                  <a:pt x="294" y="674"/>
                </a:lnTo>
                <a:lnTo>
                  <a:pt x="296" y="674"/>
                </a:lnTo>
                <a:lnTo>
                  <a:pt x="298" y="674"/>
                </a:lnTo>
                <a:lnTo>
                  <a:pt x="300" y="676"/>
                </a:lnTo>
                <a:lnTo>
                  <a:pt x="302" y="680"/>
                </a:lnTo>
                <a:lnTo>
                  <a:pt x="304" y="682"/>
                </a:lnTo>
                <a:lnTo>
                  <a:pt x="304" y="686"/>
                </a:lnTo>
                <a:lnTo>
                  <a:pt x="310" y="682"/>
                </a:lnTo>
                <a:lnTo>
                  <a:pt x="318" y="680"/>
                </a:lnTo>
                <a:lnTo>
                  <a:pt x="324" y="678"/>
                </a:lnTo>
                <a:lnTo>
                  <a:pt x="326" y="682"/>
                </a:lnTo>
                <a:lnTo>
                  <a:pt x="328" y="684"/>
                </a:lnTo>
                <a:lnTo>
                  <a:pt x="330" y="688"/>
                </a:lnTo>
                <a:lnTo>
                  <a:pt x="330" y="692"/>
                </a:lnTo>
                <a:lnTo>
                  <a:pt x="332" y="686"/>
                </a:lnTo>
                <a:lnTo>
                  <a:pt x="332" y="684"/>
                </a:lnTo>
                <a:lnTo>
                  <a:pt x="334" y="682"/>
                </a:lnTo>
                <a:lnTo>
                  <a:pt x="338" y="684"/>
                </a:lnTo>
                <a:lnTo>
                  <a:pt x="340" y="684"/>
                </a:lnTo>
                <a:lnTo>
                  <a:pt x="344" y="688"/>
                </a:lnTo>
                <a:lnTo>
                  <a:pt x="346" y="690"/>
                </a:lnTo>
                <a:lnTo>
                  <a:pt x="350" y="694"/>
                </a:lnTo>
                <a:lnTo>
                  <a:pt x="352" y="698"/>
                </a:lnTo>
                <a:lnTo>
                  <a:pt x="356" y="702"/>
                </a:lnTo>
                <a:lnTo>
                  <a:pt x="358" y="706"/>
                </a:lnTo>
                <a:lnTo>
                  <a:pt x="360" y="708"/>
                </a:lnTo>
                <a:lnTo>
                  <a:pt x="364" y="700"/>
                </a:lnTo>
                <a:lnTo>
                  <a:pt x="370" y="700"/>
                </a:lnTo>
                <a:lnTo>
                  <a:pt x="378" y="704"/>
                </a:lnTo>
                <a:lnTo>
                  <a:pt x="386" y="712"/>
                </a:lnTo>
                <a:lnTo>
                  <a:pt x="392" y="718"/>
                </a:lnTo>
                <a:lnTo>
                  <a:pt x="386" y="714"/>
                </a:lnTo>
                <a:lnTo>
                  <a:pt x="384" y="710"/>
                </a:lnTo>
                <a:lnTo>
                  <a:pt x="382" y="706"/>
                </a:lnTo>
                <a:lnTo>
                  <a:pt x="382" y="702"/>
                </a:lnTo>
                <a:lnTo>
                  <a:pt x="384" y="696"/>
                </a:lnTo>
                <a:lnTo>
                  <a:pt x="386" y="692"/>
                </a:lnTo>
                <a:lnTo>
                  <a:pt x="390" y="690"/>
                </a:lnTo>
                <a:lnTo>
                  <a:pt x="394" y="686"/>
                </a:lnTo>
                <a:lnTo>
                  <a:pt x="398" y="686"/>
                </a:lnTo>
                <a:lnTo>
                  <a:pt x="404" y="688"/>
                </a:lnTo>
                <a:lnTo>
                  <a:pt x="408" y="690"/>
                </a:lnTo>
                <a:lnTo>
                  <a:pt x="412" y="696"/>
                </a:lnTo>
                <a:lnTo>
                  <a:pt x="414" y="692"/>
                </a:lnTo>
                <a:lnTo>
                  <a:pt x="414" y="690"/>
                </a:lnTo>
                <a:lnTo>
                  <a:pt x="418" y="688"/>
                </a:lnTo>
                <a:lnTo>
                  <a:pt x="420" y="686"/>
                </a:lnTo>
                <a:lnTo>
                  <a:pt x="424" y="686"/>
                </a:lnTo>
                <a:lnTo>
                  <a:pt x="428" y="688"/>
                </a:lnTo>
                <a:lnTo>
                  <a:pt x="432" y="690"/>
                </a:lnTo>
                <a:lnTo>
                  <a:pt x="434" y="694"/>
                </a:lnTo>
                <a:lnTo>
                  <a:pt x="438" y="682"/>
                </a:lnTo>
                <a:lnTo>
                  <a:pt x="450" y="676"/>
                </a:lnTo>
                <a:lnTo>
                  <a:pt x="462" y="674"/>
                </a:lnTo>
                <a:lnTo>
                  <a:pt x="472" y="680"/>
                </a:lnTo>
                <a:lnTo>
                  <a:pt x="482" y="672"/>
                </a:lnTo>
                <a:lnTo>
                  <a:pt x="494" y="666"/>
                </a:lnTo>
                <a:lnTo>
                  <a:pt x="504" y="660"/>
                </a:lnTo>
                <a:lnTo>
                  <a:pt x="506" y="658"/>
                </a:lnTo>
                <a:lnTo>
                  <a:pt x="508" y="656"/>
                </a:lnTo>
                <a:lnTo>
                  <a:pt x="508" y="654"/>
                </a:lnTo>
                <a:lnTo>
                  <a:pt x="510" y="654"/>
                </a:lnTo>
                <a:lnTo>
                  <a:pt x="514" y="652"/>
                </a:lnTo>
                <a:lnTo>
                  <a:pt x="520" y="652"/>
                </a:lnTo>
                <a:lnTo>
                  <a:pt x="524" y="652"/>
                </a:lnTo>
                <a:lnTo>
                  <a:pt x="528" y="654"/>
                </a:lnTo>
                <a:lnTo>
                  <a:pt x="534" y="656"/>
                </a:lnTo>
                <a:lnTo>
                  <a:pt x="540" y="658"/>
                </a:lnTo>
                <a:lnTo>
                  <a:pt x="538" y="654"/>
                </a:lnTo>
                <a:lnTo>
                  <a:pt x="538" y="652"/>
                </a:lnTo>
                <a:lnTo>
                  <a:pt x="538" y="648"/>
                </a:lnTo>
                <a:lnTo>
                  <a:pt x="550" y="648"/>
                </a:lnTo>
                <a:lnTo>
                  <a:pt x="562" y="650"/>
                </a:lnTo>
                <a:lnTo>
                  <a:pt x="558" y="648"/>
                </a:lnTo>
                <a:lnTo>
                  <a:pt x="552" y="646"/>
                </a:lnTo>
                <a:lnTo>
                  <a:pt x="550" y="644"/>
                </a:lnTo>
                <a:lnTo>
                  <a:pt x="546" y="640"/>
                </a:lnTo>
                <a:lnTo>
                  <a:pt x="544" y="634"/>
                </a:lnTo>
                <a:lnTo>
                  <a:pt x="544" y="628"/>
                </a:lnTo>
                <a:lnTo>
                  <a:pt x="546" y="622"/>
                </a:lnTo>
                <a:lnTo>
                  <a:pt x="548" y="616"/>
                </a:lnTo>
                <a:lnTo>
                  <a:pt x="552" y="614"/>
                </a:lnTo>
                <a:lnTo>
                  <a:pt x="558" y="612"/>
                </a:lnTo>
                <a:lnTo>
                  <a:pt x="564" y="612"/>
                </a:lnTo>
                <a:lnTo>
                  <a:pt x="570" y="612"/>
                </a:lnTo>
                <a:lnTo>
                  <a:pt x="576" y="612"/>
                </a:lnTo>
                <a:lnTo>
                  <a:pt x="572" y="608"/>
                </a:lnTo>
                <a:lnTo>
                  <a:pt x="572" y="606"/>
                </a:lnTo>
                <a:lnTo>
                  <a:pt x="570" y="602"/>
                </a:lnTo>
                <a:lnTo>
                  <a:pt x="570" y="598"/>
                </a:lnTo>
                <a:lnTo>
                  <a:pt x="584" y="600"/>
                </a:lnTo>
                <a:lnTo>
                  <a:pt x="592" y="598"/>
                </a:lnTo>
                <a:lnTo>
                  <a:pt x="600" y="594"/>
                </a:lnTo>
                <a:lnTo>
                  <a:pt x="612" y="586"/>
                </a:lnTo>
                <a:lnTo>
                  <a:pt x="614" y="582"/>
                </a:lnTo>
                <a:lnTo>
                  <a:pt x="620" y="580"/>
                </a:lnTo>
                <a:lnTo>
                  <a:pt x="624" y="580"/>
                </a:lnTo>
                <a:lnTo>
                  <a:pt x="626" y="576"/>
                </a:lnTo>
                <a:lnTo>
                  <a:pt x="628" y="572"/>
                </a:lnTo>
                <a:lnTo>
                  <a:pt x="628" y="568"/>
                </a:lnTo>
                <a:lnTo>
                  <a:pt x="628" y="562"/>
                </a:lnTo>
                <a:lnTo>
                  <a:pt x="628" y="558"/>
                </a:lnTo>
                <a:lnTo>
                  <a:pt x="630" y="554"/>
                </a:lnTo>
                <a:lnTo>
                  <a:pt x="626" y="552"/>
                </a:lnTo>
                <a:lnTo>
                  <a:pt x="622" y="548"/>
                </a:lnTo>
                <a:lnTo>
                  <a:pt x="620" y="548"/>
                </a:lnTo>
                <a:lnTo>
                  <a:pt x="630" y="536"/>
                </a:lnTo>
                <a:lnTo>
                  <a:pt x="642" y="532"/>
                </a:lnTo>
                <a:lnTo>
                  <a:pt x="656" y="534"/>
                </a:lnTo>
                <a:lnTo>
                  <a:pt x="656" y="530"/>
                </a:lnTo>
                <a:lnTo>
                  <a:pt x="656" y="524"/>
                </a:lnTo>
                <a:lnTo>
                  <a:pt x="656" y="520"/>
                </a:lnTo>
                <a:lnTo>
                  <a:pt x="658" y="516"/>
                </a:lnTo>
                <a:lnTo>
                  <a:pt x="658" y="512"/>
                </a:lnTo>
                <a:lnTo>
                  <a:pt x="662" y="510"/>
                </a:lnTo>
                <a:lnTo>
                  <a:pt x="666" y="508"/>
                </a:lnTo>
                <a:lnTo>
                  <a:pt x="672" y="508"/>
                </a:lnTo>
                <a:lnTo>
                  <a:pt x="674" y="502"/>
                </a:lnTo>
                <a:lnTo>
                  <a:pt x="676" y="498"/>
                </a:lnTo>
                <a:lnTo>
                  <a:pt x="678" y="494"/>
                </a:lnTo>
                <a:lnTo>
                  <a:pt x="682" y="492"/>
                </a:lnTo>
                <a:lnTo>
                  <a:pt x="684" y="490"/>
                </a:lnTo>
                <a:lnTo>
                  <a:pt x="688" y="490"/>
                </a:lnTo>
                <a:lnTo>
                  <a:pt x="692" y="488"/>
                </a:lnTo>
                <a:lnTo>
                  <a:pt x="696" y="484"/>
                </a:lnTo>
                <a:lnTo>
                  <a:pt x="698" y="482"/>
                </a:lnTo>
                <a:lnTo>
                  <a:pt x="694" y="478"/>
                </a:lnTo>
                <a:lnTo>
                  <a:pt x="690" y="476"/>
                </a:lnTo>
                <a:lnTo>
                  <a:pt x="688" y="472"/>
                </a:lnTo>
                <a:lnTo>
                  <a:pt x="692" y="466"/>
                </a:lnTo>
                <a:lnTo>
                  <a:pt x="700" y="462"/>
                </a:lnTo>
                <a:lnTo>
                  <a:pt x="708" y="458"/>
                </a:lnTo>
                <a:lnTo>
                  <a:pt x="714" y="452"/>
                </a:lnTo>
                <a:lnTo>
                  <a:pt x="704" y="446"/>
                </a:lnTo>
                <a:lnTo>
                  <a:pt x="700" y="436"/>
                </a:lnTo>
                <a:lnTo>
                  <a:pt x="700" y="424"/>
                </a:lnTo>
                <a:lnTo>
                  <a:pt x="708" y="414"/>
                </a:lnTo>
                <a:lnTo>
                  <a:pt x="702" y="412"/>
                </a:lnTo>
                <a:lnTo>
                  <a:pt x="696" y="410"/>
                </a:lnTo>
                <a:lnTo>
                  <a:pt x="692" y="408"/>
                </a:lnTo>
                <a:lnTo>
                  <a:pt x="706" y="402"/>
                </a:lnTo>
                <a:lnTo>
                  <a:pt x="712" y="398"/>
                </a:lnTo>
                <a:lnTo>
                  <a:pt x="714" y="392"/>
                </a:lnTo>
                <a:lnTo>
                  <a:pt x="716" y="382"/>
                </a:lnTo>
                <a:lnTo>
                  <a:pt x="718" y="370"/>
                </a:lnTo>
                <a:lnTo>
                  <a:pt x="724" y="362"/>
                </a:lnTo>
                <a:lnTo>
                  <a:pt x="728" y="356"/>
                </a:lnTo>
                <a:lnTo>
                  <a:pt x="734" y="352"/>
                </a:lnTo>
                <a:lnTo>
                  <a:pt x="736" y="348"/>
                </a:lnTo>
                <a:lnTo>
                  <a:pt x="736" y="342"/>
                </a:lnTo>
                <a:lnTo>
                  <a:pt x="732" y="332"/>
                </a:lnTo>
                <a:lnTo>
                  <a:pt x="736" y="330"/>
                </a:lnTo>
                <a:lnTo>
                  <a:pt x="742" y="328"/>
                </a:lnTo>
                <a:lnTo>
                  <a:pt x="736" y="326"/>
                </a:lnTo>
                <a:lnTo>
                  <a:pt x="730" y="322"/>
                </a:lnTo>
                <a:lnTo>
                  <a:pt x="722" y="320"/>
                </a:lnTo>
                <a:lnTo>
                  <a:pt x="718" y="316"/>
                </a:lnTo>
                <a:lnTo>
                  <a:pt x="714" y="312"/>
                </a:lnTo>
                <a:lnTo>
                  <a:pt x="710" y="306"/>
                </a:lnTo>
                <a:lnTo>
                  <a:pt x="716" y="306"/>
                </a:lnTo>
                <a:lnTo>
                  <a:pt x="720" y="302"/>
                </a:lnTo>
                <a:lnTo>
                  <a:pt x="726" y="302"/>
                </a:lnTo>
                <a:lnTo>
                  <a:pt x="722" y="298"/>
                </a:lnTo>
                <a:lnTo>
                  <a:pt x="718" y="296"/>
                </a:lnTo>
                <a:lnTo>
                  <a:pt x="714" y="294"/>
                </a:lnTo>
                <a:lnTo>
                  <a:pt x="710" y="292"/>
                </a:lnTo>
                <a:lnTo>
                  <a:pt x="706" y="290"/>
                </a:lnTo>
                <a:lnTo>
                  <a:pt x="702" y="286"/>
                </a:lnTo>
                <a:lnTo>
                  <a:pt x="706" y="284"/>
                </a:lnTo>
                <a:lnTo>
                  <a:pt x="708" y="282"/>
                </a:lnTo>
                <a:lnTo>
                  <a:pt x="708" y="276"/>
                </a:lnTo>
                <a:lnTo>
                  <a:pt x="704" y="272"/>
                </a:lnTo>
                <a:lnTo>
                  <a:pt x="700" y="268"/>
                </a:lnTo>
                <a:lnTo>
                  <a:pt x="694" y="268"/>
                </a:lnTo>
                <a:lnTo>
                  <a:pt x="698" y="258"/>
                </a:lnTo>
                <a:lnTo>
                  <a:pt x="704" y="248"/>
                </a:lnTo>
                <a:lnTo>
                  <a:pt x="710" y="238"/>
                </a:lnTo>
                <a:lnTo>
                  <a:pt x="700" y="250"/>
                </a:lnTo>
                <a:lnTo>
                  <a:pt x="694" y="252"/>
                </a:lnTo>
                <a:lnTo>
                  <a:pt x="690" y="250"/>
                </a:lnTo>
                <a:lnTo>
                  <a:pt x="682" y="244"/>
                </a:lnTo>
                <a:lnTo>
                  <a:pt x="672" y="234"/>
                </a:lnTo>
                <a:lnTo>
                  <a:pt x="680" y="222"/>
                </a:lnTo>
                <a:lnTo>
                  <a:pt x="678" y="212"/>
                </a:lnTo>
                <a:lnTo>
                  <a:pt x="672" y="206"/>
                </a:lnTo>
                <a:lnTo>
                  <a:pt x="662" y="202"/>
                </a:lnTo>
                <a:lnTo>
                  <a:pt x="650" y="202"/>
                </a:lnTo>
                <a:lnTo>
                  <a:pt x="654" y="198"/>
                </a:lnTo>
                <a:lnTo>
                  <a:pt x="658" y="196"/>
                </a:lnTo>
                <a:lnTo>
                  <a:pt x="662" y="192"/>
                </a:lnTo>
                <a:lnTo>
                  <a:pt x="664" y="188"/>
                </a:lnTo>
                <a:lnTo>
                  <a:pt x="660" y="184"/>
                </a:lnTo>
                <a:lnTo>
                  <a:pt x="654" y="182"/>
                </a:lnTo>
                <a:lnTo>
                  <a:pt x="650" y="180"/>
                </a:lnTo>
                <a:lnTo>
                  <a:pt x="648" y="184"/>
                </a:lnTo>
                <a:lnTo>
                  <a:pt x="646" y="190"/>
                </a:lnTo>
                <a:lnTo>
                  <a:pt x="644" y="192"/>
                </a:lnTo>
                <a:lnTo>
                  <a:pt x="640" y="196"/>
                </a:lnTo>
                <a:lnTo>
                  <a:pt x="640" y="184"/>
                </a:lnTo>
                <a:lnTo>
                  <a:pt x="640" y="172"/>
                </a:lnTo>
                <a:lnTo>
                  <a:pt x="638" y="162"/>
                </a:lnTo>
                <a:lnTo>
                  <a:pt x="632" y="154"/>
                </a:lnTo>
                <a:lnTo>
                  <a:pt x="622" y="152"/>
                </a:lnTo>
                <a:lnTo>
                  <a:pt x="622" y="146"/>
                </a:lnTo>
                <a:lnTo>
                  <a:pt x="622" y="140"/>
                </a:lnTo>
                <a:lnTo>
                  <a:pt x="622" y="134"/>
                </a:lnTo>
                <a:lnTo>
                  <a:pt x="622" y="128"/>
                </a:lnTo>
                <a:lnTo>
                  <a:pt x="618" y="110"/>
                </a:lnTo>
                <a:lnTo>
                  <a:pt x="614" y="94"/>
                </a:lnTo>
                <a:lnTo>
                  <a:pt x="612" y="98"/>
                </a:lnTo>
                <a:lnTo>
                  <a:pt x="612" y="104"/>
                </a:lnTo>
                <a:lnTo>
                  <a:pt x="610" y="108"/>
                </a:lnTo>
                <a:lnTo>
                  <a:pt x="608" y="114"/>
                </a:lnTo>
                <a:lnTo>
                  <a:pt x="606" y="118"/>
                </a:lnTo>
                <a:lnTo>
                  <a:pt x="602" y="120"/>
                </a:lnTo>
                <a:lnTo>
                  <a:pt x="598" y="122"/>
                </a:lnTo>
                <a:lnTo>
                  <a:pt x="592" y="122"/>
                </a:lnTo>
                <a:lnTo>
                  <a:pt x="592" y="118"/>
                </a:lnTo>
                <a:lnTo>
                  <a:pt x="592" y="114"/>
                </a:lnTo>
                <a:lnTo>
                  <a:pt x="592" y="108"/>
                </a:lnTo>
                <a:lnTo>
                  <a:pt x="590" y="112"/>
                </a:lnTo>
                <a:lnTo>
                  <a:pt x="586" y="114"/>
                </a:lnTo>
                <a:lnTo>
                  <a:pt x="582" y="116"/>
                </a:lnTo>
                <a:lnTo>
                  <a:pt x="574" y="100"/>
                </a:lnTo>
                <a:lnTo>
                  <a:pt x="568" y="80"/>
                </a:lnTo>
                <a:lnTo>
                  <a:pt x="564" y="90"/>
                </a:lnTo>
                <a:lnTo>
                  <a:pt x="558" y="96"/>
                </a:lnTo>
                <a:lnTo>
                  <a:pt x="552" y="104"/>
                </a:lnTo>
                <a:lnTo>
                  <a:pt x="548" y="100"/>
                </a:lnTo>
                <a:lnTo>
                  <a:pt x="544" y="94"/>
                </a:lnTo>
                <a:lnTo>
                  <a:pt x="542" y="90"/>
                </a:lnTo>
                <a:lnTo>
                  <a:pt x="540" y="82"/>
                </a:lnTo>
                <a:lnTo>
                  <a:pt x="540" y="76"/>
                </a:lnTo>
                <a:lnTo>
                  <a:pt x="536" y="80"/>
                </a:lnTo>
                <a:lnTo>
                  <a:pt x="534" y="82"/>
                </a:lnTo>
                <a:lnTo>
                  <a:pt x="530" y="84"/>
                </a:lnTo>
                <a:lnTo>
                  <a:pt x="520" y="52"/>
                </a:lnTo>
                <a:lnTo>
                  <a:pt x="508" y="22"/>
                </a:lnTo>
                <a:lnTo>
                  <a:pt x="504" y="30"/>
                </a:lnTo>
                <a:lnTo>
                  <a:pt x="498" y="40"/>
                </a:lnTo>
                <a:lnTo>
                  <a:pt x="490" y="48"/>
                </a:lnTo>
                <a:lnTo>
                  <a:pt x="482" y="52"/>
                </a:lnTo>
                <a:lnTo>
                  <a:pt x="472" y="50"/>
                </a:lnTo>
                <a:lnTo>
                  <a:pt x="468" y="52"/>
                </a:lnTo>
                <a:lnTo>
                  <a:pt x="464" y="54"/>
                </a:lnTo>
                <a:lnTo>
                  <a:pt x="460" y="58"/>
                </a:lnTo>
                <a:lnTo>
                  <a:pt x="456" y="48"/>
                </a:lnTo>
                <a:lnTo>
                  <a:pt x="450" y="38"/>
                </a:lnTo>
                <a:lnTo>
                  <a:pt x="448" y="30"/>
                </a:lnTo>
                <a:lnTo>
                  <a:pt x="444" y="28"/>
                </a:lnTo>
                <a:lnTo>
                  <a:pt x="440" y="28"/>
                </a:lnTo>
                <a:lnTo>
                  <a:pt x="440" y="36"/>
                </a:lnTo>
                <a:lnTo>
                  <a:pt x="438" y="40"/>
                </a:lnTo>
                <a:lnTo>
                  <a:pt x="436" y="44"/>
                </a:lnTo>
                <a:lnTo>
                  <a:pt x="432" y="46"/>
                </a:lnTo>
                <a:lnTo>
                  <a:pt x="430" y="46"/>
                </a:lnTo>
                <a:lnTo>
                  <a:pt x="424" y="44"/>
                </a:lnTo>
                <a:lnTo>
                  <a:pt x="420" y="40"/>
                </a:lnTo>
                <a:lnTo>
                  <a:pt x="416" y="34"/>
                </a:lnTo>
                <a:lnTo>
                  <a:pt x="412" y="38"/>
                </a:lnTo>
                <a:lnTo>
                  <a:pt x="408" y="40"/>
                </a:lnTo>
                <a:lnTo>
                  <a:pt x="404" y="44"/>
                </a:lnTo>
                <a:lnTo>
                  <a:pt x="386" y="22"/>
                </a:lnTo>
                <a:lnTo>
                  <a:pt x="368" y="0"/>
                </a:lnTo>
                <a:lnTo>
                  <a:pt x="370" y="10"/>
                </a:lnTo>
                <a:lnTo>
                  <a:pt x="372" y="18"/>
                </a:lnTo>
                <a:lnTo>
                  <a:pt x="372" y="28"/>
                </a:lnTo>
                <a:lnTo>
                  <a:pt x="364" y="26"/>
                </a:lnTo>
                <a:lnTo>
                  <a:pt x="360" y="22"/>
                </a:lnTo>
                <a:lnTo>
                  <a:pt x="354" y="16"/>
                </a:lnTo>
                <a:lnTo>
                  <a:pt x="352" y="10"/>
                </a:lnTo>
                <a:lnTo>
                  <a:pt x="350" y="2"/>
                </a:lnTo>
                <a:lnTo>
                  <a:pt x="350" y="6"/>
                </a:lnTo>
                <a:lnTo>
                  <a:pt x="348" y="10"/>
                </a:lnTo>
                <a:lnTo>
                  <a:pt x="348" y="14"/>
                </a:lnTo>
                <a:lnTo>
                  <a:pt x="346" y="20"/>
                </a:lnTo>
                <a:lnTo>
                  <a:pt x="344" y="24"/>
                </a:lnTo>
                <a:lnTo>
                  <a:pt x="342" y="28"/>
                </a:lnTo>
                <a:lnTo>
                  <a:pt x="340" y="32"/>
                </a:lnTo>
                <a:lnTo>
                  <a:pt x="338" y="34"/>
                </a:lnTo>
                <a:lnTo>
                  <a:pt x="334" y="34"/>
                </a:lnTo>
                <a:lnTo>
                  <a:pt x="330" y="32"/>
                </a:lnTo>
                <a:lnTo>
                  <a:pt x="326" y="28"/>
                </a:lnTo>
                <a:lnTo>
                  <a:pt x="326" y="32"/>
                </a:lnTo>
                <a:lnTo>
                  <a:pt x="328" y="38"/>
                </a:lnTo>
                <a:lnTo>
                  <a:pt x="324" y="36"/>
                </a:lnTo>
                <a:lnTo>
                  <a:pt x="320" y="34"/>
                </a:lnTo>
                <a:lnTo>
                  <a:pt x="316" y="32"/>
                </a:lnTo>
                <a:lnTo>
                  <a:pt x="314" y="36"/>
                </a:lnTo>
                <a:lnTo>
                  <a:pt x="314" y="40"/>
                </a:lnTo>
                <a:lnTo>
                  <a:pt x="312" y="44"/>
                </a:lnTo>
                <a:lnTo>
                  <a:pt x="294" y="42"/>
                </a:lnTo>
                <a:lnTo>
                  <a:pt x="278" y="32"/>
                </a:lnTo>
                <a:lnTo>
                  <a:pt x="264" y="18"/>
                </a:lnTo>
                <a:lnTo>
                  <a:pt x="250" y="4"/>
                </a:lnTo>
                <a:lnTo>
                  <a:pt x="260" y="6"/>
                </a:lnTo>
                <a:lnTo>
                  <a:pt x="266" y="14"/>
                </a:lnTo>
                <a:lnTo>
                  <a:pt x="270" y="24"/>
                </a:lnTo>
                <a:lnTo>
                  <a:pt x="274" y="34"/>
                </a:lnTo>
                <a:lnTo>
                  <a:pt x="282" y="40"/>
                </a:lnTo>
                <a:lnTo>
                  <a:pt x="256" y="12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3090" name="Freeform 18"/>
          <p:cNvSpPr>
            <a:spLocks/>
          </p:cNvSpPr>
          <p:nvPr/>
        </p:nvSpPr>
        <p:spPr bwMode="gray">
          <a:xfrm>
            <a:off x="5292725" y="6092825"/>
            <a:ext cx="215900" cy="215900"/>
          </a:xfrm>
          <a:custGeom>
            <a:avLst/>
            <a:gdLst/>
            <a:ahLst/>
            <a:cxnLst>
              <a:cxn ang="0">
                <a:pos x="264" y="20"/>
              </a:cxn>
              <a:cxn ang="0">
                <a:pos x="286" y="52"/>
              </a:cxn>
              <a:cxn ang="0">
                <a:pos x="242" y="68"/>
              </a:cxn>
              <a:cxn ang="0">
                <a:pos x="202" y="72"/>
              </a:cxn>
              <a:cxn ang="0">
                <a:pos x="194" y="102"/>
              </a:cxn>
              <a:cxn ang="0">
                <a:pos x="140" y="114"/>
              </a:cxn>
              <a:cxn ang="0">
                <a:pos x="116" y="136"/>
              </a:cxn>
              <a:cxn ang="0">
                <a:pos x="84" y="164"/>
              </a:cxn>
              <a:cxn ang="0">
                <a:pos x="76" y="182"/>
              </a:cxn>
              <a:cxn ang="0">
                <a:pos x="60" y="224"/>
              </a:cxn>
              <a:cxn ang="0">
                <a:pos x="42" y="272"/>
              </a:cxn>
              <a:cxn ang="0">
                <a:pos x="24" y="296"/>
              </a:cxn>
              <a:cxn ang="0">
                <a:pos x="12" y="330"/>
              </a:cxn>
              <a:cxn ang="0">
                <a:pos x="16" y="352"/>
              </a:cxn>
              <a:cxn ang="0">
                <a:pos x="6" y="396"/>
              </a:cxn>
              <a:cxn ang="0">
                <a:pos x="30" y="420"/>
              </a:cxn>
              <a:cxn ang="0">
                <a:pos x="22" y="448"/>
              </a:cxn>
              <a:cxn ang="0">
                <a:pos x="38" y="472"/>
              </a:cxn>
              <a:cxn ang="0">
                <a:pos x="64" y="500"/>
              </a:cxn>
              <a:cxn ang="0">
                <a:pos x="76" y="546"/>
              </a:cxn>
              <a:cxn ang="0">
                <a:pos x="126" y="572"/>
              </a:cxn>
              <a:cxn ang="0">
                <a:pos x="130" y="602"/>
              </a:cxn>
              <a:cxn ang="0">
                <a:pos x="170" y="614"/>
              </a:cxn>
              <a:cxn ang="0">
                <a:pos x="188" y="636"/>
              </a:cxn>
              <a:cxn ang="0">
                <a:pos x="212" y="644"/>
              </a:cxn>
              <a:cxn ang="0">
                <a:pos x="238" y="662"/>
              </a:cxn>
              <a:cxn ang="0">
                <a:pos x="280" y="668"/>
              </a:cxn>
              <a:cxn ang="0">
                <a:pos x="300" y="676"/>
              </a:cxn>
              <a:cxn ang="0">
                <a:pos x="330" y="688"/>
              </a:cxn>
              <a:cxn ang="0">
                <a:pos x="350" y="694"/>
              </a:cxn>
              <a:cxn ang="0">
                <a:pos x="392" y="718"/>
              </a:cxn>
              <a:cxn ang="0">
                <a:pos x="398" y="686"/>
              </a:cxn>
              <a:cxn ang="0">
                <a:pos x="428" y="688"/>
              </a:cxn>
              <a:cxn ang="0">
                <a:pos x="504" y="660"/>
              </a:cxn>
              <a:cxn ang="0">
                <a:pos x="534" y="656"/>
              </a:cxn>
              <a:cxn ang="0">
                <a:pos x="550" y="644"/>
              </a:cxn>
              <a:cxn ang="0">
                <a:pos x="570" y="612"/>
              </a:cxn>
              <a:cxn ang="0">
                <a:pos x="612" y="586"/>
              </a:cxn>
              <a:cxn ang="0">
                <a:pos x="630" y="554"/>
              </a:cxn>
              <a:cxn ang="0">
                <a:pos x="656" y="520"/>
              </a:cxn>
              <a:cxn ang="0">
                <a:pos x="682" y="492"/>
              </a:cxn>
              <a:cxn ang="0">
                <a:pos x="692" y="466"/>
              </a:cxn>
              <a:cxn ang="0">
                <a:pos x="696" y="410"/>
              </a:cxn>
              <a:cxn ang="0">
                <a:pos x="734" y="352"/>
              </a:cxn>
              <a:cxn ang="0">
                <a:pos x="718" y="316"/>
              </a:cxn>
              <a:cxn ang="0">
                <a:pos x="710" y="292"/>
              </a:cxn>
              <a:cxn ang="0">
                <a:pos x="698" y="258"/>
              </a:cxn>
              <a:cxn ang="0">
                <a:pos x="678" y="212"/>
              </a:cxn>
              <a:cxn ang="0">
                <a:pos x="654" y="182"/>
              </a:cxn>
              <a:cxn ang="0">
                <a:pos x="632" y="154"/>
              </a:cxn>
              <a:cxn ang="0">
                <a:pos x="612" y="104"/>
              </a:cxn>
              <a:cxn ang="0">
                <a:pos x="592" y="108"/>
              </a:cxn>
              <a:cxn ang="0">
                <a:pos x="548" y="100"/>
              </a:cxn>
              <a:cxn ang="0">
                <a:pos x="508" y="22"/>
              </a:cxn>
              <a:cxn ang="0">
                <a:pos x="456" y="48"/>
              </a:cxn>
              <a:cxn ang="0">
                <a:pos x="430" y="46"/>
              </a:cxn>
              <a:cxn ang="0">
                <a:pos x="370" y="10"/>
              </a:cxn>
              <a:cxn ang="0">
                <a:pos x="348" y="10"/>
              </a:cxn>
              <a:cxn ang="0">
                <a:pos x="326" y="28"/>
              </a:cxn>
              <a:cxn ang="0">
                <a:pos x="294" y="42"/>
              </a:cxn>
              <a:cxn ang="0">
                <a:pos x="256" y="12"/>
              </a:cxn>
            </a:cxnLst>
            <a:rect l="0" t="0" r="r" b="b"/>
            <a:pathLst>
              <a:path w="742" h="718">
                <a:moveTo>
                  <a:pt x="256" y="12"/>
                </a:moveTo>
                <a:lnTo>
                  <a:pt x="252" y="8"/>
                </a:lnTo>
                <a:lnTo>
                  <a:pt x="252" y="6"/>
                </a:lnTo>
                <a:lnTo>
                  <a:pt x="250" y="6"/>
                </a:lnTo>
                <a:lnTo>
                  <a:pt x="252" y="8"/>
                </a:lnTo>
                <a:lnTo>
                  <a:pt x="254" y="10"/>
                </a:lnTo>
                <a:lnTo>
                  <a:pt x="256" y="12"/>
                </a:lnTo>
                <a:lnTo>
                  <a:pt x="260" y="16"/>
                </a:lnTo>
                <a:lnTo>
                  <a:pt x="264" y="20"/>
                </a:lnTo>
                <a:lnTo>
                  <a:pt x="268" y="24"/>
                </a:lnTo>
                <a:lnTo>
                  <a:pt x="270" y="28"/>
                </a:lnTo>
                <a:lnTo>
                  <a:pt x="274" y="32"/>
                </a:lnTo>
                <a:lnTo>
                  <a:pt x="278" y="34"/>
                </a:lnTo>
                <a:lnTo>
                  <a:pt x="280" y="36"/>
                </a:lnTo>
                <a:lnTo>
                  <a:pt x="280" y="38"/>
                </a:lnTo>
                <a:lnTo>
                  <a:pt x="282" y="38"/>
                </a:lnTo>
                <a:lnTo>
                  <a:pt x="288" y="48"/>
                </a:lnTo>
                <a:lnTo>
                  <a:pt x="286" y="52"/>
                </a:lnTo>
                <a:lnTo>
                  <a:pt x="278" y="56"/>
                </a:lnTo>
                <a:lnTo>
                  <a:pt x="268" y="58"/>
                </a:lnTo>
                <a:lnTo>
                  <a:pt x="256" y="58"/>
                </a:lnTo>
                <a:lnTo>
                  <a:pt x="246" y="56"/>
                </a:lnTo>
                <a:lnTo>
                  <a:pt x="238" y="54"/>
                </a:lnTo>
                <a:lnTo>
                  <a:pt x="242" y="58"/>
                </a:lnTo>
                <a:lnTo>
                  <a:pt x="246" y="62"/>
                </a:lnTo>
                <a:lnTo>
                  <a:pt x="244" y="64"/>
                </a:lnTo>
                <a:lnTo>
                  <a:pt x="242" y="68"/>
                </a:lnTo>
                <a:lnTo>
                  <a:pt x="238" y="70"/>
                </a:lnTo>
                <a:lnTo>
                  <a:pt x="232" y="72"/>
                </a:lnTo>
                <a:lnTo>
                  <a:pt x="228" y="72"/>
                </a:lnTo>
                <a:lnTo>
                  <a:pt x="222" y="70"/>
                </a:lnTo>
                <a:lnTo>
                  <a:pt x="216" y="68"/>
                </a:lnTo>
                <a:lnTo>
                  <a:pt x="212" y="64"/>
                </a:lnTo>
                <a:lnTo>
                  <a:pt x="206" y="64"/>
                </a:lnTo>
                <a:lnTo>
                  <a:pt x="204" y="68"/>
                </a:lnTo>
                <a:lnTo>
                  <a:pt x="202" y="72"/>
                </a:lnTo>
                <a:lnTo>
                  <a:pt x="200" y="76"/>
                </a:lnTo>
                <a:lnTo>
                  <a:pt x="196" y="78"/>
                </a:lnTo>
                <a:lnTo>
                  <a:pt x="190" y="80"/>
                </a:lnTo>
                <a:lnTo>
                  <a:pt x="196" y="82"/>
                </a:lnTo>
                <a:lnTo>
                  <a:pt x="198" y="86"/>
                </a:lnTo>
                <a:lnTo>
                  <a:pt x="200" y="90"/>
                </a:lnTo>
                <a:lnTo>
                  <a:pt x="200" y="94"/>
                </a:lnTo>
                <a:lnTo>
                  <a:pt x="198" y="98"/>
                </a:lnTo>
                <a:lnTo>
                  <a:pt x="194" y="102"/>
                </a:lnTo>
                <a:lnTo>
                  <a:pt x="186" y="102"/>
                </a:lnTo>
                <a:lnTo>
                  <a:pt x="172" y="100"/>
                </a:lnTo>
                <a:lnTo>
                  <a:pt x="162" y="100"/>
                </a:lnTo>
                <a:lnTo>
                  <a:pt x="164" y="102"/>
                </a:lnTo>
                <a:lnTo>
                  <a:pt x="166" y="106"/>
                </a:lnTo>
                <a:lnTo>
                  <a:pt x="168" y="110"/>
                </a:lnTo>
                <a:lnTo>
                  <a:pt x="154" y="110"/>
                </a:lnTo>
                <a:lnTo>
                  <a:pt x="140" y="110"/>
                </a:lnTo>
                <a:lnTo>
                  <a:pt x="140" y="114"/>
                </a:lnTo>
                <a:lnTo>
                  <a:pt x="142" y="116"/>
                </a:lnTo>
                <a:lnTo>
                  <a:pt x="136" y="118"/>
                </a:lnTo>
                <a:lnTo>
                  <a:pt x="130" y="118"/>
                </a:lnTo>
                <a:lnTo>
                  <a:pt x="124" y="118"/>
                </a:lnTo>
                <a:lnTo>
                  <a:pt x="126" y="122"/>
                </a:lnTo>
                <a:lnTo>
                  <a:pt x="126" y="126"/>
                </a:lnTo>
                <a:lnTo>
                  <a:pt x="126" y="130"/>
                </a:lnTo>
                <a:lnTo>
                  <a:pt x="128" y="134"/>
                </a:lnTo>
                <a:lnTo>
                  <a:pt x="116" y="136"/>
                </a:lnTo>
                <a:lnTo>
                  <a:pt x="106" y="140"/>
                </a:lnTo>
                <a:lnTo>
                  <a:pt x="96" y="144"/>
                </a:lnTo>
                <a:lnTo>
                  <a:pt x="82" y="142"/>
                </a:lnTo>
                <a:lnTo>
                  <a:pt x="88" y="146"/>
                </a:lnTo>
                <a:lnTo>
                  <a:pt x="92" y="148"/>
                </a:lnTo>
                <a:lnTo>
                  <a:pt x="92" y="152"/>
                </a:lnTo>
                <a:lnTo>
                  <a:pt x="92" y="156"/>
                </a:lnTo>
                <a:lnTo>
                  <a:pt x="88" y="160"/>
                </a:lnTo>
                <a:lnTo>
                  <a:pt x="84" y="164"/>
                </a:lnTo>
                <a:lnTo>
                  <a:pt x="78" y="166"/>
                </a:lnTo>
                <a:lnTo>
                  <a:pt x="74" y="168"/>
                </a:lnTo>
                <a:lnTo>
                  <a:pt x="68" y="170"/>
                </a:lnTo>
                <a:lnTo>
                  <a:pt x="62" y="172"/>
                </a:lnTo>
                <a:lnTo>
                  <a:pt x="58" y="172"/>
                </a:lnTo>
                <a:lnTo>
                  <a:pt x="64" y="174"/>
                </a:lnTo>
                <a:lnTo>
                  <a:pt x="68" y="176"/>
                </a:lnTo>
                <a:lnTo>
                  <a:pt x="72" y="180"/>
                </a:lnTo>
                <a:lnTo>
                  <a:pt x="76" y="182"/>
                </a:lnTo>
                <a:lnTo>
                  <a:pt x="78" y="184"/>
                </a:lnTo>
                <a:lnTo>
                  <a:pt x="78" y="190"/>
                </a:lnTo>
                <a:lnTo>
                  <a:pt x="78" y="194"/>
                </a:lnTo>
                <a:lnTo>
                  <a:pt x="76" y="202"/>
                </a:lnTo>
                <a:lnTo>
                  <a:pt x="70" y="204"/>
                </a:lnTo>
                <a:lnTo>
                  <a:pt x="62" y="204"/>
                </a:lnTo>
                <a:lnTo>
                  <a:pt x="54" y="204"/>
                </a:lnTo>
                <a:lnTo>
                  <a:pt x="60" y="214"/>
                </a:lnTo>
                <a:lnTo>
                  <a:pt x="60" y="224"/>
                </a:lnTo>
                <a:lnTo>
                  <a:pt x="56" y="236"/>
                </a:lnTo>
                <a:lnTo>
                  <a:pt x="56" y="248"/>
                </a:lnTo>
                <a:lnTo>
                  <a:pt x="46" y="248"/>
                </a:lnTo>
                <a:lnTo>
                  <a:pt x="34" y="248"/>
                </a:lnTo>
                <a:lnTo>
                  <a:pt x="38" y="250"/>
                </a:lnTo>
                <a:lnTo>
                  <a:pt x="42" y="254"/>
                </a:lnTo>
                <a:lnTo>
                  <a:pt x="44" y="260"/>
                </a:lnTo>
                <a:lnTo>
                  <a:pt x="44" y="268"/>
                </a:lnTo>
                <a:lnTo>
                  <a:pt x="42" y="272"/>
                </a:lnTo>
                <a:lnTo>
                  <a:pt x="38" y="276"/>
                </a:lnTo>
                <a:lnTo>
                  <a:pt x="34" y="278"/>
                </a:lnTo>
                <a:lnTo>
                  <a:pt x="28" y="280"/>
                </a:lnTo>
                <a:lnTo>
                  <a:pt x="24" y="280"/>
                </a:lnTo>
                <a:lnTo>
                  <a:pt x="18" y="282"/>
                </a:lnTo>
                <a:lnTo>
                  <a:pt x="24" y="284"/>
                </a:lnTo>
                <a:lnTo>
                  <a:pt x="26" y="288"/>
                </a:lnTo>
                <a:lnTo>
                  <a:pt x="26" y="292"/>
                </a:lnTo>
                <a:lnTo>
                  <a:pt x="24" y="296"/>
                </a:lnTo>
                <a:lnTo>
                  <a:pt x="18" y="300"/>
                </a:lnTo>
                <a:lnTo>
                  <a:pt x="28" y="302"/>
                </a:lnTo>
                <a:lnTo>
                  <a:pt x="38" y="306"/>
                </a:lnTo>
                <a:lnTo>
                  <a:pt x="38" y="312"/>
                </a:lnTo>
                <a:lnTo>
                  <a:pt x="34" y="316"/>
                </a:lnTo>
                <a:lnTo>
                  <a:pt x="28" y="320"/>
                </a:lnTo>
                <a:lnTo>
                  <a:pt x="24" y="322"/>
                </a:lnTo>
                <a:lnTo>
                  <a:pt x="18" y="326"/>
                </a:lnTo>
                <a:lnTo>
                  <a:pt x="12" y="330"/>
                </a:lnTo>
                <a:lnTo>
                  <a:pt x="8" y="334"/>
                </a:lnTo>
                <a:lnTo>
                  <a:pt x="12" y="336"/>
                </a:lnTo>
                <a:lnTo>
                  <a:pt x="18" y="338"/>
                </a:lnTo>
                <a:lnTo>
                  <a:pt x="22" y="338"/>
                </a:lnTo>
                <a:lnTo>
                  <a:pt x="20" y="342"/>
                </a:lnTo>
                <a:lnTo>
                  <a:pt x="18" y="344"/>
                </a:lnTo>
                <a:lnTo>
                  <a:pt x="14" y="348"/>
                </a:lnTo>
                <a:lnTo>
                  <a:pt x="12" y="350"/>
                </a:lnTo>
                <a:lnTo>
                  <a:pt x="16" y="352"/>
                </a:lnTo>
                <a:lnTo>
                  <a:pt x="22" y="354"/>
                </a:lnTo>
                <a:lnTo>
                  <a:pt x="26" y="356"/>
                </a:lnTo>
                <a:lnTo>
                  <a:pt x="24" y="358"/>
                </a:lnTo>
                <a:lnTo>
                  <a:pt x="22" y="362"/>
                </a:lnTo>
                <a:lnTo>
                  <a:pt x="32" y="364"/>
                </a:lnTo>
                <a:lnTo>
                  <a:pt x="44" y="368"/>
                </a:lnTo>
                <a:lnTo>
                  <a:pt x="22" y="382"/>
                </a:lnTo>
                <a:lnTo>
                  <a:pt x="0" y="394"/>
                </a:lnTo>
                <a:lnTo>
                  <a:pt x="6" y="396"/>
                </a:lnTo>
                <a:lnTo>
                  <a:pt x="14" y="398"/>
                </a:lnTo>
                <a:lnTo>
                  <a:pt x="20" y="402"/>
                </a:lnTo>
                <a:lnTo>
                  <a:pt x="24" y="406"/>
                </a:lnTo>
                <a:lnTo>
                  <a:pt x="22" y="408"/>
                </a:lnTo>
                <a:lnTo>
                  <a:pt x="20" y="410"/>
                </a:lnTo>
                <a:lnTo>
                  <a:pt x="16" y="412"/>
                </a:lnTo>
                <a:lnTo>
                  <a:pt x="22" y="414"/>
                </a:lnTo>
                <a:lnTo>
                  <a:pt x="28" y="416"/>
                </a:lnTo>
                <a:lnTo>
                  <a:pt x="30" y="420"/>
                </a:lnTo>
                <a:lnTo>
                  <a:pt x="32" y="424"/>
                </a:lnTo>
                <a:lnTo>
                  <a:pt x="32" y="428"/>
                </a:lnTo>
                <a:lnTo>
                  <a:pt x="28" y="434"/>
                </a:lnTo>
                <a:lnTo>
                  <a:pt x="32" y="434"/>
                </a:lnTo>
                <a:lnTo>
                  <a:pt x="34" y="434"/>
                </a:lnTo>
                <a:lnTo>
                  <a:pt x="34" y="440"/>
                </a:lnTo>
                <a:lnTo>
                  <a:pt x="30" y="442"/>
                </a:lnTo>
                <a:lnTo>
                  <a:pt x="26" y="446"/>
                </a:lnTo>
                <a:lnTo>
                  <a:pt x="22" y="448"/>
                </a:lnTo>
                <a:lnTo>
                  <a:pt x="20" y="452"/>
                </a:lnTo>
                <a:lnTo>
                  <a:pt x="16" y="456"/>
                </a:lnTo>
                <a:lnTo>
                  <a:pt x="22" y="454"/>
                </a:lnTo>
                <a:lnTo>
                  <a:pt x="28" y="456"/>
                </a:lnTo>
                <a:lnTo>
                  <a:pt x="34" y="458"/>
                </a:lnTo>
                <a:lnTo>
                  <a:pt x="40" y="460"/>
                </a:lnTo>
                <a:lnTo>
                  <a:pt x="44" y="464"/>
                </a:lnTo>
                <a:lnTo>
                  <a:pt x="40" y="468"/>
                </a:lnTo>
                <a:lnTo>
                  <a:pt x="38" y="472"/>
                </a:lnTo>
                <a:lnTo>
                  <a:pt x="34" y="476"/>
                </a:lnTo>
                <a:lnTo>
                  <a:pt x="40" y="478"/>
                </a:lnTo>
                <a:lnTo>
                  <a:pt x="44" y="482"/>
                </a:lnTo>
                <a:lnTo>
                  <a:pt x="48" y="486"/>
                </a:lnTo>
                <a:lnTo>
                  <a:pt x="48" y="490"/>
                </a:lnTo>
                <a:lnTo>
                  <a:pt x="48" y="496"/>
                </a:lnTo>
                <a:lnTo>
                  <a:pt x="54" y="496"/>
                </a:lnTo>
                <a:lnTo>
                  <a:pt x="60" y="498"/>
                </a:lnTo>
                <a:lnTo>
                  <a:pt x="64" y="500"/>
                </a:lnTo>
                <a:lnTo>
                  <a:pt x="66" y="504"/>
                </a:lnTo>
                <a:lnTo>
                  <a:pt x="66" y="508"/>
                </a:lnTo>
                <a:lnTo>
                  <a:pt x="66" y="514"/>
                </a:lnTo>
                <a:lnTo>
                  <a:pt x="62" y="520"/>
                </a:lnTo>
                <a:lnTo>
                  <a:pt x="68" y="524"/>
                </a:lnTo>
                <a:lnTo>
                  <a:pt x="72" y="528"/>
                </a:lnTo>
                <a:lnTo>
                  <a:pt x="74" y="534"/>
                </a:lnTo>
                <a:lnTo>
                  <a:pt x="76" y="540"/>
                </a:lnTo>
                <a:lnTo>
                  <a:pt x="76" y="546"/>
                </a:lnTo>
                <a:lnTo>
                  <a:pt x="96" y="546"/>
                </a:lnTo>
                <a:lnTo>
                  <a:pt x="118" y="544"/>
                </a:lnTo>
                <a:lnTo>
                  <a:pt x="114" y="552"/>
                </a:lnTo>
                <a:lnTo>
                  <a:pt x="112" y="558"/>
                </a:lnTo>
                <a:lnTo>
                  <a:pt x="110" y="566"/>
                </a:lnTo>
                <a:lnTo>
                  <a:pt x="108" y="572"/>
                </a:lnTo>
                <a:lnTo>
                  <a:pt x="114" y="572"/>
                </a:lnTo>
                <a:lnTo>
                  <a:pt x="120" y="572"/>
                </a:lnTo>
                <a:lnTo>
                  <a:pt x="126" y="572"/>
                </a:lnTo>
                <a:lnTo>
                  <a:pt x="122" y="578"/>
                </a:lnTo>
                <a:lnTo>
                  <a:pt x="118" y="584"/>
                </a:lnTo>
                <a:lnTo>
                  <a:pt x="116" y="592"/>
                </a:lnTo>
                <a:lnTo>
                  <a:pt x="122" y="592"/>
                </a:lnTo>
                <a:lnTo>
                  <a:pt x="128" y="592"/>
                </a:lnTo>
                <a:lnTo>
                  <a:pt x="136" y="592"/>
                </a:lnTo>
                <a:lnTo>
                  <a:pt x="134" y="594"/>
                </a:lnTo>
                <a:lnTo>
                  <a:pt x="132" y="598"/>
                </a:lnTo>
                <a:lnTo>
                  <a:pt x="130" y="602"/>
                </a:lnTo>
                <a:lnTo>
                  <a:pt x="128" y="604"/>
                </a:lnTo>
                <a:lnTo>
                  <a:pt x="144" y="606"/>
                </a:lnTo>
                <a:lnTo>
                  <a:pt x="156" y="610"/>
                </a:lnTo>
                <a:lnTo>
                  <a:pt x="164" y="622"/>
                </a:lnTo>
                <a:lnTo>
                  <a:pt x="162" y="620"/>
                </a:lnTo>
                <a:lnTo>
                  <a:pt x="160" y="618"/>
                </a:lnTo>
                <a:lnTo>
                  <a:pt x="164" y="614"/>
                </a:lnTo>
                <a:lnTo>
                  <a:pt x="168" y="614"/>
                </a:lnTo>
                <a:lnTo>
                  <a:pt x="170" y="614"/>
                </a:lnTo>
                <a:lnTo>
                  <a:pt x="172" y="614"/>
                </a:lnTo>
                <a:lnTo>
                  <a:pt x="174" y="618"/>
                </a:lnTo>
                <a:lnTo>
                  <a:pt x="174" y="620"/>
                </a:lnTo>
                <a:lnTo>
                  <a:pt x="176" y="624"/>
                </a:lnTo>
                <a:lnTo>
                  <a:pt x="178" y="628"/>
                </a:lnTo>
                <a:lnTo>
                  <a:pt x="178" y="630"/>
                </a:lnTo>
                <a:lnTo>
                  <a:pt x="180" y="632"/>
                </a:lnTo>
                <a:lnTo>
                  <a:pt x="184" y="634"/>
                </a:lnTo>
                <a:lnTo>
                  <a:pt x="188" y="636"/>
                </a:lnTo>
                <a:lnTo>
                  <a:pt x="190" y="636"/>
                </a:lnTo>
                <a:lnTo>
                  <a:pt x="194" y="638"/>
                </a:lnTo>
                <a:lnTo>
                  <a:pt x="198" y="638"/>
                </a:lnTo>
                <a:lnTo>
                  <a:pt x="200" y="640"/>
                </a:lnTo>
                <a:lnTo>
                  <a:pt x="202" y="644"/>
                </a:lnTo>
                <a:lnTo>
                  <a:pt x="204" y="648"/>
                </a:lnTo>
                <a:lnTo>
                  <a:pt x="206" y="646"/>
                </a:lnTo>
                <a:lnTo>
                  <a:pt x="210" y="646"/>
                </a:lnTo>
                <a:lnTo>
                  <a:pt x="212" y="644"/>
                </a:lnTo>
                <a:lnTo>
                  <a:pt x="216" y="648"/>
                </a:lnTo>
                <a:lnTo>
                  <a:pt x="220" y="654"/>
                </a:lnTo>
                <a:lnTo>
                  <a:pt x="222" y="658"/>
                </a:lnTo>
                <a:lnTo>
                  <a:pt x="224" y="654"/>
                </a:lnTo>
                <a:lnTo>
                  <a:pt x="228" y="650"/>
                </a:lnTo>
                <a:lnTo>
                  <a:pt x="232" y="652"/>
                </a:lnTo>
                <a:lnTo>
                  <a:pt x="234" y="654"/>
                </a:lnTo>
                <a:lnTo>
                  <a:pt x="238" y="656"/>
                </a:lnTo>
                <a:lnTo>
                  <a:pt x="238" y="662"/>
                </a:lnTo>
                <a:lnTo>
                  <a:pt x="240" y="666"/>
                </a:lnTo>
                <a:lnTo>
                  <a:pt x="252" y="662"/>
                </a:lnTo>
                <a:lnTo>
                  <a:pt x="262" y="666"/>
                </a:lnTo>
                <a:lnTo>
                  <a:pt x="270" y="674"/>
                </a:lnTo>
                <a:lnTo>
                  <a:pt x="276" y="686"/>
                </a:lnTo>
                <a:lnTo>
                  <a:pt x="274" y="678"/>
                </a:lnTo>
                <a:lnTo>
                  <a:pt x="276" y="674"/>
                </a:lnTo>
                <a:lnTo>
                  <a:pt x="278" y="670"/>
                </a:lnTo>
                <a:lnTo>
                  <a:pt x="280" y="668"/>
                </a:lnTo>
                <a:lnTo>
                  <a:pt x="284" y="666"/>
                </a:lnTo>
                <a:lnTo>
                  <a:pt x="288" y="668"/>
                </a:lnTo>
                <a:lnTo>
                  <a:pt x="292" y="672"/>
                </a:lnTo>
                <a:lnTo>
                  <a:pt x="296" y="678"/>
                </a:lnTo>
                <a:lnTo>
                  <a:pt x="294" y="674"/>
                </a:lnTo>
                <a:lnTo>
                  <a:pt x="294" y="674"/>
                </a:lnTo>
                <a:lnTo>
                  <a:pt x="296" y="674"/>
                </a:lnTo>
                <a:lnTo>
                  <a:pt x="298" y="674"/>
                </a:lnTo>
                <a:lnTo>
                  <a:pt x="300" y="676"/>
                </a:lnTo>
                <a:lnTo>
                  <a:pt x="302" y="680"/>
                </a:lnTo>
                <a:lnTo>
                  <a:pt x="304" y="682"/>
                </a:lnTo>
                <a:lnTo>
                  <a:pt x="304" y="686"/>
                </a:lnTo>
                <a:lnTo>
                  <a:pt x="310" y="682"/>
                </a:lnTo>
                <a:lnTo>
                  <a:pt x="318" y="680"/>
                </a:lnTo>
                <a:lnTo>
                  <a:pt x="324" y="678"/>
                </a:lnTo>
                <a:lnTo>
                  <a:pt x="326" y="682"/>
                </a:lnTo>
                <a:lnTo>
                  <a:pt x="328" y="684"/>
                </a:lnTo>
                <a:lnTo>
                  <a:pt x="330" y="688"/>
                </a:lnTo>
                <a:lnTo>
                  <a:pt x="330" y="692"/>
                </a:lnTo>
                <a:lnTo>
                  <a:pt x="332" y="686"/>
                </a:lnTo>
                <a:lnTo>
                  <a:pt x="332" y="684"/>
                </a:lnTo>
                <a:lnTo>
                  <a:pt x="334" y="682"/>
                </a:lnTo>
                <a:lnTo>
                  <a:pt x="338" y="684"/>
                </a:lnTo>
                <a:lnTo>
                  <a:pt x="340" y="684"/>
                </a:lnTo>
                <a:lnTo>
                  <a:pt x="344" y="688"/>
                </a:lnTo>
                <a:lnTo>
                  <a:pt x="346" y="690"/>
                </a:lnTo>
                <a:lnTo>
                  <a:pt x="350" y="694"/>
                </a:lnTo>
                <a:lnTo>
                  <a:pt x="352" y="698"/>
                </a:lnTo>
                <a:lnTo>
                  <a:pt x="356" y="702"/>
                </a:lnTo>
                <a:lnTo>
                  <a:pt x="358" y="706"/>
                </a:lnTo>
                <a:lnTo>
                  <a:pt x="360" y="708"/>
                </a:lnTo>
                <a:lnTo>
                  <a:pt x="364" y="700"/>
                </a:lnTo>
                <a:lnTo>
                  <a:pt x="370" y="700"/>
                </a:lnTo>
                <a:lnTo>
                  <a:pt x="378" y="704"/>
                </a:lnTo>
                <a:lnTo>
                  <a:pt x="386" y="712"/>
                </a:lnTo>
                <a:lnTo>
                  <a:pt x="392" y="718"/>
                </a:lnTo>
                <a:lnTo>
                  <a:pt x="386" y="714"/>
                </a:lnTo>
                <a:lnTo>
                  <a:pt x="384" y="710"/>
                </a:lnTo>
                <a:lnTo>
                  <a:pt x="382" y="706"/>
                </a:lnTo>
                <a:lnTo>
                  <a:pt x="382" y="702"/>
                </a:lnTo>
                <a:lnTo>
                  <a:pt x="384" y="696"/>
                </a:lnTo>
                <a:lnTo>
                  <a:pt x="386" y="692"/>
                </a:lnTo>
                <a:lnTo>
                  <a:pt x="390" y="690"/>
                </a:lnTo>
                <a:lnTo>
                  <a:pt x="394" y="686"/>
                </a:lnTo>
                <a:lnTo>
                  <a:pt x="398" y="686"/>
                </a:lnTo>
                <a:lnTo>
                  <a:pt x="404" y="688"/>
                </a:lnTo>
                <a:lnTo>
                  <a:pt x="408" y="690"/>
                </a:lnTo>
                <a:lnTo>
                  <a:pt x="412" y="696"/>
                </a:lnTo>
                <a:lnTo>
                  <a:pt x="414" y="692"/>
                </a:lnTo>
                <a:lnTo>
                  <a:pt x="414" y="690"/>
                </a:lnTo>
                <a:lnTo>
                  <a:pt x="418" y="688"/>
                </a:lnTo>
                <a:lnTo>
                  <a:pt x="420" y="686"/>
                </a:lnTo>
                <a:lnTo>
                  <a:pt x="424" y="686"/>
                </a:lnTo>
                <a:lnTo>
                  <a:pt x="428" y="688"/>
                </a:lnTo>
                <a:lnTo>
                  <a:pt x="432" y="690"/>
                </a:lnTo>
                <a:lnTo>
                  <a:pt x="434" y="694"/>
                </a:lnTo>
                <a:lnTo>
                  <a:pt x="438" y="682"/>
                </a:lnTo>
                <a:lnTo>
                  <a:pt x="450" y="676"/>
                </a:lnTo>
                <a:lnTo>
                  <a:pt x="462" y="674"/>
                </a:lnTo>
                <a:lnTo>
                  <a:pt x="472" y="680"/>
                </a:lnTo>
                <a:lnTo>
                  <a:pt x="482" y="672"/>
                </a:lnTo>
                <a:lnTo>
                  <a:pt x="494" y="666"/>
                </a:lnTo>
                <a:lnTo>
                  <a:pt x="504" y="660"/>
                </a:lnTo>
                <a:lnTo>
                  <a:pt x="506" y="658"/>
                </a:lnTo>
                <a:lnTo>
                  <a:pt x="508" y="656"/>
                </a:lnTo>
                <a:lnTo>
                  <a:pt x="508" y="654"/>
                </a:lnTo>
                <a:lnTo>
                  <a:pt x="510" y="654"/>
                </a:lnTo>
                <a:lnTo>
                  <a:pt x="514" y="652"/>
                </a:lnTo>
                <a:lnTo>
                  <a:pt x="520" y="652"/>
                </a:lnTo>
                <a:lnTo>
                  <a:pt x="524" y="652"/>
                </a:lnTo>
                <a:lnTo>
                  <a:pt x="528" y="654"/>
                </a:lnTo>
                <a:lnTo>
                  <a:pt x="534" y="656"/>
                </a:lnTo>
                <a:lnTo>
                  <a:pt x="540" y="658"/>
                </a:lnTo>
                <a:lnTo>
                  <a:pt x="538" y="654"/>
                </a:lnTo>
                <a:lnTo>
                  <a:pt x="538" y="652"/>
                </a:lnTo>
                <a:lnTo>
                  <a:pt x="538" y="648"/>
                </a:lnTo>
                <a:lnTo>
                  <a:pt x="550" y="648"/>
                </a:lnTo>
                <a:lnTo>
                  <a:pt x="562" y="650"/>
                </a:lnTo>
                <a:lnTo>
                  <a:pt x="558" y="648"/>
                </a:lnTo>
                <a:lnTo>
                  <a:pt x="552" y="646"/>
                </a:lnTo>
                <a:lnTo>
                  <a:pt x="550" y="644"/>
                </a:lnTo>
                <a:lnTo>
                  <a:pt x="546" y="640"/>
                </a:lnTo>
                <a:lnTo>
                  <a:pt x="544" y="634"/>
                </a:lnTo>
                <a:lnTo>
                  <a:pt x="544" y="628"/>
                </a:lnTo>
                <a:lnTo>
                  <a:pt x="546" y="622"/>
                </a:lnTo>
                <a:lnTo>
                  <a:pt x="548" y="616"/>
                </a:lnTo>
                <a:lnTo>
                  <a:pt x="552" y="614"/>
                </a:lnTo>
                <a:lnTo>
                  <a:pt x="558" y="612"/>
                </a:lnTo>
                <a:lnTo>
                  <a:pt x="564" y="612"/>
                </a:lnTo>
                <a:lnTo>
                  <a:pt x="570" y="612"/>
                </a:lnTo>
                <a:lnTo>
                  <a:pt x="576" y="612"/>
                </a:lnTo>
                <a:lnTo>
                  <a:pt x="572" y="608"/>
                </a:lnTo>
                <a:lnTo>
                  <a:pt x="572" y="606"/>
                </a:lnTo>
                <a:lnTo>
                  <a:pt x="570" y="602"/>
                </a:lnTo>
                <a:lnTo>
                  <a:pt x="570" y="598"/>
                </a:lnTo>
                <a:lnTo>
                  <a:pt x="584" y="600"/>
                </a:lnTo>
                <a:lnTo>
                  <a:pt x="592" y="598"/>
                </a:lnTo>
                <a:lnTo>
                  <a:pt x="600" y="594"/>
                </a:lnTo>
                <a:lnTo>
                  <a:pt x="612" y="586"/>
                </a:lnTo>
                <a:lnTo>
                  <a:pt x="614" y="582"/>
                </a:lnTo>
                <a:lnTo>
                  <a:pt x="620" y="580"/>
                </a:lnTo>
                <a:lnTo>
                  <a:pt x="624" y="580"/>
                </a:lnTo>
                <a:lnTo>
                  <a:pt x="626" y="576"/>
                </a:lnTo>
                <a:lnTo>
                  <a:pt x="628" y="572"/>
                </a:lnTo>
                <a:lnTo>
                  <a:pt x="628" y="568"/>
                </a:lnTo>
                <a:lnTo>
                  <a:pt x="628" y="562"/>
                </a:lnTo>
                <a:lnTo>
                  <a:pt x="628" y="558"/>
                </a:lnTo>
                <a:lnTo>
                  <a:pt x="630" y="554"/>
                </a:lnTo>
                <a:lnTo>
                  <a:pt x="626" y="552"/>
                </a:lnTo>
                <a:lnTo>
                  <a:pt x="622" y="548"/>
                </a:lnTo>
                <a:lnTo>
                  <a:pt x="620" y="548"/>
                </a:lnTo>
                <a:lnTo>
                  <a:pt x="630" y="536"/>
                </a:lnTo>
                <a:lnTo>
                  <a:pt x="642" y="532"/>
                </a:lnTo>
                <a:lnTo>
                  <a:pt x="656" y="534"/>
                </a:lnTo>
                <a:lnTo>
                  <a:pt x="656" y="530"/>
                </a:lnTo>
                <a:lnTo>
                  <a:pt x="656" y="524"/>
                </a:lnTo>
                <a:lnTo>
                  <a:pt x="656" y="520"/>
                </a:lnTo>
                <a:lnTo>
                  <a:pt x="658" y="516"/>
                </a:lnTo>
                <a:lnTo>
                  <a:pt x="658" y="512"/>
                </a:lnTo>
                <a:lnTo>
                  <a:pt x="662" y="510"/>
                </a:lnTo>
                <a:lnTo>
                  <a:pt x="666" y="508"/>
                </a:lnTo>
                <a:lnTo>
                  <a:pt x="672" y="508"/>
                </a:lnTo>
                <a:lnTo>
                  <a:pt x="674" y="502"/>
                </a:lnTo>
                <a:lnTo>
                  <a:pt x="676" y="498"/>
                </a:lnTo>
                <a:lnTo>
                  <a:pt x="678" y="494"/>
                </a:lnTo>
                <a:lnTo>
                  <a:pt x="682" y="492"/>
                </a:lnTo>
                <a:lnTo>
                  <a:pt x="684" y="490"/>
                </a:lnTo>
                <a:lnTo>
                  <a:pt x="688" y="490"/>
                </a:lnTo>
                <a:lnTo>
                  <a:pt x="692" y="488"/>
                </a:lnTo>
                <a:lnTo>
                  <a:pt x="696" y="484"/>
                </a:lnTo>
                <a:lnTo>
                  <a:pt x="698" y="482"/>
                </a:lnTo>
                <a:lnTo>
                  <a:pt x="694" y="478"/>
                </a:lnTo>
                <a:lnTo>
                  <a:pt x="690" y="476"/>
                </a:lnTo>
                <a:lnTo>
                  <a:pt x="688" y="472"/>
                </a:lnTo>
                <a:lnTo>
                  <a:pt x="692" y="466"/>
                </a:lnTo>
                <a:lnTo>
                  <a:pt x="700" y="462"/>
                </a:lnTo>
                <a:lnTo>
                  <a:pt x="708" y="458"/>
                </a:lnTo>
                <a:lnTo>
                  <a:pt x="714" y="452"/>
                </a:lnTo>
                <a:lnTo>
                  <a:pt x="704" y="446"/>
                </a:lnTo>
                <a:lnTo>
                  <a:pt x="700" y="436"/>
                </a:lnTo>
                <a:lnTo>
                  <a:pt x="700" y="424"/>
                </a:lnTo>
                <a:lnTo>
                  <a:pt x="708" y="414"/>
                </a:lnTo>
                <a:lnTo>
                  <a:pt x="702" y="412"/>
                </a:lnTo>
                <a:lnTo>
                  <a:pt x="696" y="410"/>
                </a:lnTo>
                <a:lnTo>
                  <a:pt x="692" y="408"/>
                </a:lnTo>
                <a:lnTo>
                  <a:pt x="706" y="402"/>
                </a:lnTo>
                <a:lnTo>
                  <a:pt x="712" y="398"/>
                </a:lnTo>
                <a:lnTo>
                  <a:pt x="714" y="392"/>
                </a:lnTo>
                <a:lnTo>
                  <a:pt x="716" y="382"/>
                </a:lnTo>
                <a:lnTo>
                  <a:pt x="718" y="370"/>
                </a:lnTo>
                <a:lnTo>
                  <a:pt x="724" y="362"/>
                </a:lnTo>
                <a:lnTo>
                  <a:pt x="728" y="356"/>
                </a:lnTo>
                <a:lnTo>
                  <a:pt x="734" y="352"/>
                </a:lnTo>
                <a:lnTo>
                  <a:pt x="736" y="348"/>
                </a:lnTo>
                <a:lnTo>
                  <a:pt x="736" y="342"/>
                </a:lnTo>
                <a:lnTo>
                  <a:pt x="732" y="332"/>
                </a:lnTo>
                <a:lnTo>
                  <a:pt x="736" y="330"/>
                </a:lnTo>
                <a:lnTo>
                  <a:pt x="742" y="328"/>
                </a:lnTo>
                <a:lnTo>
                  <a:pt x="736" y="326"/>
                </a:lnTo>
                <a:lnTo>
                  <a:pt x="730" y="322"/>
                </a:lnTo>
                <a:lnTo>
                  <a:pt x="722" y="320"/>
                </a:lnTo>
                <a:lnTo>
                  <a:pt x="718" y="316"/>
                </a:lnTo>
                <a:lnTo>
                  <a:pt x="714" y="312"/>
                </a:lnTo>
                <a:lnTo>
                  <a:pt x="710" y="306"/>
                </a:lnTo>
                <a:lnTo>
                  <a:pt x="716" y="306"/>
                </a:lnTo>
                <a:lnTo>
                  <a:pt x="720" y="302"/>
                </a:lnTo>
                <a:lnTo>
                  <a:pt x="726" y="302"/>
                </a:lnTo>
                <a:lnTo>
                  <a:pt x="722" y="298"/>
                </a:lnTo>
                <a:lnTo>
                  <a:pt x="718" y="296"/>
                </a:lnTo>
                <a:lnTo>
                  <a:pt x="714" y="294"/>
                </a:lnTo>
                <a:lnTo>
                  <a:pt x="710" y="292"/>
                </a:lnTo>
                <a:lnTo>
                  <a:pt x="706" y="290"/>
                </a:lnTo>
                <a:lnTo>
                  <a:pt x="702" y="286"/>
                </a:lnTo>
                <a:lnTo>
                  <a:pt x="706" y="284"/>
                </a:lnTo>
                <a:lnTo>
                  <a:pt x="708" y="282"/>
                </a:lnTo>
                <a:lnTo>
                  <a:pt x="708" y="276"/>
                </a:lnTo>
                <a:lnTo>
                  <a:pt x="704" y="272"/>
                </a:lnTo>
                <a:lnTo>
                  <a:pt x="700" y="268"/>
                </a:lnTo>
                <a:lnTo>
                  <a:pt x="694" y="268"/>
                </a:lnTo>
                <a:lnTo>
                  <a:pt x="698" y="258"/>
                </a:lnTo>
                <a:lnTo>
                  <a:pt x="704" y="248"/>
                </a:lnTo>
                <a:lnTo>
                  <a:pt x="710" y="238"/>
                </a:lnTo>
                <a:lnTo>
                  <a:pt x="700" y="250"/>
                </a:lnTo>
                <a:lnTo>
                  <a:pt x="694" y="252"/>
                </a:lnTo>
                <a:lnTo>
                  <a:pt x="690" y="250"/>
                </a:lnTo>
                <a:lnTo>
                  <a:pt x="682" y="244"/>
                </a:lnTo>
                <a:lnTo>
                  <a:pt x="672" y="234"/>
                </a:lnTo>
                <a:lnTo>
                  <a:pt x="680" y="222"/>
                </a:lnTo>
                <a:lnTo>
                  <a:pt x="678" y="212"/>
                </a:lnTo>
                <a:lnTo>
                  <a:pt x="672" y="206"/>
                </a:lnTo>
                <a:lnTo>
                  <a:pt x="662" y="202"/>
                </a:lnTo>
                <a:lnTo>
                  <a:pt x="650" y="202"/>
                </a:lnTo>
                <a:lnTo>
                  <a:pt x="654" y="198"/>
                </a:lnTo>
                <a:lnTo>
                  <a:pt x="658" y="196"/>
                </a:lnTo>
                <a:lnTo>
                  <a:pt x="662" y="192"/>
                </a:lnTo>
                <a:lnTo>
                  <a:pt x="664" y="188"/>
                </a:lnTo>
                <a:lnTo>
                  <a:pt x="660" y="184"/>
                </a:lnTo>
                <a:lnTo>
                  <a:pt x="654" y="182"/>
                </a:lnTo>
                <a:lnTo>
                  <a:pt x="650" y="180"/>
                </a:lnTo>
                <a:lnTo>
                  <a:pt x="648" y="184"/>
                </a:lnTo>
                <a:lnTo>
                  <a:pt x="646" y="190"/>
                </a:lnTo>
                <a:lnTo>
                  <a:pt x="644" y="192"/>
                </a:lnTo>
                <a:lnTo>
                  <a:pt x="640" y="196"/>
                </a:lnTo>
                <a:lnTo>
                  <a:pt x="640" y="184"/>
                </a:lnTo>
                <a:lnTo>
                  <a:pt x="640" y="172"/>
                </a:lnTo>
                <a:lnTo>
                  <a:pt x="638" y="162"/>
                </a:lnTo>
                <a:lnTo>
                  <a:pt x="632" y="154"/>
                </a:lnTo>
                <a:lnTo>
                  <a:pt x="622" y="152"/>
                </a:lnTo>
                <a:lnTo>
                  <a:pt x="622" y="146"/>
                </a:lnTo>
                <a:lnTo>
                  <a:pt x="622" y="140"/>
                </a:lnTo>
                <a:lnTo>
                  <a:pt x="622" y="134"/>
                </a:lnTo>
                <a:lnTo>
                  <a:pt x="622" y="128"/>
                </a:lnTo>
                <a:lnTo>
                  <a:pt x="618" y="110"/>
                </a:lnTo>
                <a:lnTo>
                  <a:pt x="614" y="94"/>
                </a:lnTo>
                <a:lnTo>
                  <a:pt x="612" y="98"/>
                </a:lnTo>
                <a:lnTo>
                  <a:pt x="612" y="104"/>
                </a:lnTo>
                <a:lnTo>
                  <a:pt x="610" y="108"/>
                </a:lnTo>
                <a:lnTo>
                  <a:pt x="608" y="114"/>
                </a:lnTo>
                <a:lnTo>
                  <a:pt x="606" y="118"/>
                </a:lnTo>
                <a:lnTo>
                  <a:pt x="602" y="120"/>
                </a:lnTo>
                <a:lnTo>
                  <a:pt x="598" y="122"/>
                </a:lnTo>
                <a:lnTo>
                  <a:pt x="592" y="122"/>
                </a:lnTo>
                <a:lnTo>
                  <a:pt x="592" y="118"/>
                </a:lnTo>
                <a:lnTo>
                  <a:pt x="592" y="114"/>
                </a:lnTo>
                <a:lnTo>
                  <a:pt x="592" y="108"/>
                </a:lnTo>
                <a:lnTo>
                  <a:pt x="590" y="112"/>
                </a:lnTo>
                <a:lnTo>
                  <a:pt x="586" y="114"/>
                </a:lnTo>
                <a:lnTo>
                  <a:pt x="582" y="116"/>
                </a:lnTo>
                <a:lnTo>
                  <a:pt x="574" y="100"/>
                </a:lnTo>
                <a:lnTo>
                  <a:pt x="568" y="80"/>
                </a:lnTo>
                <a:lnTo>
                  <a:pt x="564" y="90"/>
                </a:lnTo>
                <a:lnTo>
                  <a:pt x="558" y="96"/>
                </a:lnTo>
                <a:lnTo>
                  <a:pt x="552" y="104"/>
                </a:lnTo>
                <a:lnTo>
                  <a:pt x="548" y="100"/>
                </a:lnTo>
                <a:lnTo>
                  <a:pt x="544" y="94"/>
                </a:lnTo>
                <a:lnTo>
                  <a:pt x="542" y="90"/>
                </a:lnTo>
                <a:lnTo>
                  <a:pt x="540" y="82"/>
                </a:lnTo>
                <a:lnTo>
                  <a:pt x="540" y="76"/>
                </a:lnTo>
                <a:lnTo>
                  <a:pt x="536" y="80"/>
                </a:lnTo>
                <a:lnTo>
                  <a:pt x="534" y="82"/>
                </a:lnTo>
                <a:lnTo>
                  <a:pt x="530" y="84"/>
                </a:lnTo>
                <a:lnTo>
                  <a:pt x="520" y="52"/>
                </a:lnTo>
                <a:lnTo>
                  <a:pt x="508" y="22"/>
                </a:lnTo>
                <a:lnTo>
                  <a:pt x="504" y="30"/>
                </a:lnTo>
                <a:lnTo>
                  <a:pt x="498" y="40"/>
                </a:lnTo>
                <a:lnTo>
                  <a:pt x="490" y="48"/>
                </a:lnTo>
                <a:lnTo>
                  <a:pt x="482" y="52"/>
                </a:lnTo>
                <a:lnTo>
                  <a:pt x="472" y="50"/>
                </a:lnTo>
                <a:lnTo>
                  <a:pt x="468" y="52"/>
                </a:lnTo>
                <a:lnTo>
                  <a:pt x="464" y="54"/>
                </a:lnTo>
                <a:lnTo>
                  <a:pt x="460" y="58"/>
                </a:lnTo>
                <a:lnTo>
                  <a:pt x="456" y="48"/>
                </a:lnTo>
                <a:lnTo>
                  <a:pt x="450" y="38"/>
                </a:lnTo>
                <a:lnTo>
                  <a:pt x="448" y="30"/>
                </a:lnTo>
                <a:lnTo>
                  <a:pt x="444" y="28"/>
                </a:lnTo>
                <a:lnTo>
                  <a:pt x="440" y="28"/>
                </a:lnTo>
                <a:lnTo>
                  <a:pt x="440" y="36"/>
                </a:lnTo>
                <a:lnTo>
                  <a:pt x="438" y="40"/>
                </a:lnTo>
                <a:lnTo>
                  <a:pt x="436" y="44"/>
                </a:lnTo>
                <a:lnTo>
                  <a:pt x="432" y="46"/>
                </a:lnTo>
                <a:lnTo>
                  <a:pt x="430" y="46"/>
                </a:lnTo>
                <a:lnTo>
                  <a:pt x="424" y="44"/>
                </a:lnTo>
                <a:lnTo>
                  <a:pt x="420" y="40"/>
                </a:lnTo>
                <a:lnTo>
                  <a:pt x="416" y="34"/>
                </a:lnTo>
                <a:lnTo>
                  <a:pt x="412" y="38"/>
                </a:lnTo>
                <a:lnTo>
                  <a:pt x="408" y="40"/>
                </a:lnTo>
                <a:lnTo>
                  <a:pt x="404" y="44"/>
                </a:lnTo>
                <a:lnTo>
                  <a:pt x="386" y="22"/>
                </a:lnTo>
                <a:lnTo>
                  <a:pt x="368" y="0"/>
                </a:lnTo>
                <a:lnTo>
                  <a:pt x="370" y="10"/>
                </a:lnTo>
                <a:lnTo>
                  <a:pt x="372" y="18"/>
                </a:lnTo>
                <a:lnTo>
                  <a:pt x="372" y="28"/>
                </a:lnTo>
                <a:lnTo>
                  <a:pt x="364" y="26"/>
                </a:lnTo>
                <a:lnTo>
                  <a:pt x="360" y="22"/>
                </a:lnTo>
                <a:lnTo>
                  <a:pt x="354" y="16"/>
                </a:lnTo>
                <a:lnTo>
                  <a:pt x="352" y="10"/>
                </a:lnTo>
                <a:lnTo>
                  <a:pt x="350" y="2"/>
                </a:lnTo>
                <a:lnTo>
                  <a:pt x="350" y="6"/>
                </a:lnTo>
                <a:lnTo>
                  <a:pt x="348" y="10"/>
                </a:lnTo>
                <a:lnTo>
                  <a:pt x="348" y="14"/>
                </a:lnTo>
                <a:lnTo>
                  <a:pt x="346" y="20"/>
                </a:lnTo>
                <a:lnTo>
                  <a:pt x="344" y="24"/>
                </a:lnTo>
                <a:lnTo>
                  <a:pt x="342" y="28"/>
                </a:lnTo>
                <a:lnTo>
                  <a:pt x="340" y="32"/>
                </a:lnTo>
                <a:lnTo>
                  <a:pt x="338" y="34"/>
                </a:lnTo>
                <a:lnTo>
                  <a:pt x="334" y="34"/>
                </a:lnTo>
                <a:lnTo>
                  <a:pt x="330" y="32"/>
                </a:lnTo>
                <a:lnTo>
                  <a:pt x="326" y="28"/>
                </a:lnTo>
                <a:lnTo>
                  <a:pt x="326" y="32"/>
                </a:lnTo>
                <a:lnTo>
                  <a:pt x="328" y="38"/>
                </a:lnTo>
                <a:lnTo>
                  <a:pt x="324" y="36"/>
                </a:lnTo>
                <a:lnTo>
                  <a:pt x="320" y="34"/>
                </a:lnTo>
                <a:lnTo>
                  <a:pt x="316" y="32"/>
                </a:lnTo>
                <a:lnTo>
                  <a:pt x="314" y="36"/>
                </a:lnTo>
                <a:lnTo>
                  <a:pt x="314" y="40"/>
                </a:lnTo>
                <a:lnTo>
                  <a:pt x="312" y="44"/>
                </a:lnTo>
                <a:lnTo>
                  <a:pt x="294" y="42"/>
                </a:lnTo>
                <a:lnTo>
                  <a:pt x="278" y="32"/>
                </a:lnTo>
                <a:lnTo>
                  <a:pt x="264" y="18"/>
                </a:lnTo>
                <a:lnTo>
                  <a:pt x="250" y="4"/>
                </a:lnTo>
                <a:lnTo>
                  <a:pt x="260" y="6"/>
                </a:lnTo>
                <a:lnTo>
                  <a:pt x="266" y="14"/>
                </a:lnTo>
                <a:lnTo>
                  <a:pt x="270" y="24"/>
                </a:lnTo>
                <a:lnTo>
                  <a:pt x="274" y="34"/>
                </a:lnTo>
                <a:lnTo>
                  <a:pt x="282" y="40"/>
                </a:lnTo>
                <a:lnTo>
                  <a:pt x="256" y="12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962025" y="2209800"/>
            <a:ext cx="7239000" cy="16986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047750" y="4029075"/>
            <a:ext cx="7086600" cy="4667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bg2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gray">
          <a:xfrm>
            <a:off x="4038600" y="5638800"/>
            <a:ext cx="1323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b="1">
                <a:solidFill>
                  <a:schemeClr val="bg1"/>
                </a:solidFill>
                <a:latin typeface="Verdana" pitchFamily="34" charset="0"/>
              </a:rPr>
              <a:t>LOGO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AEE0E0-D707-4237-B025-AEFEC8C7AE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07645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7695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CC5B4-2E2A-4E4C-9C7A-26FF4F69AD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391400" cy="563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37325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72200" y="6537325"/>
            <a:ext cx="28194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81400" y="6537325"/>
            <a:ext cx="2286000" cy="320675"/>
          </a:xfrm>
        </p:spPr>
        <p:txBody>
          <a:bodyPr/>
          <a:lstStyle>
            <a:lvl1pPr>
              <a:defRPr/>
            </a:lvl1pPr>
          </a:lstStyle>
          <a:p>
            <a:fld id="{D3708A8C-22F1-4256-A117-51779A83C5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B111F-75D7-49E2-A2FC-CBB45781E0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C4F1EA-FCEB-417F-B6D9-EC3132D6A4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ED634-7817-4B2B-BEA0-2EF3882962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5E6553-3F4B-4FD3-802F-E545921E2F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92A355-EEEA-4C49-A906-33612CAD6C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8D40B-1440-4DA8-A123-4521D2DC01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DB686A-809D-45E8-832B-9E21774060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A0DA2-04DE-4DEF-B9CB-4D93A33743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Freeform 15"/>
          <p:cNvSpPr>
            <a:spLocks/>
          </p:cNvSpPr>
          <p:nvPr/>
        </p:nvSpPr>
        <p:spPr bwMode="gray">
          <a:xfrm>
            <a:off x="0" y="4149725"/>
            <a:ext cx="9544050" cy="2708275"/>
          </a:xfrm>
          <a:custGeom>
            <a:avLst/>
            <a:gdLst/>
            <a:ahLst/>
            <a:cxnLst>
              <a:cxn ang="0">
                <a:pos x="5760" y="0"/>
              </a:cxn>
              <a:cxn ang="0">
                <a:pos x="4332" y="1484"/>
              </a:cxn>
              <a:cxn ang="0">
                <a:pos x="0" y="1493"/>
              </a:cxn>
              <a:cxn ang="0">
                <a:pos x="1" y="1706"/>
              </a:cxn>
              <a:cxn ang="0">
                <a:pos x="5760" y="1671"/>
              </a:cxn>
            </a:cxnLst>
            <a:rect l="0" t="0" r="r" b="b"/>
            <a:pathLst>
              <a:path w="6012" h="1706">
                <a:moveTo>
                  <a:pt x="5760" y="0"/>
                </a:moveTo>
                <a:cubicBezTo>
                  <a:pt x="5736" y="43"/>
                  <a:pt x="6012" y="1484"/>
                  <a:pt x="4332" y="1484"/>
                </a:cubicBezTo>
                <a:lnTo>
                  <a:pt x="0" y="1493"/>
                </a:lnTo>
                <a:lnTo>
                  <a:pt x="1" y="1706"/>
                </a:lnTo>
                <a:lnTo>
                  <a:pt x="5760" y="1671"/>
                </a:lnTo>
              </a:path>
            </a:pathLst>
          </a:custGeom>
          <a:gradFill rotWithShape="1">
            <a:gsLst>
              <a:gs pos="0">
                <a:schemeClr val="tx1"/>
              </a:gs>
              <a:gs pos="100000">
                <a:schemeClr val="tx1">
                  <a:gamma/>
                  <a:tint val="38039"/>
                  <a:invGamma/>
                </a:schemeClr>
              </a:gs>
            </a:gsLst>
            <a:lin ang="5400000" scaled="1"/>
          </a:gradFill>
          <a:ln w="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040" name="Freeform 16"/>
          <p:cNvSpPr>
            <a:spLocks/>
          </p:cNvSpPr>
          <p:nvPr/>
        </p:nvSpPr>
        <p:spPr bwMode="gray">
          <a:xfrm>
            <a:off x="0" y="5791200"/>
            <a:ext cx="9144000" cy="1093788"/>
          </a:xfrm>
          <a:custGeom>
            <a:avLst/>
            <a:gdLst/>
            <a:ahLst/>
            <a:cxnLst>
              <a:cxn ang="0">
                <a:pos x="5754" y="0"/>
              </a:cxn>
              <a:cxn ang="0">
                <a:pos x="4722" y="486"/>
              </a:cxn>
              <a:cxn ang="0">
                <a:pos x="0" y="489"/>
              </a:cxn>
              <a:cxn ang="0">
                <a:pos x="1" y="689"/>
              </a:cxn>
              <a:cxn ang="0">
                <a:pos x="5760" y="657"/>
              </a:cxn>
            </a:cxnLst>
            <a:rect l="0" t="0" r="r" b="b"/>
            <a:pathLst>
              <a:path w="5760" h="689">
                <a:moveTo>
                  <a:pt x="5754" y="0"/>
                </a:moveTo>
                <a:cubicBezTo>
                  <a:pt x="5730" y="0"/>
                  <a:pt x="5640" y="474"/>
                  <a:pt x="4722" y="486"/>
                </a:cubicBezTo>
                <a:lnTo>
                  <a:pt x="0" y="489"/>
                </a:lnTo>
                <a:lnTo>
                  <a:pt x="1" y="689"/>
                </a:lnTo>
                <a:lnTo>
                  <a:pt x="5760" y="657"/>
                </a:lnTo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15294"/>
                  <a:invGamma/>
                </a:schemeClr>
              </a:gs>
            </a:gsLst>
            <a:lin ang="5400000" scaled="1"/>
          </a:gradFill>
          <a:ln w="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041" name="Freeform 17"/>
          <p:cNvSpPr>
            <a:spLocks/>
          </p:cNvSpPr>
          <p:nvPr/>
        </p:nvSpPr>
        <p:spPr bwMode="gray">
          <a:xfrm>
            <a:off x="0" y="584200"/>
            <a:ext cx="9144000" cy="1260475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0" y="776"/>
              </a:cxn>
              <a:cxn ang="0">
                <a:pos x="1600" y="88"/>
              </a:cxn>
              <a:cxn ang="0">
                <a:pos x="5760" y="88"/>
              </a:cxn>
              <a:cxn ang="0">
                <a:pos x="5760" y="0"/>
              </a:cxn>
              <a:cxn ang="0">
                <a:pos x="752" y="0"/>
              </a:cxn>
            </a:cxnLst>
            <a:rect l="0" t="0" r="r" b="b"/>
            <a:pathLst>
              <a:path w="5760" h="794">
                <a:moveTo>
                  <a:pt x="0" y="96"/>
                </a:moveTo>
                <a:lnTo>
                  <a:pt x="0" y="776"/>
                </a:lnTo>
                <a:cubicBezTo>
                  <a:pt x="32" y="794"/>
                  <a:pt x="336" y="56"/>
                  <a:pt x="1600" y="88"/>
                </a:cubicBezTo>
                <a:lnTo>
                  <a:pt x="5760" y="88"/>
                </a:lnTo>
                <a:lnTo>
                  <a:pt x="5760" y="0"/>
                </a:lnTo>
                <a:lnTo>
                  <a:pt x="752" y="0"/>
                </a:lnTo>
              </a:path>
            </a:pathLst>
          </a:cu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15294"/>
                  <a:invGamma/>
                </a:schemeClr>
              </a:gs>
            </a:gsLst>
            <a:lin ang="5400000" scaled="1"/>
          </a:gradFill>
          <a:ln w="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042" name="Freeform 18" descr="hangul_p"/>
          <p:cNvSpPr>
            <a:spLocks/>
          </p:cNvSpPr>
          <p:nvPr/>
        </p:nvSpPr>
        <p:spPr bwMode="gray">
          <a:xfrm>
            <a:off x="0" y="0"/>
            <a:ext cx="9144000" cy="1168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80"/>
              </a:cxn>
              <a:cxn ang="0">
                <a:pos x="1456" y="344"/>
              </a:cxn>
              <a:cxn ang="0">
                <a:pos x="5760" y="342"/>
              </a:cxn>
              <a:cxn ang="0">
                <a:pos x="5760" y="0"/>
              </a:cxn>
              <a:cxn ang="0">
                <a:pos x="0" y="0"/>
              </a:cxn>
            </a:cxnLst>
            <a:rect l="0" t="0" r="r" b="b"/>
            <a:pathLst>
              <a:path w="5760" h="680">
                <a:moveTo>
                  <a:pt x="0" y="0"/>
                </a:moveTo>
                <a:lnTo>
                  <a:pt x="0" y="680"/>
                </a:lnTo>
                <a:cubicBezTo>
                  <a:pt x="240" y="520"/>
                  <a:pt x="472" y="312"/>
                  <a:pt x="1456" y="344"/>
                </a:cubicBezTo>
                <a:lnTo>
                  <a:pt x="5760" y="342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14" cstate="print"/>
            <a:srcRect/>
            <a:stretch>
              <a:fillRect/>
            </a:stretch>
          </a:blipFill>
          <a:ln w="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37325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1">
                <a:latin typeface="+mj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72200" y="6537325"/>
            <a:ext cx="28194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81400" y="6537325"/>
            <a:ext cx="2286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01B64C8-4D52-40A7-9207-24BADA008B2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1371600" y="0"/>
            <a:ext cx="7391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bg1"/>
          </a:solidFill>
          <a:latin typeface="Verdana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bg1"/>
          </a:solidFill>
          <a:latin typeface="Verdana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bg1"/>
          </a:solidFill>
          <a:latin typeface="Verdana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bg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bg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bg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bg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357430"/>
            <a:ext cx="9110701" cy="1698625"/>
          </a:xfrm>
        </p:spPr>
        <p:txBody>
          <a:bodyPr/>
          <a:lstStyle/>
          <a:p>
            <a:r>
              <a:rPr lang="en-US" sz="1050" dirty="0"/>
              <a:t>PowerPoint</a:t>
            </a:r>
            <a:r>
              <a:rPr lang="en-US" sz="1200" dirty="0"/>
              <a:t> </a:t>
            </a:r>
            <a:br>
              <a:rPr lang="en-US" sz="1200" dirty="0"/>
            </a:br>
            <a:r>
              <a:rPr lang="en-US" dirty="0" smtClean="0"/>
              <a:t> PENDEKATAN PSIKOLOGI KOMUNIKASI</a:t>
            </a:r>
            <a:endParaRPr lang="en-US" dirty="0"/>
          </a:p>
        </p:txBody>
      </p:sp>
      <p:sp>
        <p:nvSpPr>
          <p:cNvPr id="5" name="Freeform 19"/>
          <p:cNvSpPr>
            <a:spLocks/>
          </p:cNvSpPr>
          <p:nvPr/>
        </p:nvSpPr>
        <p:spPr bwMode="gray">
          <a:xfrm>
            <a:off x="2500298" y="4643446"/>
            <a:ext cx="5715040" cy="1781180"/>
          </a:xfrm>
          <a:custGeom>
            <a:avLst/>
            <a:gdLst/>
            <a:ahLst/>
            <a:cxnLst>
              <a:cxn ang="0">
                <a:pos x="266" y="42"/>
              </a:cxn>
              <a:cxn ang="0">
                <a:pos x="107" y="103"/>
              </a:cxn>
              <a:cxn ang="0">
                <a:pos x="69" y="200"/>
              </a:cxn>
              <a:cxn ang="0">
                <a:pos x="38" y="235"/>
              </a:cxn>
              <a:cxn ang="0">
                <a:pos x="15" y="332"/>
              </a:cxn>
              <a:cxn ang="0">
                <a:pos x="38" y="447"/>
              </a:cxn>
              <a:cxn ang="0">
                <a:pos x="198" y="587"/>
              </a:cxn>
              <a:cxn ang="0">
                <a:pos x="568" y="655"/>
              </a:cxn>
              <a:cxn ang="0">
                <a:pos x="928" y="699"/>
              </a:cxn>
              <a:cxn ang="0">
                <a:pos x="1751" y="746"/>
              </a:cxn>
              <a:cxn ang="0">
                <a:pos x="2388" y="739"/>
              </a:cxn>
              <a:cxn ang="0">
                <a:pos x="2624" y="761"/>
              </a:cxn>
              <a:cxn ang="0">
                <a:pos x="3030" y="737"/>
              </a:cxn>
              <a:cxn ang="0">
                <a:pos x="3707" y="640"/>
              </a:cxn>
              <a:cxn ang="0">
                <a:pos x="4057" y="579"/>
              </a:cxn>
              <a:cxn ang="0">
                <a:pos x="4225" y="526"/>
              </a:cxn>
              <a:cxn ang="0">
                <a:pos x="4331" y="508"/>
              </a:cxn>
              <a:cxn ang="0">
                <a:pos x="4225" y="491"/>
              </a:cxn>
              <a:cxn ang="0">
                <a:pos x="4346" y="526"/>
              </a:cxn>
              <a:cxn ang="0">
                <a:pos x="4643" y="455"/>
              </a:cxn>
              <a:cxn ang="0">
                <a:pos x="4849" y="341"/>
              </a:cxn>
              <a:cxn ang="0">
                <a:pos x="4674" y="279"/>
              </a:cxn>
              <a:cxn ang="0">
                <a:pos x="4110" y="297"/>
              </a:cxn>
              <a:cxn ang="0">
                <a:pos x="4293" y="297"/>
              </a:cxn>
              <a:cxn ang="0">
                <a:pos x="4651" y="200"/>
              </a:cxn>
              <a:cxn ang="0">
                <a:pos x="4514" y="147"/>
              </a:cxn>
              <a:cxn ang="0">
                <a:pos x="3920" y="174"/>
              </a:cxn>
              <a:cxn ang="0">
                <a:pos x="3966" y="147"/>
              </a:cxn>
              <a:cxn ang="0">
                <a:pos x="3578" y="121"/>
              </a:cxn>
              <a:cxn ang="0">
                <a:pos x="3159" y="165"/>
              </a:cxn>
              <a:cxn ang="0">
                <a:pos x="2260" y="187"/>
              </a:cxn>
              <a:cxn ang="0">
                <a:pos x="1880" y="175"/>
              </a:cxn>
              <a:cxn ang="0">
                <a:pos x="1460" y="175"/>
              </a:cxn>
              <a:cxn ang="0">
                <a:pos x="967" y="130"/>
              </a:cxn>
              <a:cxn ang="0">
                <a:pos x="746" y="59"/>
              </a:cxn>
              <a:cxn ang="0">
                <a:pos x="472" y="6"/>
              </a:cxn>
              <a:cxn ang="0">
                <a:pos x="306" y="4"/>
              </a:cxn>
            </a:cxnLst>
            <a:rect l="0" t="0" r="r" b="b"/>
            <a:pathLst>
              <a:path w="4864" h="769">
                <a:moveTo>
                  <a:pt x="306" y="4"/>
                </a:moveTo>
                <a:cubicBezTo>
                  <a:pt x="265" y="21"/>
                  <a:pt x="307" y="25"/>
                  <a:pt x="266" y="42"/>
                </a:cubicBezTo>
                <a:cubicBezTo>
                  <a:pt x="228" y="27"/>
                  <a:pt x="225" y="21"/>
                  <a:pt x="167" y="42"/>
                </a:cubicBezTo>
                <a:cubicBezTo>
                  <a:pt x="141" y="52"/>
                  <a:pt x="142" y="90"/>
                  <a:pt x="107" y="103"/>
                </a:cubicBezTo>
                <a:cubicBezTo>
                  <a:pt x="84" y="130"/>
                  <a:pt x="69" y="156"/>
                  <a:pt x="46" y="182"/>
                </a:cubicBezTo>
                <a:cubicBezTo>
                  <a:pt x="53" y="188"/>
                  <a:pt x="61" y="196"/>
                  <a:pt x="69" y="200"/>
                </a:cubicBezTo>
                <a:cubicBezTo>
                  <a:pt x="76" y="204"/>
                  <a:pt x="94" y="200"/>
                  <a:pt x="91" y="209"/>
                </a:cubicBezTo>
                <a:cubicBezTo>
                  <a:pt x="89" y="218"/>
                  <a:pt x="47" y="232"/>
                  <a:pt x="38" y="235"/>
                </a:cubicBezTo>
                <a:cubicBezTo>
                  <a:pt x="20" y="298"/>
                  <a:pt x="37" y="278"/>
                  <a:pt x="0" y="306"/>
                </a:cubicBezTo>
                <a:cubicBezTo>
                  <a:pt x="5" y="314"/>
                  <a:pt x="11" y="322"/>
                  <a:pt x="15" y="332"/>
                </a:cubicBezTo>
                <a:cubicBezTo>
                  <a:pt x="27" y="345"/>
                  <a:pt x="65" y="366"/>
                  <a:pt x="69" y="385"/>
                </a:cubicBezTo>
                <a:cubicBezTo>
                  <a:pt x="71" y="398"/>
                  <a:pt x="28" y="428"/>
                  <a:pt x="38" y="447"/>
                </a:cubicBezTo>
                <a:cubicBezTo>
                  <a:pt x="28" y="480"/>
                  <a:pt x="110" y="494"/>
                  <a:pt x="129" y="499"/>
                </a:cubicBezTo>
                <a:cubicBezTo>
                  <a:pt x="157" y="521"/>
                  <a:pt x="162" y="579"/>
                  <a:pt x="198" y="587"/>
                </a:cubicBezTo>
                <a:cubicBezTo>
                  <a:pt x="275" y="607"/>
                  <a:pt x="321" y="631"/>
                  <a:pt x="400" y="635"/>
                </a:cubicBezTo>
                <a:cubicBezTo>
                  <a:pt x="471" y="643"/>
                  <a:pt x="513" y="654"/>
                  <a:pt x="568" y="655"/>
                </a:cubicBezTo>
                <a:cubicBezTo>
                  <a:pt x="628" y="661"/>
                  <a:pt x="700" y="664"/>
                  <a:pt x="760" y="671"/>
                </a:cubicBezTo>
                <a:cubicBezTo>
                  <a:pt x="817" y="693"/>
                  <a:pt x="869" y="677"/>
                  <a:pt x="928" y="699"/>
                </a:cubicBezTo>
                <a:cubicBezTo>
                  <a:pt x="1070" y="753"/>
                  <a:pt x="1355" y="693"/>
                  <a:pt x="1355" y="693"/>
                </a:cubicBezTo>
                <a:cubicBezTo>
                  <a:pt x="1539" y="731"/>
                  <a:pt x="1520" y="737"/>
                  <a:pt x="1751" y="746"/>
                </a:cubicBezTo>
                <a:cubicBezTo>
                  <a:pt x="1912" y="769"/>
                  <a:pt x="1924" y="727"/>
                  <a:pt x="2228" y="743"/>
                </a:cubicBezTo>
                <a:cubicBezTo>
                  <a:pt x="2298" y="752"/>
                  <a:pt x="2337" y="736"/>
                  <a:pt x="2388" y="739"/>
                </a:cubicBezTo>
                <a:cubicBezTo>
                  <a:pt x="2439" y="742"/>
                  <a:pt x="2496" y="758"/>
                  <a:pt x="2535" y="762"/>
                </a:cubicBezTo>
                <a:cubicBezTo>
                  <a:pt x="2574" y="766"/>
                  <a:pt x="2586" y="753"/>
                  <a:pt x="2624" y="761"/>
                </a:cubicBezTo>
                <a:cubicBezTo>
                  <a:pt x="2654" y="767"/>
                  <a:pt x="2674" y="747"/>
                  <a:pt x="2710" y="746"/>
                </a:cubicBezTo>
                <a:cubicBezTo>
                  <a:pt x="2816" y="740"/>
                  <a:pt x="2923" y="740"/>
                  <a:pt x="3030" y="737"/>
                </a:cubicBezTo>
                <a:cubicBezTo>
                  <a:pt x="3165" y="698"/>
                  <a:pt x="3192" y="700"/>
                  <a:pt x="3372" y="693"/>
                </a:cubicBezTo>
                <a:cubicBezTo>
                  <a:pt x="3491" y="677"/>
                  <a:pt x="3585" y="649"/>
                  <a:pt x="3707" y="640"/>
                </a:cubicBezTo>
                <a:cubicBezTo>
                  <a:pt x="3778" y="612"/>
                  <a:pt x="3647" y="661"/>
                  <a:pt x="3814" y="623"/>
                </a:cubicBezTo>
                <a:cubicBezTo>
                  <a:pt x="3939" y="593"/>
                  <a:pt x="3882" y="589"/>
                  <a:pt x="4057" y="579"/>
                </a:cubicBezTo>
                <a:cubicBezTo>
                  <a:pt x="4154" y="551"/>
                  <a:pt x="4197" y="549"/>
                  <a:pt x="4316" y="543"/>
                </a:cubicBezTo>
                <a:cubicBezTo>
                  <a:pt x="4293" y="535"/>
                  <a:pt x="4233" y="529"/>
                  <a:pt x="4225" y="526"/>
                </a:cubicBezTo>
                <a:cubicBezTo>
                  <a:pt x="4217" y="523"/>
                  <a:pt x="4240" y="518"/>
                  <a:pt x="4247" y="517"/>
                </a:cubicBezTo>
                <a:cubicBezTo>
                  <a:pt x="4275" y="513"/>
                  <a:pt x="4303" y="511"/>
                  <a:pt x="4331" y="508"/>
                </a:cubicBezTo>
                <a:cubicBezTo>
                  <a:pt x="4303" y="505"/>
                  <a:pt x="4275" y="504"/>
                  <a:pt x="4247" y="499"/>
                </a:cubicBezTo>
                <a:cubicBezTo>
                  <a:pt x="4240" y="498"/>
                  <a:pt x="4221" y="499"/>
                  <a:pt x="4225" y="491"/>
                </a:cubicBezTo>
                <a:cubicBezTo>
                  <a:pt x="4230" y="480"/>
                  <a:pt x="4245" y="485"/>
                  <a:pt x="4255" y="482"/>
                </a:cubicBezTo>
                <a:cubicBezTo>
                  <a:pt x="4318" y="494"/>
                  <a:pt x="4297" y="507"/>
                  <a:pt x="4346" y="526"/>
                </a:cubicBezTo>
                <a:cubicBezTo>
                  <a:pt x="4398" y="511"/>
                  <a:pt x="4453" y="470"/>
                  <a:pt x="4506" y="464"/>
                </a:cubicBezTo>
                <a:cubicBezTo>
                  <a:pt x="4552" y="460"/>
                  <a:pt x="4598" y="458"/>
                  <a:pt x="4643" y="455"/>
                </a:cubicBezTo>
                <a:cubicBezTo>
                  <a:pt x="4690" y="420"/>
                  <a:pt x="4742" y="423"/>
                  <a:pt x="4795" y="411"/>
                </a:cubicBezTo>
                <a:cubicBezTo>
                  <a:pt x="4834" y="382"/>
                  <a:pt x="4813" y="403"/>
                  <a:pt x="4849" y="341"/>
                </a:cubicBezTo>
                <a:cubicBezTo>
                  <a:pt x="4854" y="332"/>
                  <a:pt x="4864" y="314"/>
                  <a:pt x="4864" y="314"/>
                </a:cubicBezTo>
                <a:cubicBezTo>
                  <a:pt x="4803" y="279"/>
                  <a:pt x="4742" y="285"/>
                  <a:pt x="4674" y="279"/>
                </a:cubicBezTo>
                <a:cubicBezTo>
                  <a:pt x="4490" y="287"/>
                  <a:pt x="4499" y="279"/>
                  <a:pt x="4384" y="306"/>
                </a:cubicBezTo>
                <a:cubicBezTo>
                  <a:pt x="4293" y="303"/>
                  <a:pt x="4202" y="303"/>
                  <a:pt x="4110" y="297"/>
                </a:cubicBezTo>
                <a:cubicBezTo>
                  <a:pt x="4103" y="297"/>
                  <a:pt x="4126" y="288"/>
                  <a:pt x="4133" y="288"/>
                </a:cubicBezTo>
                <a:cubicBezTo>
                  <a:pt x="4187" y="288"/>
                  <a:pt x="4240" y="294"/>
                  <a:pt x="4293" y="297"/>
                </a:cubicBezTo>
                <a:cubicBezTo>
                  <a:pt x="4391" y="282"/>
                  <a:pt x="4444" y="268"/>
                  <a:pt x="4552" y="262"/>
                </a:cubicBezTo>
                <a:cubicBezTo>
                  <a:pt x="4601" y="247"/>
                  <a:pt x="4610" y="232"/>
                  <a:pt x="4651" y="200"/>
                </a:cubicBezTo>
                <a:cubicBezTo>
                  <a:pt x="4609" y="188"/>
                  <a:pt x="4562" y="193"/>
                  <a:pt x="4521" y="174"/>
                </a:cubicBezTo>
                <a:cubicBezTo>
                  <a:pt x="4514" y="171"/>
                  <a:pt x="4516" y="156"/>
                  <a:pt x="4514" y="147"/>
                </a:cubicBezTo>
                <a:cubicBezTo>
                  <a:pt x="4141" y="166"/>
                  <a:pt x="4291" y="156"/>
                  <a:pt x="4065" y="174"/>
                </a:cubicBezTo>
                <a:cubicBezTo>
                  <a:pt x="4015" y="182"/>
                  <a:pt x="3972" y="194"/>
                  <a:pt x="3920" y="174"/>
                </a:cubicBezTo>
                <a:cubicBezTo>
                  <a:pt x="3911" y="171"/>
                  <a:pt x="3935" y="160"/>
                  <a:pt x="3943" y="156"/>
                </a:cubicBezTo>
                <a:cubicBezTo>
                  <a:pt x="3951" y="152"/>
                  <a:pt x="3958" y="150"/>
                  <a:pt x="3966" y="147"/>
                </a:cubicBezTo>
                <a:cubicBezTo>
                  <a:pt x="3918" y="110"/>
                  <a:pt x="3968" y="135"/>
                  <a:pt x="3935" y="77"/>
                </a:cubicBezTo>
                <a:cubicBezTo>
                  <a:pt x="3812" y="86"/>
                  <a:pt x="3702" y="113"/>
                  <a:pt x="3578" y="121"/>
                </a:cubicBezTo>
                <a:cubicBezTo>
                  <a:pt x="3524" y="128"/>
                  <a:pt x="3477" y="135"/>
                  <a:pt x="3425" y="156"/>
                </a:cubicBezTo>
                <a:cubicBezTo>
                  <a:pt x="3342" y="188"/>
                  <a:pt x="3248" y="162"/>
                  <a:pt x="3159" y="165"/>
                </a:cubicBezTo>
                <a:cubicBezTo>
                  <a:pt x="2928" y="254"/>
                  <a:pt x="2813" y="169"/>
                  <a:pt x="2544" y="191"/>
                </a:cubicBezTo>
                <a:cubicBezTo>
                  <a:pt x="2445" y="200"/>
                  <a:pt x="2305" y="198"/>
                  <a:pt x="2260" y="187"/>
                </a:cubicBezTo>
                <a:cubicBezTo>
                  <a:pt x="2172" y="153"/>
                  <a:pt x="2149" y="194"/>
                  <a:pt x="2056" y="195"/>
                </a:cubicBezTo>
                <a:cubicBezTo>
                  <a:pt x="1964" y="187"/>
                  <a:pt x="1913" y="188"/>
                  <a:pt x="1880" y="175"/>
                </a:cubicBezTo>
                <a:cubicBezTo>
                  <a:pt x="1790" y="181"/>
                  <a:pt x="1677" y="212"/>
                  <a:pt x="1591" y="191"/>
                </a:cubicBezTo>
                <a:cubicBezTo>
                  <a:pt x="1548" y="181"/>
                  <a:pt x="1503" y="186"/>
                  <a:pt x="1460" y="175"/>
                </a:cubicBezTo>
                <a:cubicBezTo>
                  <a:pt x="1435" y="185"/>
                  <a:pt x="1426" y="155"/>
                  <a:pt x="1401" y="165"/>
                </a:cubicBezTo>
                <a:cubicBezTo>
                  <a:pt x="1252" y="156"/>
                  <a:pt x="1118" y="135"/>
                  <a:pt x="967" y="130"/>
                </a:cubicBezTo>
                <a:cubicBezTo>
                  <a:pt x="926" y="125"/>
                  <a:pt x="836" y="116"/>
                  <a:pt x="799" y="103"/>
                </a:cubicBezTo>
                <a:cubicBezTo>
                  <a:pt x="798" y="103"/>
                  <a:pt x="754" y="62"/>
                  <a:pt x="746" y="59"/>
                </a:cubicBezTo>
                <a:cubicBezTo>
                  <a:pt x="686" y="39"/>
                  <a:pt x="609" y="39"/>
                  <a:pt x="548" y="33"/>
                </a:cubicBezTo>
                <a:cubicBezTo>
                  <a:pt x="523" y="22"/>
                  <a:pt x="497" y="17"/>
                  <a:pt x="472" y="6"/>
                </a:cubicBezTo>
                <a:cubicBezTo>
                  <a:pt x="441" y="9"/>
                  <a:pt x="411" y="11"/>
                  <a:pt x="381" y="15"/>
                </a:cubicBezTo>
                <a:cubicBezTo>
                  <a:pt x="353" y="15"/>
                  <a:pt x="325" y="0"/>
                  <a:pt x="306" y="4"/>
                </a:cubicBez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8627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1357290" y="142852"/>
            <a:ext cx="7391400" cy="563563"/>
          </a:xfrm>
        </p:spPr>
        <p:txBody>
          <a:bodyPr/>
          <a:lstStyle/>
          <a:p>
            <a:r>
              <a:rPr lang="en-US" dirty="0" err="1" smtClean="0">
                <a:latin typeface="Britannic Bold" pitchFamily="34" charset="0"/>
              </a:rPr>
              <a:t>Ciri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khas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proses</a:t>
            </a:r>
            <a:r>
              <a:rPr lang="en-US" dirty="0" smtClean="0">
                <a:latin typeface="Britannic Bold" pitchFamily="34" charset="0"/>
              </a:rPr>
              <a:t> </a:t>
            </a:r>
            <a:r>
              <a:rPr lang="en-US" dirty="0" err="1" smtClean="0">
                <a:latin typeface="Britannic Bold" pitchFamily="34" charset="0"/>
              </a:rPr>
              <a:t>komunikasi</a:t>
            </a:r>
            <a:r>
              <a:rPr lang="en-US" dirty="0" smtClean="0">
                <a:latin typeface="Britannic Bold" pitchFamily="34" charset="0"/>
              </a:rPr>
              <a:t> :</a:t>
            </a:r>
            <a:br>
              <a:rPr lang="en-US" dirty="0" smtClean="0">
                <a:latin typeface="Britannic Bold" pitchFamily="34" charset="0"/>
              </a:rPr>
            </a:br>
            <a:endParaRPr lang="id-ID" dirty="0"/>
          </a:p>
        </p:txBody>
      </p:sp>
      <p:sp>
        <p:nvSpPr>
          <p:cNvPr id="19" name="Rectangle 18"/>
          <p:cNvSpPr/>
          <p:nvPr/>
        </p:nvSpPr>
        <p:spPr>
          <a:xfrm>
            <a:off x="285720" y="1142984"/>
            <a:ext cx="6858048" cy="1754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l" eaLnBrk="1" hangingPunct="1"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Komunikasi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itu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proses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dinamis</a:t>
            </a:r>
            <a:endParaRPr lang="en-US" sz="2400" dirty="0" smtClean="0">
              <a:solidFill>
                <a:schemeClr val="tx2"/>
              </a:solidFill>
              <a:latin typeface="+mj-lt"/>
            </a:endParaRPr>
          </a:p>
          <a:p>
            <a:pPr algn="l" eaLnBrk="1" hangingPunct="1"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Komunikasi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itu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tidak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bisa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diulang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atau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diubah</a:t>
            </a:r>
            <a:endParaRPr lang="id-ID" sz="2400" dirty="0" smtClean="0">
              <a:solidFill>
                <a:schemeClr val="tx2"/>
              </a:solidFill>
              <a:latin typeface="+mj-lt"/>
            </a:endParaRPr>
          </a:p>
          <a:p>
            <a:pPr algn="l" eaLnBrk="1" hangingPunct="1">
              <a:buFont typeface="Wingdings" pitchFamily="2" charset="2"/>
              <a:buChar char="Ø"/>
            </a:pPr>
            <a:endParaRPr lang="id-ID" dirty="0">
              <a:solidFill>
                <a:schemeClr val="tx2"/>
              </a:solidFill>
              <a:latin typeface="+mj-lt"/>
            </a:endParaRPr>
          </a:p>
          <a:p>
            <a:pPr algn="l" eaLnBrk="1" hangingPunct="1"/>
            <a:r>
              <a:rPr lang="en-US" dirty="0" smtClean="0">
                <a:solidFill>
                  <a:schemeClr val="tx2"/>
                </a:solidFill>
                <a:latin typeface="+mj-lt"/>
              </a:rPr>
              <a:t>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286116" y="2428868"/>
            <a:ext cx="5357850" cy="3416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Komunikasi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mempunyai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makna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yang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luas,meliputi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segala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penyampaian</a:t>
            </a:r>
            <a:r>
              <a:rPr lang="id-ID" sz="2400" dirty="0" smtClean="0">
                <a:solidFill>
                  <a:schemeClr val="tx2"/>
                </a:solidFill>
                <a:latin typeface="+mj-lt"/>
              </a:rPr>
              <a:t> 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energi,gelombang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suara,tanda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diantara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tempat,sistem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atau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organisme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.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Kata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id-ID" sz="2400" dirty="0" smtClean="0">
                <a:solidFill>
                  <a:schemeClr val="tx2"/>
                </a:solidFill>
                <a:latin typeface="+mj-lt"/>
              </a:rPr>
              <a:t>- 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komunikasi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digunakan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sebagai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proses,pesan,pengaruh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atau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secara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khusus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sebagai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pesan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pasien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dalam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+mj-lt"/>
              </a:rPr>
              <a:t>psikoterapi</a:t>
            </a: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1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1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err="1">
                <a:cs typeface="Aharoni" pitchFamily="2" charset="-79"/>
              </a:rPr>
              <a:t>Pendekatan</a:t>
            </a:r>
            <a:r>
              <a:rPr lang="en-US" dirty="0">
                <a:cs typeface="Aharoni" pitchFamily="2" charset="-79"/>
              </a:rPr>
              <a:t> </a:t>
            </a:r>
            <a:r>
              <a:rPr lang="en-US" dirty="0" err="1">
                <a:cs typeface="Aharoni" pitchFamily="2" charset="-79"/>
              </a:rPr>
              <a:t>Psikologi</a:t>
            </a:r>
            <a:r>
              <a:rPr lang="en-US" dirty="0">
                <a:cs typeface="Aharoni" pitchFamily="2" charset="-79"/>
              </a:rPr>
              <a:t> </a:t>
            </a:r>
            <a:r>
              <a:rPr lang="en-US" dirty="0" err="1">
                <a:cs typeface="Aharoni" pitchFamily="2" charset="-79"/>
              </a:rPr>
              <a:t>pada</a:t>
            </a:r>
            <a:r>
              <a:rPr lang="en-US" dirty="0">
                <a:cs typeface="Aharoni" pitchFamily="2" charset="-79"/>
              </a:rPr>
              <a:t> </a:t>
            </a:r>
            <a:r>
              <a:rPr lang="en-US" dirty="0" err="1">
                <a:cs typeface="Aharoni" pitchFamily="2" charset="-79"/>
              </a:rPr>
              <a:t>Komunikasi</a:t>
            </a:r>
            <a:r>
              <a:rPr lang="en-US" dirty="0">
                <a:cs typeface="Aharoni" pitchFamily="2" charset="-79"/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5720" y="1071546"/>
            <a:ext cx="4572000" cy="20390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Komunikasi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adalah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penyampaian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energi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dari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alat-alat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indera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ke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otak,pada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peristiwa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penerimaan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dan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pengolahan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informasi,pada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proses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saling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mempengaruhi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diantara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berbagai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sistem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dalam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diri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organisme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.</a:t>
            </a:r>
            <a:endParaRPr lang="sv-SE" sz="2000" b="1" dirty="0">
              <a:solidFill>
                <a:schemeClr val="accent1">
                  <a:lumMod val="50000"/>
                </a:schemeClr>
              </a:solidFill>
              <a:latin typeface="Kartika" pitchFamily="18" charset="0"/>
              <a:cs typeface="Kartika" pitchFamily="18" charset="0"/>
            </a:endParaRP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sv-SE" sz="2000" b="1" dirty="0">
                <a:solidFill>
                  <a:schemeClr val="accent1">
                    <a:lumMod val="50000"/>
                  </a:schemeClr>
                </a:solidFill>
                <a:latin typeface="Kartika" pitchFamily="18" charset="0"/>
                <a:cs typeface="Kartika" pitchFamily="18" charset="0"/>
              </a:rPr>
              <a:t>Psikologi menganalisa komponen pada proses komunikasi,komunikator dan komunikan.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Kartika" pitchFamily="18" charset="0"/>
              <a:cs typeface="Kartik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57554" y="3071810"/>
            <a:ext cx="5786446" cy="34778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sv-SE" sz="20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Komunikasi diantara individu,pesan menjadi stimuli yang menimbulkan respons. 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sv-SE" sz="20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Psikologi bahkan meneliti lambang-lambang yang disampaikan.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sv-SE" sz="20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Komunikasi terapeutik adalah teknik penyembuhan jiwa.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sv-SE" sz="20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Komunikasi persuasif adalah proses mempengaruhi dan mengendalikan perilaku orang lain melalui pendekatan psikologis.</a:t>
            </a:r>
            <a:endParaRPr lang="en-US" sz="2000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urved Left Arrow 11"/>
          <p:cNvSpPr/>
          <p:nvPr/>
        </p:nvSpPr>
        <p:spPr bwMode="auto">
          <a:xfrm rot="19175430">
            <a:off x="5427178" y="1261155"/>
            <a:ext cx="1143008" cy="1516258"/>
          </a:xfrm>
          <a:prstGeom prst="curvedLef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Curved Right Arrow 12"/>
          <p:cNvSpPr/>
          <p:nvPr/>
        </p:nvSpPr>
        <p:spPr bwMode="auto">
          <a:xfrm rot="19345146">
            <a:off x="1445650" y="3571955"/>
            <a:ext cx="1357322" cy="1922921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Freeform 19"/>
          <p:cNvSpPr>
            <a:spLocks/>
          </p:cNvSpPr>
          <p:nvPr/>
        </p:nvSpPr>
        <p:spPr bwMode="gray">
          <a:xfrm>
            <a:off x="0" y="357166"/>
            <a:ext cx="2214578" cy="428628"/>
          </a:xfrm>
          <a:custGeom>
            <a:avLst/>
            <a:gdLst/>
            <a:ahLst/>
            <a:cxnLst>
              <a:cxn ang="0">
                <a:pos x="266" y="42"/>
              </a:cxn>
              <a:cxn ang="0">
                <a:pos x="107" y="103"/>
              </a:cxn>
              <a:cxn ang="0">
                <a:pos x="69" y="200"/>
              </a:cxn>
              <a:cxn ang="0">
                <a:pos x="38" y="235"/>
              </a:cxn>
              <a:cxn ang="0">
                <a:pos x="15" y="332"/>
              </a:cxn>
              <a:cxn ang="0">
                <a:pos x="38" y="447"/>
              </a:cxn>
              <a:cxn ang="0">
                <a:pos x="198" y="587"/>
              </a:cxn>
              <a:cxn ang="0">
                <a:pos x="568" y="655"/>
              </a:cxn>
              <a:cxn ang="0">
                <a:pos x="928" y="699"/>
              </a:cxn>
              <a:cxn ang="0">
                <a:pos x="1751" y="746"/>
              </a:cxn>
              <a:cxn ang="0">
                <a:pos x="2388" y="739"/>
              </a:cxn>
              <a:cxn ang="0">
                <a:pos x="2624" y="761"/>
              </a:cxn>
              <a:cxn ang="0">
                <a:pos x="3030" y="737"/>
              </a:cxn>
              <a:cxn ang="0">
                <a:pos x="3707" y="640"/>
              </a:cxn>
              <a:cxn ang="0">
                <a:pos x="4057" y="579"/>
              </a:cxn>
              <a:cxn ang="0">
                <a:pos x="4225" y="526"/>
              </a:cxn>
              <a:cxn ang="0">
                <a:pos x="4331" y="508"/>
              </a:cxn>
              <a:cxn ang="0">
                <a:pos x="4225" y="491"/>
              </a:cxn>
              <a:cxn ang="0">
                <a:pos x="4346" y="526"/>
              </a:cxn>
              <a:cxn ang="0">
                <a:pos x="4643" y="455"/>
              </a:cxn>
              <a:cxn ang="0">
                <a:pos x="4849" y="341"/>
              </a:cxn>
              <a:cxn ang="0">
                <a:pos x="4674" y="279"/>
              </a:cxn>
              <a:cxn ang="0">
                <a:pos x="4110" y="297"/>
              </a:cxn>
              <a:cxn ang="0">
                <a:pos x="4293" y="297"/>
              </a:cxn>
              <a:cxn ang="0">
                <a:pos x="4651" y="200"/>
              </a:cxn>
              <a:cxn ang="0">
                <a:pos x="4514" y="147"/>
              </a:cxn>
              <a:cxn ang="0">
                <a:pos x="3920" y="174"/>
              </a:cxn>
              <a:cxn ang="0">
                <a:pos x="3966" y="147"/>
              </a:cxn>
              <a:cxn ang="0">
                <a:pos x="3578" y="121"/>
              </a:cxn>
              <a:cxn ang="0">
                <a:pos x="3159" y="165"/>
              </a:cxn>
              <a:cxn ang="0">
                <a:pos x="2260" y="187"/>
              </a:cxn>
              <a:cxn ang="0">
                <a:pos x="1880" y="175"/>
              </a:cxn>
              <a:cxn ang="0">
                <a:pos x="1460" y="175"/>
              </a:cxn>
              <a:cxn ang="0">
                <a:pos x="967" y="130"/>
              </a:cxn>
              <a:cxn ang="0">
                <a:pos x="746" y="59"/>
              </a:cxn>
              <a:cxn ang="0">
                <a:pos x="472" y="6"/>
              </a:cxn>
              <a:cxn ang="0">
                <a:pos x="306" y="4"/>
              </a:cxn>
            </a:cxnLst>
            <a:rect l="0" t="0" r="r" b="b"/>
            <a:pathLst>
              <a:path w="4864" h="769">
                <a:moveTo>
                  <a:pt x="306" y="4"/>
                </a:moveTo>
                <a:cubicBezTo>
                  <a:pt x="265" y="21"/>
                  <a:pt x="307" y="25"/>
                  <a:pt x="266" y="42"/>
                </a:cubicBezTo>
                <a:cubicBezTo>
                  <a:pt x="228" y="27"/>
                  <a:pt x="225" y="21"/>
                  <a:pt x="167" y="42"/>
                </a:cubicBezTo>
                <a:cubicBezTo>
                  <a:pt x="141" y="52"/>
                  <a:pt x="142" y="90"/>
                  <a:pt x="107" y="103"/>
                </a:cubicBezTo>
                <a:cubicBezTo>
                  <a:pt x="84" y="130"/>
                  <a:pt x="69" y="156"/>
                  <a:pt x="46" y="182"/>
                </a:cubicBezTo>
                <a:cubicBezTo>
                  <a:pt x="53" y="188"/>
                  <a:pt x="61" y="196"/>
                  <a:pt x="69" y="200"/>
                </a:cubicBezTo>
                <a:cubicBezTo>
                  <a:pt x="76" y="204"/>
                  <a:pt x="94" y="200"/>
                  <a:pt x="91" y="209"/>
                </a:cubicBezTo>
                <a:cubicBezTo>
                  <a:pt x="89" y="218"/>
                  <a:pt x="47" y="232"/>
                  <a:pt x="38" y="235"/>
                </a:cubicBezTo>
                <a:cubicBezTo>
                  <a:pt x="20" y="298"/>
                  <a:pt x="37" y="278"/>
                  <a:pt x="0" y="306"/>
                </a:cubicBezTo>
                <a:cubicBezTo>
                  <a:pt x="5" y="314"/>
                  <a:pt x="11" y="322"/>
                  <a:pt x="15" y="332"/>
                </a:cubicBezTo>
                <a:cubicBezTo>
                  <a:pt x="27" y="345"/>
                  <a:pt x="65" y="366"/>
                  <a:pt x="69" y="385"/>
                </a:cubicBezTo>
                <a:cubicBezTo>
                  <a:pt x="71" y="398"/>
                  <a:pt x="28" y="428"/>
                  <a:pt x="38" y="447"/>
                </a:cubicBezTo>
                <a:cubicBezTo>
                  <a:pt x="28" y="480"/>
                  <a:pt x="110" y="494"/>
                  <a:pt x="129" y="499"/>
                </a:cubicBezTo>
                <a:cubicBezTo>
                  <a:pt x="157" y="521"/>
                  <a:pt x="162" y="579"/>
                  <a:pt x="198" y="587"/>
                </a:cubicBezTo>
                <a:cubicBezTo>
                  <a:pt x="275" y="607"/>
                  <a:pt x="321" y="631"/>
                  <a:pt x="400" y="635"/>
                </a:cubicBezTo>
                <a:cubicBezTo>
                  <a:pt x="471" y="643"/>
                  <a:pt x="513" y="654"/>
                  <a:pt x="568" y="655"/>
                </a:cubicBezTo>
                <a:cubicBezTo>
                  <a:pt x="628" y="661"/>
                  <a:pt x="700" y="664"/>
                  <a:pt x="760" y="671"/>
                </a:cubicBezTo>
                <a:cubicBezTo>
                  <a:pt x="817" y="693"/>
                  <a:pt x="869" y="677"/>
                  <a:pt x="928" y="699"/>
                </a:cubicBezTo>
                <a:cubicBezTo>
                  <a:pt x="1070" y="753"/>
                  <a:pt x="1355" y="693"/>
                  <a:pt x="1355" y="693"/>
                </a:cubicBezTo>
                <a:cubicBezTo>
                  <a:pt x="1539" y="731"/>
                  <a:pt x="1520" y="737"/>
                  <a:pt x="1751" y="746"/>
                </a:cubicBezTo>
                <a:cubicBezTo>
                  <a:pt x="1912" y="769"/>
                  <a:pt x="1924" y="727"/>
                  <a:pt x="2228" y="743"/>
                </a:cubicBezTo>
                <a:cubicBezTo>
                  <a:pt x="2298" y="752"/>
                  <a:pt x="2337" y="736"/>
                  <a:pt x="2388" y="739"/>
                </a:cubicBezTo>
                <a:cubicBezTo>
                  <a:pt x="2439" y="742"/>
                  <a:pt x="2496" y="758"/>
                  <a:pt x="2535" y="762"/>
                </a:cubicBezTo>
                <a:cubicBezTo>
                  <a:pt x="2574" y="766"/>
                  <a:pt x="2586" y="753"/>
                  <a:pt x="2624" y="761"/>
                </a:cubicBezTo>
                <a:cubicBezTo>
                  <a:pt x="2654" y="767"/>
                  <a:pt x="2674" y="747"/>
                  <a:pt x="2710" y="746"/>
                </a:cubicBezTo>
                <a:cubicBezTo>
                  <a:pt x="2816" y="740"/>
                  <a:pt x="2923" y="740"/>
                  <a:pt x="3030" y="737"/>
                </a:cubicBezTo>
                <a:cubicBezTo>
                  <a:pt x="3165" y="698"/>
                  <a:pt x="3192" y="700"/>
                  <a:pt x="3372" y="693"/>
                </a:cubicBezTo>
                <a:cubicBezTo>
                  <a:pt x="3491" y="677"/>
                  <a:pt x="3585" y="649"/>
                  <a:pt x="3707" y="640"/>
                </a:cubicBezTo>
                <a:cubicBezTo>
                  <a:pt x="3778" y="612"/>
                  <a:pt x="3647" y="661"/>
                  <a:pt x="3814" y="623"/>
                </a:cubicBezTo>
                <a:cubicBezTo>
                  <a:pt x="3939" y="593"/>
                  <a:pt x="3882" y="589"/>
                  <a:pt x="4057" y="579"/>
                </a:cubicBezTo>
                <a:cubicBezTo>
                  <a:pt x="4154" y="551"/>
                  <a:pt x="4197" y="549"/>
                  <a:pt x="4316" y="543"/>
                </a:cubicBezTo>
                <a:cubicBezTo>
                  <a:pt x="4293" y="535"/>
                  <a:pt x="4233" y="529"/>
                  <a:pt x="4225" y="526"/>
                </a:cubicBezTo>
                <a:cubicBezTo>
                  <a:pt x="4217" y="523"/>
                  <a:pt x="4240" y="518"/>
                  <a:pt x="4247" y="517"/>
                </a:cubicBezTo>
                <a:cubicBezTo>
                  <a:pt x="4275" y="513"/>
                  <a:pt x="4303" y="511"/>
                  <a:pt x="4331" y="508"/>
                </a:cubicBezTo>
                <a:cubicBezTo>
                  <a:pt x="4303" y="505"/>
                  <a:pt x="4275" y="504"/>
                  <a:pt x="4247" y="499"/>
                </a:cubicBezTo>
                <a:cubicBezTo>
                  <a:pt x="4240" y="498"/>
                  <a:pt x="4221" y="499"/>
                  <a:pt x="4225" y="491"/>
                </a:cubicBezTo>
                <a:cubicBezTo>
                  <a:pt x="4230" y="480"/>
                  <a:pt x="4245" y="485"/>
                  <a:pt x="4255" y="482"/>
                </a:cubicBezTo>
                <a:cubicBezTo>
                  <a:pt x="4318" y="494"/>
                  <a:pt x="4297" y="507"/>
                  <a:pt x="4346" y="526"/>
                </a:cubicBezTo>
                <a:cubicBezTo>
                  <a:pt x="4398" y="511"/>
                  <a:pt x="4453" y="470"/>
                  <a:pt x="4506" y="464"/>
                </a:cubicBezTo>
                <a:cubicBezTo>
                  <a:pt x="4552" y="460"/>
                  <a:pt x="4598" y="458"/>
                  <a:pt x="4643" y="455"/>
                </a:cubicBezTo>
                <a:cubicBezTo>
                  <a:pt x="4690" y="420"/>
                  <a:pt x="4742" y="423"/>
                  <a:pt x="4795" y="411"/>
                </a:cubicBezTo>
                <a:cubicBezTo>
                  <a:pt x="4834" y="382"/>
                  <a:pt x="4813" y="403"/>
                  <a:pt x="4849" y="341"/>
                </a:cubicBezTo>
                <a:cubicBezTo>
                  <a:pt x="4854" y="332"/>
                  <a:pt x="4864" y="314"/>
                  <a:pt x="4864" y="314"/>
                </a:cubicBezTo>
                <a:cubicBezTo>
                  <a:pt x="4803" y="279"/>
                  <a:pt x="4742" y="285"/>
                  <a:pt x="4674" y="279"/>
                </a:cubicBezTo>
                <a:cubicBezTo>
                  <a:pt x="4490" y="287"/>
                  <a:pt x="4499" y="279"/>
                  <a:pt x="4384" y="306"/>
                </a:cubicBezTo>
                <a:cubicBezTo>
                  <a:pt x="4293" y="303"/>
                  <a:pt x="4202" y="303"/>
                  <a:pt x="4110" y="297"/>
                </a:cubicBezTo>
                <a:cubicBezTo>
                  <a:pt x="4103" y="297"/>
                  <a:pt x="4126" y="288"/>
                  <a:pt x="4133" y="288"/>
                </a:cubicBezTo>
                <a:cubicBezTo>
                  <a:pt x="4187" y="288"/>
                  <a:pt x="4240" y="294"/>
                  <a:pt x="4293" y="297"/>
                </a:cubicBezTo>
                <a:cubicBezTo>
                  <a:pt x="4391" y="282"/>
                  <a:pt x="4444" y="268"/>
                  <a:pt x="4552" y="262"/>
                </a:cubicBezTo>
                <a:cubicBezTo>
                  <a:pt x="4601" y="247"/>
                  <a:pt x="4610" y="232"/>
                  <a:pt x="4651" y="200"/>
                </a:cubicBezTo>
                <a:cubicBezTo>
                  <a:pt x="4609" y="188"/>
                  <a:pt x="4562" y="193"/>
                  <a:pt x="4521" y="174"/>
                </a:cubicBezTo>
                <a:cubicBezTo>
                  <a:pt x="4514" y="171"/>
                  <a:pt x="4516" y="156"/>
                  <a:pt x="4514" y="147"/>
                </a:cubicBezTo>
                <a:cubicBezTo>
                  <a:pt x="4141" y="166"/>
                  <a:pt x="4291" y="156"/>
                  <a:pt x="4065" y="174"/>
                </a:cubicBezTo>
                <a:cubicBezTo>
                  <a:pt x="4015" y="182"/>
                  <a:pt x="3972" y="194"/>
                  <a:pt x="3920" y="174"/>
                </a:cubicBezTo>
                <a:cubicBezTo>
                  <a:pt x="3911" y="171"/>
                  <a:pt x="3935" y="160"/>
                  <a:pt x="3943" y="156"/>
                </a:cubicBezTo>
                <a:cubicBezTo>
                  <a:pt x="3951" y="152"/>
                  <a:pt x="3958" y="150"/>
                  <a:pt x="3966" y="147"/>
                </a:cubicBezTo>
                <a:cubicBezTo>
                  <a:pt x="3918" y="110"/>
                  <a:pt x="3968" y="135"/>
                  <a:pt x="3935" y="77"/>
                </a:cubicBezTo>
                <a:cubicBezTo>
                  <a:pt x="3812" y="86"/>
                  <a:pt x="3702" y="113"/>
                  <a:pt x="3578" y="121"/>
                </a:cubicBezTo>
                <a:cubicBezTo>
                  <a:pt x="3524" y="128"/>
                  <a:pt x="3477" y="135"/>
                  <a:pt x="3425" y="156"/>
                </a:cubicBezTo>
                <a:cubicBezTo>
                  <a:pt x="3342" y="188"/>
                  <a:pt x="3248" y="162"/>
                  <a:pt x="3159" y="165"/>
                </a:cubicBezTo>
                <a:cubicBezTo>
                  <a:pt x="2928" y="254"/>
                  <a:pt x="2813" y="169"/>
                  <a:pt x="2544" y="191"/>
                </a:cubicBezTo>
                <a:cubicBezTo>
                  <a:pt x="2445" y="200"/>
                  <a:pt x="2305" y="198"/>
                  <a:pt x="2260" y="187"/>
                </a:cubicBezTo>
                <a:cubicBezTo>
                  <a:pt x="2172" y="153"/>
                  <a:pt x="2149" y="194"/>
                  <a:pt x="2056" y="195"/>
                </a:cubicBezTo>
                <a:cubicBezTo>
                  <a:pt x="1964" y="187"/>
                  <a:pt x="1913" y="188"/>
                  <a:pt x="1880" y="175"/>
                </a:cubicBezTo>
                <a:cubicBezTo>
                  <a:pt x="1790" y="181"/>
                  <a:pt x="1677" y="212"/>
                  <a:pt x="1591" y="191"/>
                </a:cubicBezTo>
                <a:cubicBezTo>
                  <a:pt x="1548" y="181"/>
                  <a:pt x="1503" y="186"/>
                  <a:pt x="1460" y="175"/>
                </a:cubicBezTo>
                <a:cubicBezTo>
                  <a:pt x="1435" y="185"/>
                  <a:pt x="1426" y="155"/>
                  <a:pt x="1401" y="165"/>
                </a:cubicBezTo>
                <a:cubicBezTo>
                  <a:pt x="1252" y="156"/>
                  <a:pt x="1118" y="135"/>
                  <a:pt x="967" y="130"/>
                </a:cubicBezTo>
                <a:cubicBezTo>
                  <a:pt x="926" y="125"/>
                  <a:pt x="836" y="116"/>
                  <a:pt x="799" y="103"/>
                </a:cubicBezTo>
                <a:cubicBezTo>
                  <a:pt x="798" y="103"/>
                  <a:pt x="754" y="62"/>
                  <a:pt x="746" y="59"/>
                </a:cubicBezTo>
                <a:cubicBezTo>
                  <a:pt x="686" y="39"/>
                  <a:pt x="609" y="39"/>
                  <a:pt x="548" y="33"/>
                </a:cubicBezTo>
                <a:cubicBezTo>
                  <a:pt x="523" y="22"/>
                  <a:pt x="497" y="17"/>
                  <a:pt x="472" y="6"/>
                </a:cubicBezTo>
                <a:cubicBezTo>
                  <a:pt x="441" y="9"/>
                  <a:pt x="411" y="11"/>
                  <a:pt x="381" y="15"/>
                </a:cubicBezTo>
                <a:cubicBezTo>
                  <a:pt x="353" y="15"/>
                  <a:pt x="325" y="0"/>
                  <a:pt x="306" y="4"/>
                </a:cubicBez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8627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35" name="Freeform 19"/>
          <p:cNvSpPr>
            <a:spLocks/>
          </p:cNvSpPr>
          <p:nvPr/>
        </p:nvSpPr>
        <p:spPr bwMode="gray">
          <a:xfrm>
            <a:off x="500034" y="1071546"/>
            <a:ext cx="7286676" cy="4643470"/>
          </a:xfrm>
          <a:custGeom>
            <a:avLst/>
            <a:gdLst/>
            <a:ahLst/>
            <a:cxnLst>
              <a:cxn ang="0">
                <a:pos x="266" y="42"/>
              </a:cxn>
              <a:cxn ang="0">
                <a:pos x="107" y="103"/>
              </a:cxn>
              <a:cxn ang="0">
                <a:pos x="69" y="200"/>
              </a:cxn>
              <a:cxn ang="0">
                <a:pos x="38" y="235"/>
              </a:cxn>
              <a:cxn ang="0">
                <a:pos x="15" y="332"/>
              </a:cxn>
              <a:cxn ang="0">
                <a:pos x="38" y="447"/>
              </a:cxn>
              <a:cxn ang="0">
                <a:pos x="198" y="587"/>
              </a:cxn>
              <a:cxn ang="0">
                <a:pos x="568" y="655"/>
              </a:cxn>
              <a:cxn ang="0">
                <a:pos x="928" y="699"/>
              </a:cxn>
              <a:cxn ang="0">
                <a:pos x="1751" y="746"/>
              </a:cxn>
              <a:cxn ang="0">
                <a:pos x="2388" y="739"/>
              </a:cxn>
              <a:cxn ang="0">
                <a:pos x="2624" y="761"/>
              </a:cxn>
              <a:cxn ang="0">
                <a:pos x="3030" y="737"/>
              </a:cxn>
              <a:cxn ang="0">
                <a:pos x="3707" y="640"/>
              </a:cxn>
              <a:cxn ang="0">
                <a:pos x="4057" y="579"/>
              </a:cxn>
              <a:cxn ang="0">
                <a:pos x="4225" y="526"/>
              </a:cxn>
              <a:cxn ang="0">
                <a:pos x="4331" y="508"/>
              </a:cxn>
              <a:cxn ang="0">
                <a:pos x="4225" y="491"/>
              </a:cxn>
              <a:cxn ang="0">
                <a:pos x="4346" y="526"/>
              </a:cxn>
              <a:cxn ang="0">
                <a:pos x="4643" y="455"/>
              </a:cxn>
              <a:cxn ang="0">
                <a:pos x="4849" y="341"/>
              </a:cxn>
              <a:cxn ang="0">
                <a:pos x="4674" y="279"/>
              </a:cxn>
              <a:cxn ang="0">
                <a:pos x="4110" y="297"/>
              </a:cxn>
              <a:cxn ang="0">
                <a:pos x="4293" y="297"/>
              </a:cxn>
              <a:cxn ang="0">
                <a:pos x="4651" y="200"/>
              </a:cxn>
              <a:cxn ang="0">
                <a:pos x="4514" y="147"/>
              </a:cxn>
              <a:cxn ang="0">
                <a:pos x="3920" y="174"/>
              </a:cxn>
              <a:cxn ang="0">
                <a:pos x="3966" y="147"/>
              </a:cxn>
              <a:cxn ang="0">
                <a:pos x="3578" y="121"/>
              </a:cxn>
              <a:cxn ang="0">
                <a:pos x="3159" y="165"/>
              </a:cxn>
              <a:cxn ang="0">
                <a:pos x="2260" y="187"/>
              </a:cxn>
              <a:cxn ang="0">
                <a:pos x="1880" y="175"/>
              </a:cxn>
              <a:cxn ang="0">
                <a:pos x="1460" y="175"/>
              </a:cxn>
              <a:cxn ang="0">
                <a:pos x="967" y="130"/>
              </a:cxn>
              <a:cxn ang="0">
                <a:pos x="746" y="59"/>
              </a:cxn>
              <a:cxn ang="0">
                <a:pos x="472" y="6"/>
              </a:cxn>
              <a:cxn ang="0">
                <a:pos x="306" y="4"/>
              </a:cxn>
            </a:cxnLst>
            <a:rect l="0" t="0" r="r" b="b"/>
            <a:pathLst>
              <a:path w="4864" h="769">
                <a:moveTo>
                  <a:pt x="306" y="4"/>
                </a:moveTo>
                <a:cubicBezTo>
                  <a:pt x="265" y="21"/>
                  <a:pt x="307" y="25"/>
                  <a:pt x="266" y="42"/>
                </a:cubicBezTo>
                <a:cubicBezTo>
                  <a:pt x="228" y="27"/>
                  <a:pt x="225" y="21"/>
                  <a:pt x="167" y="42"/>
                </a:cubicBezTo>
                <a:cubicBezTo>
                  <a:pt x="141" y="52"/>
                  <a:pt x="142" y="90"/>
                  <a:pt x="107" y="103"/>
                </a:cubicBezTo>
                <a:cubicBezTo>
                  <a:pt x="84" y="130"/>
                  <a:pt x="69" y="156"/>
                  <a:pt x="46" y="182"/>
                </a:cubicBezTo>
                <a:cubicBezTo>
                  <a:pt x="53" y="188"/>
                  <a:pt x="61" y="196"/>
                  <a:pt x="69" y="200"/>
                </a:cubicBezTo>
                <a:cubicBezTo>
                  <a:pt x="76" y="204"/>
                  <a:pt x="94" y="200"/>
                  <a:pt x="91" y="209"/>
                </a:cubicBezTo>
                <a:cubicBezTo>
                  <a:pt x="89" y="218"/>
                  <a:pt x="47" y="232"/>
                  <a:pt x="38" y="235"/>
                </a:cubicBezTo>
                <a:cubicBezTo>
                  <a:pt x="20" y="298"/>
                  <a:pt x="37" y="278"/>
                  <a:pt x="0" y="306"/>
                </a:cubicBezTo>
                <a:cubicBezTo>
                  <a:pt x="5" y="314"/>
                  <a:pt x="11" y="322"/>
                  <a:pt x="15" y="332"/>
                </a:cubicBezTo>
                <a:cubicBezTo>
                  <a:pt x="27" y="345"/>
                  <a:pt x="65" y="366"/>
                  <a:pt x="69" y="385"/>
                </a:cubicBezTo>
                <a:cubicBezTo>
                  <a:pt x="71" y="398"/>
                  <a:pt x="28" y="428"/>
                  <a:pt x="38" y="447"/>
                </a:cubicBezTo>
                <a:cubicBezTo>
                  <a:pt x="28" y="480"/>
                  <a:pt x="110" y="494"/>
                  <a:pt x="129" y="499"/>
                </a:cubicBezTo>
                <a:cubicBezTo>
                  <a:pt x="157" y="521"/>
                  <a:pt x="162" y="579"/>
                  <a:pt x="198" y="587"/>
                </a:cubicBezTo>
                <a:cubicBezTo>
                  <a:pt x="275" y="607"/>
                  <a:pt x="321" y="631"/>
                  <a:pt x="400" y="635"/>
                </a:cubicBezTo>
                <a:cubicBezTo>
                  <a:pt x="471" y="643"/>
                  <a:pt x="513" y="654"/>
                  <a:pt x="568" y="655"/>
                </a:cubicBezTo>
                <a:cubicBezTo>
                  <a:pt x="628" y="661"/>
                  <a:pt x="700" y="664"/>
                  <a:pt x="760" y="671"/>
                </a:cubicBezTo>
                <a:cubicBezTo>
                  <a:pt x="817" y="693"/>
                  <a:pt x="869" y="677"/>
                  <a:pt x="928" y="699"/>
                </a:cubicBezTo>
                <a:cubicBezTo>
                  <a:pt x="1070" y="753"/>
                  <a:pt x="1355" y="693"/>
                  <a:pt x="1355" y="693"/>
                </a:cubicBezTo>
                <a:cubicBezTo>
                  <a:pt x="1539" y="731"/>
                  <a:pt x="1520" y="737"/>
                  <a:pt x="1751" y="746"/>
                </a:cubicBezTo>
                <a:cubicBezTo>
                  <a:pt x="1912" y="769"/>
                  <a:pt x="1924" y="727"/>
                  <a:pt x="2228" y="743"/>
                </a:cubicBezTo>
                <a:cubicBezTo>
                  <a:pt x="2298" y="752"/>
                  <a:pt x="2337" y="736"/>
                  <a:pt x="2388" y="739"/>
                </a:cubicBezTo>
                <a:cubicBezTo>
                  <a:pt x="2439" y="742"/>
                  <a:pt x="2496" y="758"/>
                  <a:pt x="2535" y="762"/>
                </a:cubicBezTo>
                <a:cubicBezTo>
                  <a:pt x="2574" y="766"/>
                  <a:pt x="2586" y="753"/>
                  <a:pt x="2624" y="761"/>
                </a:cubicBezTo>
                <a:cubicBezTo>
                  <a:pt x="2654" y="767"/>
                  <a:pt x="2674" y="747"/>
                  <a:pt x="2710" y="746"/>
                </a:cubicBezTo>
                <a:cubicBezTo>
                  <a:pt x="2816" y="740"/>
                  <a:pt x="2923" y="740"/>
                  <a:pt x="3030" y="737"/>
                </a:cubicBezTo>
                <a:cubicBezTo>
                  <a:pt x="3165" y="698"/>
                  <a:pt x="3192" y="700"/>
                  <a:pt x="3372" y="693"/>
                </a:cubicBezTo>
                <a:cubicBezTo>
                  <a:pt x="3491" y="677"/>
                  <a:pt x="3585" y="649"/>
                  <a:pt x="3707" y="640"/>
                </a:cubicBezTo>
                <a:cubicBezTo>
                  <a:pt x="3778" y="612"/>
                  <a:pt x="3647" y="661"/>
                  <a:pt x="3814" y="623"/>
                </a:cubicBezTo>
                <a:cubicBezTo>
                  <a:pt x="3939" y="593"/>
                  <a:pt x="3882" y="589"/>
                  <a:pt x="4057" y="579"/>
                </a:cubicBezTo>
                <a:cubicBezTo>
                  <a:pt x="4154" y="551"/>
                  <a:pt x="4197" y="549"/>
                  <a:pt x="4316" y="543"/>
                </a:cubicBezTo>
                <a:cubicBezTo>
                  <a:pt x="4293" y="535"/>
                  <a:pt x="4233" y="529"/>
                  <a:pt x="4225" y="526"/>
                </a:cubicBezTo>
                <a:cubicBezTo>
                  <a:pt x="4217" y="523"/>
                  <a:pt x="4240" y="518"/>
                  <a:pt x="4247" y="517"/>
                </a:cubicBezTo>
                <a:cubicBezTo>
                  <a:pt x="4275" y="513"/>
                  <a:pt x="4303" y="511"/>
                  <a:pt x="4331" y="508"/>
                </a:cubicBezTo>
                <a:cubicBezTo>
                  <a:pt x="4303" y="505"/>
                  <a:pt x="4275" y="504"/>
                  <a:pt x="4247" y="499"/>
                </a:cubicBezTo>
                <a:cubicBezTo>
                  <a:pt x="4240" y="498"/>
                  <a:pt x="4221" y="499"/>
                  <a:pt x="4225" y="491"/>
                </a:cubicBezTo>
                <a:cubicBezTo>
                  <a:pt x="4230" y="480"/>
                  <a:pt x="4245" y="485"/>
                  <a:pt x="4255" y="482"/>
                </a:cubicBezTo>
                <a:cubicBezTo>
                  <a:pt x="4318" y="494"/>
                  <a:pt x="4297" y="507"/>
                  <a:pt x="4346" y="526"/>
                </a:cubicBezTo>
                <a:cubicBezTo>
                  <a:pt x="4398" y="511"/>
                  <a:pt x="4453" y="470"/>
                  <a:pt x="4506" y="464"/>
                </a:cubicBezTo>
                <a:cubicBezTo>
                  <a:pt x="4552" y="460"/>
                  <a:pt x="4598" y="458"/>
                  <a:pt x="4643" y="455"/>
                </a:cubicBezTo>
                <a:cubicBezTo>
                  <a:pt x="4690" y="420"/>
                  <a:pt x="4742" y="423"/>
                  <a:pt x="4795" y="411"/>
                </a:cubicBezTo>
                <a:cubicBezTo>
                  <a:pt x="4834" y="382"/>
                  <a:pt x="4813" y="403"/>
                  <a:pt x="4849" y="341"/>
                </a:cubicBezTo>
                <a:cubicBezTo>
                  <a:pt x="4854" y="332"/>
                  <a:pt x="4864" y="314"/>
                  <a:pt x="4864" y="314"/>
                </a:cubicBezTo>
                <a:cubicBezTo>
                  <a:pt x="4803" y="279"/>
                  <a:pt x="4742" y="285"/>
                  <a:pt x="4674" y="279"/>
                </a:cubicBezTo>
                <a:cubicBezTo>
                  <a:pt x="4490" y="287"/>
                  <a:pt x="4499" y="279"/>
                  <a:pt x="4384" y="306"/>
                </a:cubicBezTo>
                <a:cubicBezTo>
                  <a:pt x="4293" y="303"/>
                  <a:pt x="4202" y="303"/>
                  <a:pt x="4110" y="297"/>
                </a:cubicBezTo>
                <a:cubicBezTo>
                  <a:pt x="4103" y="297"/>
                  <a:pt x="4126" y="288"/>
                  <a:pt x="4133" y="288"/>
                </a:cubicBezTo>
                <a:cubicBezTo>
                  <a:pt x="4187" y="288"/>
                  <a:pt x="4240" y="294"/>
                  <a:pt x="4293" y="297"/>
                </a:cubicBezTo>
                <a:cubicBezTo>
                  <a:pt x="4391" y="282"/>
                  <a:pt x="4444" y="268"/>
                  <a:pt x="4552" y="262"/>
                </a:cubicBezTo>
                <a:cubicBezTo>
                  <a:pt x="4601" y="247"/>
                  <a:pt x="4610" y="232"/>
                  <a:pt x="4651" y="200"/>
                </a:cubicBezTo>
                <a:cubicBezTo>
                  <a:pt x="4609" y="188"/>
                  <a:pt x="4562" y="193"/>
                  <a:pt x="4521" y="174"/>
                </a:cubicBezTo>
                <a:cubicBezTo>
                  <a:pt x="4514" y="171"/>
                  <a:pt x="4516" y="156"/>
                  <a:pt x="4514" y="147"/>
                </a:cubicBezTo>
                <a:cubicBezTo>
                  <a:pt x="4141" y="166"/>
                  <a:pt x="4291" y="156"/>
                  <a:pt x="4065" y="174"/>
                </a:cubicBezTo>
                <a:cubicBezTo>
                  <a:pt x="4015" y="182"/>
                  <a:pt x="3972" y="194"/>
                  <a:pt x="3920" y="174"/>
                </a:cubicBezTo>
                <a:cubicBezTo>
                  <a:pt x="3911" y="171"/>
                  <a:pt x="3935" y="160"/>
                  <a:pt x="3943" y="156"/>
                </a:cubicBezTo>
                <a:cubicBezTo>
                  <a:pt x="3951" y="152"/>
                  <a:pt x="3958" y="150"/>
                  <a:pt x="3966" y="147"/>
                </a:cubicBezTo>
                <a:cubicBezTo>
                  <a:pt x="3918" y="110"/>
                  <a:pt x="3968" y="135"/>
                  <a:pt x="3935" y="77"/>
                </a:cubicBezTo>
                <a:cubicBezTo>
                  <a:pt x="3812" y="86"/>
                  <a:pt x="3702" y="113"/>
                  <a:pt x="3578" y="121"/>
                </a:cubicBezTo>
                <a:cubicBezTo>
                  <a:pt x="3524" y="128"/>
                  <a:pt x="3477" y="135"/>
                  <a:pt x="3425" y="156"/>
                </a:cubicBezTo>
                <a:cubicBezTo>
                  <a:pt x="3342" y="188"/>
                  <a:pt x="3248" y="162"/>
                  <a:pt x="3159" y="165"/>
                </a:cubicBezTo>
                <a:cubicBezTo>
                  <a:pt x="2928" y="254"/>
                  <a:pt x="2813" y="169"/>
                  <a:pt x="2544" y="191"/>
                </a:cubicBezTo>
                <a:cubicBezTo>
                  <a:pt x="2445" y="200"/>
                  <a:pt x="2305" y="198"/>
                  <a:pt x="2260" y="187"/>
                </a:cubicBezTo>
                <a:cubicBezTo>
                  <a:pt x="2172" y="153"/>
                  <a:pt x="2149" y="194"/>
                  <a:pt x="2056" y="195"/>
                </a:cubicBezTo>
                <a:cubicBezTo>
                  <a:pt x="1964" y="187"/>
                  <a:pt x="1913" y="188"/>
                  <a:pt x="1880" y="175"/>
                </a:cubicBezTo>
                <a:cubicBezTo>
                  <a:pt x="1790" y="181"/>
                  <a:pt x="1677" y="212"/>
                  <a:pt x="1591" y="191"/>
                </a:cubicBezTo>
                <a:cubicBezTo>
                  <a:pt x="1548" y="181"/>
                  <a:pt x="1503" y="186"/>
                  <a:pt x="1460" y="175"/>
                </a:cubicBezTo>
                <a:cubicBezTo>
                  <a:pt x="1435" y="185"/>
                  <a:pt x="1426" y="155"/>
                  <a:pt x="1401" y="165"/>
                </a:cubicBezTo>
                <a:cubicBezTo>
                  <a:pt x="1252" y="156"/>
                  <a:pt x="1118" y="135"/>
                  <a:pt x="967" y="130"/>
                </a:cubicBezTo>
                <a:cubicBezTo>
                  <a:pt x="926" y="125"/>
                  <a:pt x="836" y="116"/>
                  <a:pt x="799" y="103"/>
                </a:cubicBezTo>
                <a:cubicBezTo>
                  <a:pt x="798" y="103"/>
                  <a:pt x="754" y="62"/>
                  <a:pt x="746" y="59"/>
                </a:cubicBezTo>
                <a:cubicBezTo>
                  <a:pt x="686" y="39"/>
                  <a:pt x="609" y="39"/>
                  <a:pt x="548" y="33"/>
                </a:cubicBezTo>
                <a:cubicBezTo>
                  <a:pt x="523" y="22"/>
                  <a:pt x="497" y="17"/>
                  <a:pt x="472" y="6"/>
                </a:cubicBezTo>
                <a:cubicBezTo>
                  <a:pt x="441" y="9"/>
                  <a:pt x="411" y="11"/>
                  <a:pt x="381" y="15"/>
                </a:cubicBezTo>
                <a:cubicBezTo>
                  <a:pt x="353" y="15"/>
                  <a:pt x="325" y="0"/>
                  <a:pt x="306" y="4"/>
                </a:cubicBez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8627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5" name="Rectangle 14"/>
          <p:cNvSpPr/>
          <p:nvPr/>
        </p:nvSpPr>
        <p:spPr>
          <a:xfrm>
            <a:off x="1071538" y="2428868"/>
            <a:ext cx="507209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800" dirty="0" smtClean="0">
                <a:solidFill>
                  <a:schemeClr val="tx2"/>
                </a:solidFill>
                <a:latin typeface="Franklin Gothic Medium" pitchFamily="34" charset="0"/>
              </a:rPr>
              <a:t>Jadi, Psikologi melihat komunikasi dalam kaitan perilaku manusia dan mencoba menyimpulkan proses kesadaran yang menyebabkan terjadinya perilaku.</a:t>
            </a:r>
            <a:endParaRPr lang="id-ID" sz="2800" dirty="0">
              <a:solidFill>
                <a:schemeClr val="tx2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6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6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6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sz="2000" dirty="0" smtClean="0">
                <a:solidFill>
                  <a:srgbClr val="92D050"/>
                </a:solidFill>
                <a:cs typeface="Aharoni" pitchFamily="2" charset="-79"/>
              </a:rPr>
              <a:t>Ciri Pendekatan Psikologi Komunikasi</a:t>
            </a:r>
            <a:endParaRPr lang="en-US" sz="1200" dirty="0"/>
          </a:p>
        </p:txBody>
      </p:sp>
      <p:sp>
        <p:nvSpPr>
          <p:cNvPr id="89118" name="Freeform 30"/>
          <p:cNvSpPr>
            <a:spLocks/>
          </p:cNvSpPr>
          <p:nvPr/>
        </p:nvSpPr>
        <p:spPr bwMode="gray">
          <a:xfrm>
            <a:off x="785786" y="1000108"/>
            <a:ext cx="5643602" cy="1214446"/>
          </a:xfrm>
          <a:custGeom>
            <a:avLst/>
            <a:gdLst/>
            <a:ahLst/>
            <a:cxnLst>
              <a:cxn ang="0">
                <a:pos x="264" y="20"/>
              </a:cxn>
              <a:cxn ang="0">
                <a:pos x="286" y="52"/>
              </a:cxn>
              <a:cxn ang="0">
                <a:pos x="242" y="68"/>
              </a:cxn>
              <a:cxn ang="0">
                <a:pos x="202" y="72"/>
              </a:cxn>
              <a:cxn ang="0">
                <a:pos x="194" y="102"/>
              </a:cxn>
              <a:cxn ang="0">
                <a:pos x="140" y="114"/>
              </a:cxn>
              <a:cxn ang="0">
                <a:pos x="116" y="136"/>
              </a:cxn>
              <a:cxn ang="0">
                <a:pos x="84" y="164"/>
              </a:cxn>
              <a:cxn ang="0">
                <a:pos x="76" y="182"/>
              </a:cxn>
              <a:cxn ang="0">
                <a:pos x="60" y="224"/>
              </a:cxn>
              <a:cxn ang="0">
                <a:pos x="42" y="272"/>
              </a:cxn>
              <a:cxn ang="0">
                <a:pos x="24" y="296"/>
              </a:cxn>
              <a:cxn ang="0">
                <a:pos x="12" y="330"/>
              </a:cxn>
              <a:cxn ang="0">
                <a:pos x="16" y="352"/>
              </a:cxn>
              <a:cxn ang="0">
                <a:pos x="6" y="396"/>
              </a:cxn>
              <a:cxn ang="0">
                <a:pos x="30" y="420"/>
              </a:cxn>
              <a:cxn ang="0">
                <a:pos x="22" y="448"/>
              </a:cxn>
              <a:cxn ang="0">
                <a:pos x="38" y="472"/>
              </a:cxn>
              <a:cxn ang="0">
                <a:pos x="64" y="500"/>
              </a:cxn>
              <a:cxn ang="0">
                <a:pos x="76" y="546"/>
              </a:cxn>
              <a:cxn ang="0">
                <a:pos x="126" y="572"/>
              </a:cxn>
              <a:cxn ang="0">
                <a:pos x="130" y="602"/>
              </a:cxn>
              <a:cxn ang="0">
                <a:pos x="170" y="614"/>
              </a:cxn>
              <a:cxn ang="0">
                <a:pos x="188" y="636"/>
              </a:cxn>
              <a:cxn ang="0">
                <a:pos x="212" y="644"/>
              </a:cxn>
              <a:cxn ang="0">
                <a:pos x="238" y="662"/>
              </a:cxn>
              <a:cxn ang="0">
                <a:pos x="280" y="668"/>
              </a:cxn>
              <a:cxn ang="0">
                <a:pos x="300" y="676"/>
              </a:cxn>
              <a:cxn ang="0">
                <a:pos x="330" y="688"/>
              </a:cxn>
              <a:cxn ang="0">
                <a:pos x="350" y="694"/>
              </a:cxn>
              <a:cxn ang="0">
                <a:pos x="392" y="718"/>
              </a:cxn>
              <a:cxn ang="0">
                <a:pos x="398" y="686"/>
              </a:cxn>
              <a:cxn ang="0">
                <a:pos x="428" y="688"/>
              </a:cxn>
              <a:cxn ang="0">
                <a:pos x="504" y="660"/>
              </a:cxn>
              <a:cxn ang="0">
                <a:pos x="534" y="656"/>
              </a:cxn>
              <a:cxn ang="0">
                <a:pos x="550" y="644"/>
              </a:cxn>
              <a:cxn ang="0">
                <a:pos x="570" y="612"/>
              </a:cxn>
              <a:cxn ang="0">
                <a:pos x="612" y="586"/>
              </a:cxn>
              <a:cxn ang="0">
                <a:pos x="630" y="554"/>
              </a:cxn>
              <a:cxn ang="0">
                <a:pos x="656" y="520"/>
              </a:cxn>
              <a:cxn ang="0">
                <a:pos x="682" y="492"/>
              </a:cxn>
              <a:cxn ang="0">
                <a:pos x="692" y="466"/>
              </a:cxn>
              <a:cxn ang="0">
                <a:pos x="696" y="410"/>
              </a:cxn>
              <a:cxn ang="0">
                <a:pos x="734" y="352"/>
              </a:cxn>
              <a:cxn ang="0">
                <a:pos x="718" y="316"/>
              </a:cxn>
              <a:cxn ang="0">
                <a:pos x="710" y="292"/>
              </a:cxn>
              <a:cxn ang="0">
                <a:pos x="698" y="258"/>
              </a:cxn>
              <a:cxn ang="0">
                <a:pos x="678" y="212"/>
              </a:cxn>
              <a:cxn ang="0">
                <a:pos x="654" y="182"/>
              </a:cxn>
              <a:cxn ang="0">
                <a:pos x="632" y="154"/>
              </a:cxn>
              <a:cxn ang="0">
                <a:pos x="612" y="104"/>
              </a:cxn>
              <a:cxn ang="0">
                <a:pos x="592" y="108"/>
              </a:cxn>
              <a:cxn ang="0">
                <a:pos x="548" y="100"/>
              </a:cxn>
              <a:cxn ang="0">
                <a:pos x="508" y="22"/>
              </a:cxn>
              <a:cxn ang="0">
                <a:pos x="456" y="48"/>
              </a:cxn>
              <a:cxn ang="0">
                <a:pos x="430" y="46"/>
              </a:cxn>
              <a:cxn ang="0">
                <a:pos x="370" y="10"/>
              </a:cxn>
              <a:cxn ang="0">
                <a:pos x="348" y="10"/>
              </a:cxn>
              <a:cxn ang="0">
                <a:pos x="326" y="28"/>
              </a:cxn>
              <a:cxn ang="0">
                <a:pos x="294" y="42"/>
              </a:cxn>
              <a:cxn ang="0">
                <a:pos x="256" y="12"/>
              </a:cxn>
            </a:cxnLst>
            <a:rect l="0" t="0" r="r" b="b"/>
            <a:pathLst>
              <a:path w="742" h="718">
                <a:moveTo>
                  <a:pt x="256" y="12"/>
                </a:moveTo>
                <a:lnTo>
                  <a:pt x="252" y="8"/>
                </a:lnTo>
                <a:lnTo>
                  <a:pt x="252" y="6"/>
                </a:lnTo>
                <a:lnTo>
                  <a:pt x="250" y="6"/>
                </a:lnTo>
                <a:lnTo>
                  <a:pt x="252" y="8"/>
                </a:lnTo>
                <a:lnTo>
                  <a:pt x="254" y="10"/>
                </a:lnTo>
                <a:lnTo>
                  <a:pt x="256" y="12"/>
                </a:lnTo>
                <a:lnTo>
                  <a:pt x="260" y="16"/>
                </a:lnTo>
                <a:lnTo>
                  <a:pt x="264" y="20"/>
                </a:lnTo>
                <a:lnTo>
                  <a:pt x="268" y="24"/>
                </a:lnTo>
                <a:lnTo>
                  <a:pt x="270" y="28"/>
                </a:lnTo>
                <a:lnTo>
                  <a:pt x="274" y="32"/>
                </a:lnTo>
                <a:lnTo>
                  <a:pt x="278" y="34"/>
                </a:lnTo>
                <a:lnTo>
                  <a:pt x="280" y="36"/>
                </a:lnTo>
                <a:lnTo>
                  <a:pt x="280" y="38"/>
                </a:lnTo>
                <a:lnTo>
                  <a:pt x="282" y="38"/>
                </a:lnTo>
                <a:lnTo>
                  <a:pt x="288" y="48"/>
                </a:lnTo>
                <a:lnTo>
                  <a:pt x="286" y="52"/>
                </a:lnTo>
                <a:lnTo>
                  <a:pt x="278" y="56"/>
                </a:lnTo>
                <a:lnTo>
                  <a:pt x="268" y="58"/>
                </a:lnTo>
                <a:lnTo>
                  <a:pt x="256" y="58"/>
                </a:lnTo>
                <a:lnTo>
                  <a:pt x="246" y="56"/>
                </a:lnTo>
                <a:lnTo>
                  <a:pt x="238" y="54"/>
                </a:lnTo>
                <a:lnTo>
                  <a:pt x="242" y="58"/>
                </a:lnTo>
                <a:lnTo>
                  <a:pt x="246" y="62"/>
                </a:lnTo>
                <a:lnTo>
                  <a:pt x="244" y="64"/>
                </a:lnTo>
                <a:lnTo>
                  <a:pt x="242" y="68"/>
                </a:lnTo>
                <a:lnTo>
                  <a:pt x="238" y="70"/>
                </a:lnTo>
                <a:lnTo>
                  <a:pt x="232" y="72"/>
                </a:lnTo>
                <a:lnTo>
                  <a:pt x="228" y="72"/>
                </a:lnTo>
                <a:lnTo>
                  <a:pt x="222" y="70"/>
                </a:lnTo>
                <a:lnTo>
                  <a:pt x="216" y="68"/>
                </a:lnTo>
                <a:lnTo>
                  <a:pt x="212" y="64"/>
                </a:lnTo>
                <a:lnTo>
                  <a:pt x="206" y="64"/>
                </a:lnTo>
                <a:lnTo>
                  <a:pt x="204" y="68"/>
                </a:lnTo>
                <a:lnTo>
                  <a:pt x="202" y="72"/>
                </a:lnTo>
                <a:lnTo>
                  <a:pt x="200" y="76"/>
                </a:lnTo>
                <a:lnTo>
                  <a:pt x="196" y="78"/>
                </a:lnTo>
                <a:lnTo>
                  <a:pt x="190" y="80"/>
                </a:lnTo>
                <a:lnTo>
                  <a:pt x="196" y="82"/>
                </a:lnTo>
                <a:lnTo>
                  <a:pt x="198" y="86"/>
                </a:lnTo>
                <a:lnTo>
                  <a:pt x="200" y="90"/>
                </a:lnTo>
                <a:lnTo>
                  <a:pt x="200" y="94"/>
                </a:lnTo>
                <a:lnTo>
                  <a:pt x="198" y="98"/>
                </a:lnTo>
                <a:lnTo>
                  <a:pt x="194" y="102"/>
                </a:lnTo>
                <a:lnTo>
                  <a:pt x="186" y="102"/>
                </a:lnTo>
                <a:lnTo>
                  <a:pt x="172" y="100"/>
                </a:lnTo>
                <a:lnTo>
                  <a:pt x="162" y="100"/>
                </a:lnTo>
                <a:lnTo>
                  <a:pt x="164" y="102"/>
                </a:lnTo>
                <a:lnTo>
                  <a:pt x="166" y="106"/>
                </a:lnTo>
                <a:lnTo>
                  <a:pt x="168" y="110"/>
                </a:lnTo>
                <a:lnTo>
                  <a:pt x="154" y="110"/>
                </a:lnTo>
                <a:lnTo>
                  <a:pt x="140" y="110"/>
                </a:lnTo>
                <a:lnTo>
                  <a:pt x="140" y="114"/>
                </a:lnTo>
                <a:lnTo>
                  <a:pt x="142" y="116"/>
                </a:lnTo>
                <a:lnTo>
                  <a:pt x="136" y="118"/>
                </a:lnTo>
                <a:lnTo>
                  <a:pt x="130" y="118"/>
                </a:lnTo>
                <a:lnTo>
                  <a:pt x="124" y="118"/>
                </a:lnTo>
                <a:lnTo>
                  <a:pt x="126" y="122"/>
                </a:lnTo>
                <a:lnTo>
                  <a:pt x="126" y="126"/>
                </a:lnTo>
                <a:lnTo>
                  <a:pt x="126" y="130"/>
                </a:lnTo>
                <a:lnTo>
                  <a:pt x="128" y="134"/>
                </a:lnTo>
                <a:lnTo>
                  <a:pt x="116" y="136"/>
                </a:lnTo>
                <a:lnTo>
                  <a:pt x="106" y="140"/>
                </a:lnTo>
                <a:lnTo>
                  <a:pt x="96" y="144"/>
                </a:lnTo>
                <a:lnTo>
                  <a:pt x="82" y="142"/>
                </a:lnTo>
                <a:lnTo>
                  <a:pt x="88" y="146"/>
                </a:lnTo>
                <a:lnTo>
                  <a:pt x="92" y="148"/>
                </a:lnTo>
                <a:lnTo>
                  <a:pt x="92" y="152"/>
                </a:lnTo>
                <a:lnTo>
                  <a:pt x="92" y="156"/>
                </a:lnTo>
                <a:lnTo>
                  <a:pt x="88" y="160"/>
                </a:lnTo>
                <a:lnTo>
                  <a:pt x="84" y="164"/>
                </a:lnTo>
                <a:lnTo>
                  <a:pt x="78" y="166"/>
                </a:lnTo>
                <a:lnTo>
                  <a:pt x="74" y="168"/>
                </a:lnTo>
                <a:lnTo>
                  <a:pt x="68" y="170"/>
                </a:lnTo>
                <a:lnTo>
                  <a:pt x="62" y="172"/>
                </a:lnTo>
                <a:lnTo>
                  <a:pt x="58" y="172"/>
                </a:lnTo>
                <a:lnTo>
                  <a:pt x="64" y="174"/>
                </a:lnTo>
                <a:lnTo>
                  <a:pt x="68" y="176"/>
                </a:lnTo>
                <a:lnTo>
                  <a:pt x="72" y="180"/>
                </a:lnTo>
                <a:lnTo>
                  <a:pt x="76" y="182"/>
                </a:lnTo>
                <a:lnTo>
                  <a:pt x="78" y="184"/>
                </a:lnTo>
                <a:lnTo>
                  <a:pt x="78" y="190"/>
                </a:lnTo>
                <a:lnTo>
                  <a:pt x="78" y="194"/>
                </a:lnTo>
                <a:lnTo>
                  <a:pt x="76" y="202"/>
                </a:lnTo>
                <a:lnTo>
                  <a:pt x="70" y="204"/>
                </a:lnTo>
                <a:lnTo>
                  <a:pt x="62" y="204"/>
                </a:lnTo>
                <a:lnTo>
                  <a:pt x="54" y="204"/>
                </a:lnTo>
                <a:lnTo>
                  <a:pt x="60" y="214"/>
                </a:lnTo>
                <a:lnTo>
                  <a:pt x="60" y="224"/>
                </a:lnTo>
                <a:lnTo>
                  <a:pt x="56" y="236"/>
                </a:lnTo>
                <a:lnTo>
                  <a:pt x="56" y="248"/>
                </a:lnTo>
                <a:lnTo>
                  <a:pt x="46" y="248"/>
                </a:lnTo>
                <a:lnTo>
                  <a:pt x="34" y="248"/>
                </a:lnTo>
                <a:lnTo>
                  <a:pt x="38" y="250"/>
                </a:lnTo>
                <a:lnTo>
                  <a:pt x="42" y="254"/>
                </a:lnTo>
                <a:lnTo>
                  <a:pt x="44" y="260"/>
                </a:lnTo>
                <a:lnTo>
                  <a:pt x="44" y="268"/>
                </a:lnTo>
                <a:lnTo>
                  <a:pt x="42" y="272"/>
                </a:lnTo>
                <a:lnTo>
                  <a:pt x="38" y="276"/>
                </a:lnTo>
                <a:lnTo>
                  <a:pt x="34" y="278"/>
                </a:lnTo>
                <a:lnTo>
                  <a:pt x="28" y="280"/>
                </a:lnTo>
                <a:lnTo>
                  <a:pt x="24" y="280"/>
                </a:lnTo>
                <a:lnTo>
                  <a:pt x="18" y="282"/>
                </a:lnTo>
                <a:lnTo>
                  <a:pt x="24" y="284"/>
                </a:lnTo>
                <a:lnTo>
                  <a:pt x="26" y="288"/>
                </a:lnTo>
                <a:lnTo>
                  <a:pt x="26" y="292"/>
                </a:lnTo>
                <a:lnTo>
                  <a:pt x="24" y="296"/>
                </a:lnTo>
                <a:lnTo>
                  <a:pt x="18" y="300"/>
                </a:lnTo>
                <a:lnTo>
                  <a:pt x="28" y="302"/>
                </a:lnTo>
                <a:lnTo>
                  <a:pt x="38" y="306"/>
                </a:lnTo>
                <a:lnTo>
                  <a:pt x="38" y="312"/>
                </a:lnTo>
                <a:lnTo>
                  <a:pt x="34" y="316"/>
                </a:lnTo>
                <a:lnTo>
                  <a:pt x="28" y="320"/>
                </a:lnTo>
                <a:lnTo>
                  <a:pt x="24" y="322"/>
                </a:lnTo>
                <a:lnTo>
                  <a:pt x="18" y="326"/>
                </a:lnTo>
                <a:lnTo>
                  <a:pt x="12" y="330"/>
                </a:lnTo>
                <a:lnTo>
                  <a:pt x="8" y="334"/>
                </a:lnTo>
                <a:lnTo>
                  <a:pt x="12" y="336"/>
                </a:lnTo>
                <a:lnTo>
                  <a:pt x="18" y="338"/>
                </a:lnTo>
                <a:lnTo>
                  <a:pt x="22" y="338"/>
                </a:lnTo>
                <a:lnTo>
                  <a:pt x="20" y="342"/>
                </a:lnTo>
                <a:lnTo>
                  <a:pt x="18" y="344"/>
                </a:lnTo>
                <a:lnTo>
                  <a:pt x="14" y="348"/>
                </a:lnTo>
                <a:lnTo>
                  <a:pt x="12" y="350"/>
                </a:lnTo>
                <a:lnTo>
                  <a:pt x="16" y="352"/>
                </a:lnTo>
                <a:lnTo>
                  <a:pt x="22" y="354"/>
                </a:lnTo>
                <a:lnTo>
                  <a:pt x="26" y="356"/>
                </a:lnTo>
                <a:lnTo>
                  <a:pt x="24" y="358"/>
                </a:lnTo>
                <a:lnTo>
                  <a:pt x="22" y="362"/>
                </a:lnTo>
                <a:lnTo>
                  <a:pt x="32" y="364"/>
                </a:lnTo>
                <a:lnTo>
                  <a:pt x="44" y="368"/>
                </a:lnTo>
                <a:lnTo>
                  <a:pt x="22" y="382"/>
                </a:lnTo>
                <a:lnTo>
                  <a:pt x="0" y="394"/>
                </a:lnTo>
                <a:lnTo>
                  <a:pt x="6" y="396"/>
                </a:lnTo>
                <a:lnTo>
                  <a:pt x="14" y="398"/>
                </a:lnTo>
                <a:lnTo>
                  <a:pt x="20" y="402"/>
                </a:lnTo>
                <a:lnTo>
                  <a:pt x="24" y="406"/>
                </a:lnTo>
                <a:lnTo>
                  <a:pt x="22" y="408"/>
                </a:lnTo>
                <a:lnTo>
                  <a:pt x="20" y="410"/>
                </a:lnTo>
                <a:lnTo>
                  <a:pt x="16" y="412"/>
                </a:lnTo>
                <a:lnTo>
                  <a:pt x="22" y="414"/>
                </a:lnTo>
                <a:lnTo>
                  <a:pt x="28" y="416"/>
                </a:lnTo>
                <a:lnTo>
                  <a:pt x="30" y="420"/>
                </a:lnTo>
                <a:lnTo>
                  <a:pt x="32" y="424"/>
                </a:lnTo>
                <a:lnTo>
                  <a:pt x="32" y="428"/>
                </a:lnTo>
                <a:lnTo>
                  <a:pt x="28" y="434"/>
                </a:lnTo>
                <a:lnTo>
                  <a:pt x="32" y="434"/>
                </a:lnTo>
                <a:lnTo>
                  <a:pt x="34" y="434"/>
                </a:lnTo>
                <a:lnTo>
                  <a:pt x="34" y="440"/>
                </a:lnTo>
                <a:lnTo>
                  <a:pt x="30" y="442"/>
                </a:lnTo>
                <a:lnTo>
                  <a:pt x="26" y="446"/>
                </a:lnTo>
                <a:lnTo>
                  <a:pt x="22" y="448"/>
                </a:lnTo>
                <a:lnTo>
                  <a:pt x="20" y="452"/>
                </a:lnTo>
                <a:lnTo>
                  <a:pt x="16" y="456"/>
                </a:lnTo>
                <a:lnTo>
                  <a:pt x="22" y="454"/>
                </a:lnTo>
                <a:lnTo>
                  <a:pt x="28" y="456"/>
                </a:lnTo>
                <a:lnTo>
                  <a:pt x="34" y="458"/>
                </a:lnTo>
                <a:lnTo>
                  <a:pt x="40" y="460"/>
                </a:lnTo>
                <a:lnTo>
                  <a:pt x="44" y="464"/>
                </a:lnTo>
                <a:lnTo>
                  <a:pt x="40" y="468"/>
                </a:lnTo>
                <a:lnTo>
                  <a:pt x="38" y="472"/>
                </a:lnTo>
                <a:lnTo>
                  <a:pt x="34" y="476"/>
                </a:lnTo>
                <a:lnTo>
                  <a:pt x="40" y="478"/>
                </a:lnTo>
                <a:lnTo>
                  <a:pt x="44" y="482"/>
                </a:lnTo>
                <a:lnTo>
                  <a:pt x="48" y="486"/>
                </a:lnTo>
                <a:lnTo>
                  <a:pt x="48" y="490"/>
                </a:lnTo>
                <a:lnTo>
                  <a:pt x="48" y="496"/>
                </a:lnTo>
                <a:lnTo>
                  <a:pt x="54" y="496"/>
                </a:lnTo>
                <a:lnTo>
                  <a:pt x="60" y="498"/>
                </a:lnTo>
                <a:lnTo>
                  <a:pt x="64" y="500"/>
                </a:lnTo>
                <a:lnTo>
                  <a:pt x="66" y="504"/>
                </a:lnTo>
                <a:lnTo>
                  <a:pt x="66" y="508"/>
                </a:lnTo>
                <a:lnTo>
                  <a:pt x="66" y="514"/>
                </a:lnTo>
                <a:lnTo>
                  <a:pt x="62" y="520"/>
                </a:lnTo>
                <a:lnTo>
                  <a:pt x="68" y="524"/>
                </a:lnTo>
                <a:lnTo>
                  <a:pt x="72" y="528"/>
                </a:lnTo>
                <a:lnTo>
                  <a:pt x="74" y="534"/>
                </a:lnTo>
                <a:lnTo>
                  <a:pt x="76" y="540"/>
                </a:lnTo>
                <a:lnTo>
                  <a:pt x="76" y="546"/>
                </a:lnTo>
                <a:lnTo>
                  <a:pt x="96" y="546"/>
                </a:lnTo>
                <a:lnTo>
                  <a:pt x="118" y="544"/>
                </a:lnTo>
                <a:lnTo>
                  <a:pt x="114" y="552"/>
                </a:lnTo>
                <a:lnTo>
                  <a:pt x="112" y="558"/>
                </a:lnTo>
                <a:lnTo>
                  <a:pt x="110" y="566"/>
                </a:lnTo>
                <a:lnTo>
                  <a:pt x="108" y="572"/>
                </a:lnTo>
                <a:lnTo>
                  <a:pt x="114" y="572"/>
                </a:lnTo>
                <a:lnTo>
                  <a:pt x="120" y="572"/>
                </a:lnTo>
                <a:lnTo>
                  <a:pt x="126" y="572"/>
                </a:lnTo>
                <a:lnTo>
                  <a:pt x="122" y="578"/>
                </a:lnTo>
                <a:lnTo>
                  <a:pt x="118" y="584"/>
                </a:lnTo>
                <a:lnTo>
                  <a:pt x="116" y="592"/>
                </a:lnTo>
                <a:lnTo>
                  <a:pt x="122" y="592"/>
                </a:lnTo>
                <a:lnTo>
                  <a:pt x="128" y="592"/>
                </a:lnTo>
                <a:lnTo>
                  <a:pt x="136" y="592"/>
                </a:lnTo>
                <a:lnTo>
                  <a:pt x="134" y="594"/>
                </a:lnTo>
                <a:lnTo>
                  <a:pt x="132" y="598"/>
                </a:lnTo>
                <a:lnTo>
                  <a:pt x="130" y="602"/>
                </a:lnTo>
                <a:lnTo>
                  <a:pt x="128" y="604"/>
                </a:lnTo>
                <a:lnTo>
                  <a:pt x="144" y="606"/>
                </a:lnTo>
                <a:lnTo>
                  <a:pt x="156" y="610"/>
                </a:lnTo>
                <a:lnTo>
                  <a:pt x="164" y="622"/>
                </a:lnTo>
                <a:lnTo>
                  <a:pt x="162" y="620"/>
                </a:lnTo>
                <a:lnTo>
                  <a:pt x="160" y="618"/>
                </a:lnTo>
                <a:lnTo>
                  <a:pt x="164" y="614"/>
                </a:lnTo>
                <a:lnTo>
                  <a:pt x="168" y="614"/>
                </a:lnTo>
                <a:lnTo>
                  <a:pt x="170" y="614"/>
                </a:lnTo>
                <a:lnTo>
                  <a:pt x="172" y="614"/>
                </a:lnTo>
                <a:lnTo>
                  <a:pt x="174" y="618"/>
                </a:lnTo>
                <a:lnTo>
                  <a:pt x="174" y="620"/>
                </a:lnTo>
                <a:lnTo>
                  <a:pt x="176" y="624"/>
                </a:lnTo>
                <a:lnTo>
                  <a:pt x="178" y="628"/>
                </a:lnTo>
                <a:lnTo>
                  <a:pt x="178" y="630"/>
                </a:lnTo>
                <a:lnTo>
                  <a:pt x="180" y="632"/>
                </a:lnTo>
                <a:lnTo>
                  <a:pt x="184" y="634"/>
                </a:lnTo>
                <a:lnTo>
                  <a:pt x="188" y="636"/>
                </a:lnTo>
                <a:lnTo>
                  <a:pt x="190" y="636"/>
                </a:lnTo>
                <a:lnTo>
                  <a:pt x="194" y="638"/>
                </a:lnTo>
                <a:lnTo>
                  <a:pt x="198" y="638"/>
                </a:lnTo>
                <a:lnTo>
                  <a:pt x="200" y="640"/>
                </a:lnTo>
                <a:lnTo>
                  <a:pt x="202" y="644"/>
                </a:lnTo>
                <a:lnTo>
                  <a:pt x="204" y="648"/>
                </a:lnTo>
                <a:lnTo>
                  <a:pt x="206" y="646"/>
                </a:lnTo>
                <a:lnTo>
                  <a:pt x="210" y="646"/>
                </a:lnTo>
                <a:lnTo>
                  <a:pt x="212" y="644"/>
                </a:lnTo>
                <a:lnTo>
                  <a:pt x="216" y="648"/>
                </a:lnTo>
                <a:lnTo>
                  <a:pt x="220" y="654"/>
                </a:lnTo>
                <a:lnTo>
                  <a:pt x="222" y="658"/>
                </a:lnTo>
                <a:lnTo>
                  <a:pt x="224" y="654"/>
                </a:lnTo>
                <a:lnTo>
                  <a:pt x="228" y="650"/>
                </a:lnTo>
                <a:lnTo>
                  <a:pt x="232" y="652"/>
                </a:lnTo>
                <a:lnTo>
                  <a:pt x="234" y="654"/>
                </a:lnTo>
                <a:lnTo>
                  <a:pt x="238" y="656"/>
                </a:lnTo>
                <a:lnTo>
                  <a:pt x="238" y="662"/>
                </a:lnTo>
                <a:lnTo>
                  <a:pt x="240" y="666"/>
                </a:lnTo>
                <a:lnTo>
                  <a:pt x="252" y="662"/>
                </a:lnTo>
                <a:lnTo>
                  <a:pt x="262" y="666"/>
                </a:lnTo>
                <a:lnTo>
                  <a:pt x="270" y="674"/>
                </a:lnTo>
                <a:lnTo>
                  <a:pt x="276" y="686"/>
                </a:lnTo>
                <a:lnTo>
                  <a:pt x="274" y="678"/>
                </a:lnTo>
                <a:lnTo>
                  <a:pt x="276" y="674"/>
                </a:lnTo>
                <a:lnTo>
                  <a:pt x="278" y="670"/>
                </a:lnTo>
                <a:lnTo>
                  <a:pt x="280" y="668"/>
                </a:lnTo>
                <a:lnTo>
                  <a:pt x="284" y="666"/>
                </a:lnTo>
                <a:lnTo>
                  <a:pt x="288" y="668"/>
                </a:lnTo>
                <a:lnTo>
                  <a:pt x="292" y="672"/>
                </a:lnTo>
                <a:lnTo>
                  <a:pt x="296" y="678"/>
                </a:lnTo>
                <a:lnTo>
                  <a:pt x="294" y="674"/>
                </a:lnTo>
                <a:lnTo>
                  <a:pt x="294" y="674"/>
                </a:lnTo>
                <a:lnTo>
                  <a:pt x="296" y="674"/>
                </a:lnTo>
                <a:lnTo>
                  <a:pt x="298" y="674"/>
                </a:lnTo>
                <a:lnTo>
                  <a:pt x="300" y="676"/>
                </a:lnTo>
                <a:lnTo>
                  <a:pt x="302" y="680"/>
                </a:lnTo>
                <a:lnTo>
                  <a:pt x="304" y="682"/>
                </a:lnTo>
                <a:lnTo>
                  <a:pt x="304" y="686"/>
                </a:lnTo>
                <a:lnTo>
                  <a:pt x="310" y="682"/>
                </a:lnTo>
                <a:lnTo>
                  <a:pt x="318" y="680"/>
                </a:lnTo>
                <a:lnTo>
                  <a:pt x="324" y="678"/>
                </a:lnTo>
                <a:lnTo>
                  <a:pt x="326" y="682"/>
                </a:lnTo>
                <a:lnTo>
                  <a:pt x="328" y="684"/>
                </a:lnTo>
                <a:lnTo>
                  <a:pt x="330" y="688"/>
                </a:lnTo>
                <a:lnTo>
                  <a:pt x="330" y="692"/>
                </a:lnTo>
                <a:lnTo>
                  <a:pt x="332" y="686"/>
                </a:lnTo>
                <a:lnTo>
                  <a:pt x="332" y="684"/>
                </a:lnTo>
                <a:lnTo>
                  <a:pt x="334" y="682"/>
                </a:lnTo>
                <a:lnTo>
                  <a:pt x="338" y="684"/>
                </a:lnTo>
                <a:lnTo>
                  <a:pt x="340" y="684"/>
                </a:lnTo>
                <a:lnTo>
                  <a:pt x="344" y="688"/>
                </a:lnTo>
                <a:lnTo>
                  <a:pt x="346" y="690"/>
                </a:lnTo>
                <a:lnTo>
                  <a:pt x="350" y="694"/>
                </a:lnTo>
                <a:lnTo>
                  <a:pt x="352" y="698"/>
                </a:lnTo>
                <a:lnTo>
                  <a:pt x="356" y="702"/>
                </a:lnTo>
                <a:lnTo>
                  <a:pt x="358" y="706"/>
                </a:lnTo>
                <a:lnTo>
                  <a:pt x="360" y="708"/>
                </a:lnTo>
                <a:lnTo>
                  <a:pt x="364" y="700"/>
                </a:lnTo>
                <a:lnTo>
                  <a:pt x="370" y="700"/>
                </a:lnTo>
                <a:lnTo>
                  <a:pt x="378" y="704"/>
                </a:lnTo>
                <a:lnTo>
                  <a:pt x="386" y="712"/>
                </a:lnTo>
                <a:lnTo>
                  <a:pt x="392" y="718"/>
                </a:lnTo>
                <a:lnTo>
                  <a:pt x="386" y="714"/>
                </a:lnTo>
                <a:lnTo>
                  <a:pt x="384" y="710"/>
                </a:lnTo>
                <a:lnTo>
                  <a:pt x="382" y="706"/>
                </a:lnTo>
                <a:lnTo>
                  <a:pt x="382" y="702"/>
                </a:lnTo>
                <a:lnTo>
                  <a:pt x="384" y="696"/>
                </a:lnTo>
                <a:lnTo>
                  <a:pt x="386" y="692"/>
                </a:lnTo>
                <a:lnTo>
                  <a:pt x="390" y="690"/>
                </a:lnTo>
                <a:lnTo>
                  <a:pt x="394" y="686"/>
                </a:lnTo>
                <a:lnTo>
                  <a:pt x="398" y="686"/>
                </a:lnTo>
                <a:lnTo>
                  <a:pt x="404" y="688"/>
                </a:lnTo>
                <a:lnTo>
                  <a:pt x="408" y="690"/>
                </a:lnTo>
                <a:lnTo>
                  <a:pt x="412" y="696"/>
                </a:lnTo>
                <a:lnTo>
                  <a:pt x="414" y="692"/>
                </a:lnTo>
                <a:lnTo>
                  <a:pt x="414" y="690"/>
                </a:lnTo>
                <a:lnTo>
                  <a:pt x="418" y="688"/>
                </a:lnTo>
                <a:lnTo>
                  <a:pt x="420" y="686"/>
                </a:lnTo>
                <a:lnTo>
                  <a:pt x="424" y="686"/>
                </a:lnTo>
                <a:lnTo>
                  <a:pt x="428" y="688"/>
                </a:lnTo>
                <a:lnTo>
                  <a:pt x="432" y="690"/>
                </a:lnTo>
                <a:lnTo>
                  <a:pt x="434" y="694"/>
                </a:lnTo>
                <a:lnTo>
                  <a:pt x="438" y="682"/>
                </a:lnTo>
                <a:lnTo>
                  <a:pt x="450" y="676"/>
                </a:lnTo>
                <a:lnTo>
                  <a:pt x="462" y="674"/>
                </a:lnTo>
                <a:lnTo>
                  <a:pt x="472" y="680"/>
                </a:lnTo>
                <a:lnTo>
                  <a:pt x="482" y="672"/>
                </a:lnTo>
                <a:lnTo>
                  <a:pt x="494" y="666"/>
                </a:lnTo>
                <a:lnTo>
                  <a:pt x="504" y="660"/>
                </a:lnTo>
                <a:lnTo>
                  <a:pt x="506" y="658"/>
                </a:lnTo>
                <a:lnTo>
                  <a:pt x="508" y="656"/>
                </a:lnTo>
                <a:lnTo>
                  <a:pt x="508" y="654"/>
                </a:lnTo>
                <a:lnTo>
                  <a:pt x="510" y="654"/>
                </a:lnTo>
                <a:lnTo>
                  <a:pt x="514" y="652"/>
                </a:lnTo>
                <a:lnTo>
                  <a:pt x="520" y="652"/>
                </a:lnTo>
                <a:lnTo>
                  <a:pt x="524" y="652"/>
                </a:lnTo>
                <a:lnTo>
                  <a:pt x="528" y="654"/>
                </a:lnTo>
                <a:lnTo>
                  <a:pt x="534" y="656"/>
                </a:lnTo>
                <a:lnTo>
                  <a:pt x="540" y="658"/>
                </a:lnTo>
                <a:lnTo>
                  <a:pt x="538" y="654"/>
                </a:lnTo>
                <a:lnTo>
                  <a:pt x="538" y="652"/>
                </a:lnTo>
                <a:lnTo>
                  <a:pt x="538" y="648"/>
                </a:lnTo>
                <a:lnTo>
                  <a:pt x="550" y="648"/>
                </a:lnTo>
                <a:lnTo>
                  <a:pt x="562" y="650"/>
                </a:lnTo>
                <a:lnTo>
                  <a:pt x="558" y="648"/>
                </a:lnTo>
                <a:lnTo>
                  <a:pt x="552" y="646"/>
                </a:lnTo>
                <a:lnTo>
                  <a:pt x="550" y="644"/>
                </a:lnTo>
                <a:lnTo>
                  <a:pt x="546" y="640"/>
                </a:lnTo>
                <a:lnTo>
                  <a:pt x="544" y="634"/>
                </a:lnTo>
                <a:lnTo>
                  <a:pt x="544" y="628"/>
                </a:lnTo>
                <a:lnTo>
                  <a:pt x="546" y="622"/>
                </a:lnTo>
                <a:lnTo>
                  <a:pt x="548" y="616"/>
                </a:lnTo>
                <a:lnTo>
                  <a:pt x="552" y="614"/>
                </a:lnTo>
                <a:lnTo>
                  <a:pt x="558" y="612"/>
                </a:lnTo>
                <a:lnTo>
                  <a:pt x="564" y="612"/>
                </a:lnTo>
                <a:lnTo>
                  <a:pt x="570" y="612"/>
                </a:lnTo>
                <a:lnTo>
                  <a:pt x="576" y="612"/>
                </a:lnTo>
                <a:lnTo>
                  <a:pt x="572" y="608"/>
                </a:lnTo>
                <a:lnTo>
                  <a:pt x="572" y="606"/>
                </a:lnTo>
                <a:lnTo>
                  <a:pt x="570" y="602"/>
                </a:lnTo>
                <a:lnTo>
                  <a:pt x="570" y="598"/>
                </a:lnTo>
                <a:lnTo>
                  <a:pt x="584" y="600"/>
                </a:lnTo>
                <a:lnTo>
                  <a:pt x="592" y="598"/>
                </a:lnTo>
                <a:lnTo>
                  <a:pt x="600" y="594"/>
                </a:lnTo>
                <a:lnTo>
                  <a:pt x="612" y="586"/>
                </a:lnTo>
                <a:lnTo>
                  <a:pt x="614" y="582"/>
                </a:lnTo>
                <a:lnTo>
                  <a:pt x="620" y="580"/>
                </a:lnTo>
                <a:lnTo>
                  <a:pt x="624" y="580"/>
                </a:lnTo>
                <a:lnTo>
                  <a:pt x="626" y="576"/>
                </a:lnTo>
                <a:lnTo>
                  <a:pt x="628" y="572"/>
                </a:lnTo>
                <a:lnTo>
                  <a:pt x="628" y="568"/>
                </a:lnTo>
                <a:lnTo>
                  <a:pt x="628" y="562"/>
                </a:lnTo>
                <a:lnTo>
                  <a:pt x="628" y="558"/>
                </a:lnTo>
                <a:lnTo>
                  <a:pt x="630" y="554"/>
                </a:lnTo>
                <a:lnTo>
                  <a:pt x="626" y="552"/>
                </a:lnTo>
                <a:lnTo>
                  <a:pt x="622" y="548"/>
                </a:lnTo>
                <a:lnTo>
                  <a:pt x="620" y="548"/>
                </a:lnTo>
                <a:lnTo>
                  <a:pt x="630" y="536"/>
                </a:lnTo>
                <a:lnTo>
                  <a:pt x="642" y="532"/>
                </a:lnTo>
                <a:lnTo>
                  <a:pt x="656" y="534"/>
                </a:lnTo>
                <a:lnTo>
                  <a:pt x="656" y="530"/>
                </a:lnTo>
                <a:lnTo>
                  <a:pt x="656" y="524"/>
                </a:lnTo>
                <a:lnTo>
                  <a:pt x="656" y="520"/>
                </a:lnTo>
                <a:lnTo>
                  <a:pt x="658" y="516"/>
                </a:lnTo>
                <a:lnTo>
                  <a:pt x="658" y="512"/>
                </a:lnTo>
                <a:lnTo>
                  <a:pt x="662" y="510"/>
                </a:lnTo>
                <a:lnTo>
                  <a:pt x="666" y="508"/>
                </a:lnTo>
                <a:lnTo>
                  <a:pt x="672" y="508"/>
                </a:lnTo>
                <a:lnTo>
                  <a:pt x="674" y="502"/>
                </a:lnTo>
                <a:lnTo>
                  <a:pt x="676" y="498"/>
                </a:lnTo>
                <a:lnTo>
                  <a:pt x="678" y="494"/>
                </a:lnTo>
                <a:lnTo>
                  <a:pt x="682" y="492"/>
                </a:lnTo>
                <a:lnTo>
                  <a:pt x="684" y="490"/>
                </a:lnTo>
                <a:lnTo>
                  <a:pt x="688" y="490"/>
                </a:lnTo>
                <a:lnTo>
                  <a:pt x="692" y="488"/>
                </a:lnTo>
                <a:lnTo>
                  <a:pt x="696" y="484"/>
                </a:lnTo>
                <a:lnTo>
                  <a:pt x="698" y="482"/>
                </a:lnTo>
                <a:lnTo>
                  <a:pt x="694" y="478"/>
                </a:lnTo>
                <a:lnTo>
                  <a:pt x="690" y="476"/>
                </a:lnTo>
                <a:lnTo>
                  <a:pt x="688" y="472"/>
                </a:lnTo>
                <a:lnTo>
                  <a:pt x="692" y="466"/>
                </a:lnTo>
                <a:lnTo>
                  <a:pt x="700" y="462"/>
                </a:lnTo>
                <a:lnTo>
                  <a:pt x="708" y="458"/>
                </a:lnTo>
                <a:lnTo>
                  <a:pt x="714" y="452"/>
                </a:lnTo>
                <a:lnTo>
                  <a:pt x="704" y="446"/>
                </a:lnTo>
                <a:lnTo>
                  <a:pt x="700" y="436"/>
                </a:lnTo>
                <a:lnTo>
                  <a:pt x="700" y="424"/>
                </a:lnTo>
                <a:lnTo>
                  <a:pt x="708" y="414"/>
                </a:lnTo>
                <a:lnTo>
                  <a:pt x="702" y="412"/>
                </a:lnTo>
                <a:lnTo>
                  <a:pt x="696" y="410"/>
                </a:lnTo>
                <a:lnTo>
                  <a:pt x="692" y="408"/>
                </a:lnTo>
                <a:lnTo>
                  <a:pt x="706" y="402"/>
                </a:lnTo>
                <a:lnTo>
                  <a:pt x="712" y="398"/>
                </a:lnTo>
                <a:lnTo>
                  <a:pt x="714" y="392"/>
                </a:lnTo>
                <a:lnTo>
                  <a:pt x="716" y="382"/>
                </a:lnTo>
                <a:lnTo>
                  <a:pt x="718" y="370"/>
                </a:lnTo>
                <a:lnTo>
                  <a:pt x="724" y="362"/>
                </a:lnTo>
                <a:lnTo>
                  <a:pt x="728" y="356"/>
                </a:lnTo>
                <a:lnTo>
                  <a:pt x="734" y="352"/>
                </a:lnTo>
                <a:lnTo>
                  <a:pt x="736" y="348"/>
                </a:lnTo>
                <a:lnTo>
                  <a:pt x="736" y="342"/>
                </a:lnTo>
                <a:lnTo>
                  <a:pt x="732" y="332"/>
                </a:lnTo>
                <a:lnTo>
                  <a:pt x="736" y="330"/>
                </a:lnTo>
                <a:lnTo>
                  <a:pt x="742" y="328"/>
                </a:lnTo>
                <a:lnTo>
                  <a:pt x="736" y="326"/>
                </a:lnTo>
                <a:lnTo>
                  <a:pt x="730" y="322"/>
                </a:lnTo>
                <a:lnTo>
                  <a:pt x="722" y="320"/>
                </a:lnTo>
                <a:lnTo>
                  <a:pt x="718" y="316"/>
                </a:lnTo>
                <a:lnTo>
                  <a:pt x="714" y="312"/>
                </a:lnTo>
                <a:lnTo>
                  <a:pt x="710" y="306"/>
                </a:lnTo>
                <a:lnTo>
                  <a:pt x="716" y="306"/>
                </a:lnTo>
                <a:lnTo>
                  <a:pt x="720" y="302"/>
                </a:lnTo>
                <a:lnTo>
                  <a:pt x="726" y="302"/>
                </a:lnTo>
                <a:lnTo>
                  <a:pt x="722" y="298"/>
                </a:lnTo>
                <a:lnTo>
                  <a:pt x="718" y="296"/>
                </a:lnTo>
                <a:lnTo>
                  <a:pt x="714" y="294"/>
                </a:lnTo>
                <a:lnTo>
                  <a:pt x="710" y="292"/>
                </a:lnTo>
                <a:lnTo>
                  <a:pt x="706" y="290"/>
                </a:lnTo>
                <a:lnTo>
                  <a:pt x="702" y="286"/>
                </a:lnTo>
                <a:lnTo>
                  <a:pt x="706" y="284"/>
                </a:lnTo>
                <a:lnTo>
                  <a:pt x="708" y="282"/>
                </a:lnTo>
                <a:lnTo>
                  <a:pt x="708" y="276"/>
                </a:lnTo>
                <a:lnTo>
                  <a:pt x="704" y="272"/>
                </a:lnTo>
                <a:lnTo>
                  <a:pt x="700" y="268"/>
                </a:lnTo>
                <a:lnTo>
                  <a:pt x="694" y="268"/>
                </a:lnTo>
                <a:lnTo>
                  <a:pt x="698" y="258"/>
                </a:lnTo>
                <a:lnTo>
                  <a:pt x="704" y="248"/>
                </a:lnTo>
                <a:lnTo>
                  <a:pt x="710" y="238"/>
                </a:lnTo>
                <a:lnTo>
                  <a:pt x="700" y="250"/>
                </a:lnTo>
                <a:lnTo>
                  <a:pt x="694" y="252"/>
                </a:lnTo>
                <a:lnTo>
                  <a:pt x="690" y="250"/>
                </a:lnTo>
                <a:lnTo>
                  <a:pt x="682" y="244"/>
                </a:lnTo>
                <a:lnTo>
                  <a:pt x="672" y="234"/>
                </a:lnTo>
                <a:lnTo>
                  <a:pt x="680" y="222"/>
                </a:lnTo>
                <a:lnTo>
                  <a:pt x="678" y="212"/>
                </a:lnTo>
                <a:lnTo>
                  <a:pt x="672" y="206"/>
                </a:lnTo>
                <a:lnTo>
                  <a:pt x="662" y="202"/>
                </a:lnTo>
                <a:lnTo>
                  <a:pt x="650" y="202"/>
                </a:lnTo>
                <a:lnTo>
                  <a:pt x="654" y="198"/>
                </a:lnTo>
                <a:lnTo>
                  <a:pt x="658" y="196"/>
                </a:lnTo>
                <a:lnTo>
                  <a:pt x="662" y="192"/>
                </a:lnTo>
                <a:lnTo>
                  <a:pt x="664" y="188"/>
                </a:lnTo>
                <a:lnTo>
                  <a:pt x="660" y="184"/>
                </a:lnTo>
                <a:lnTo>
                  <a:pt x="654" y="182"/>
                </a:lnTo>
                <a:lnTo>
                  <a:pt x="650" y="180"/>
                </a:lnTo>
                <a:lnTo>
                  <a:pt x="648" y="184"/>
                </a:lnTo>
                <a:lnTo>
                  <a:pt x="646" y="190"/>
                </a:lnTo>
                <a:lnTo>
                  <a:pt x="644" y="192"/>
                </a:lnTo>
                <a:lnTo>
                  <a:pt x="640" y="196"/>
                </a:lnTo>
                <a:lnTo>
                  <a:pt x="640" y="184"/>
                </a:lnTo>
                <a:lnTo>
                  <a:pt x="640" y="172"/>
                </a:lnTo>
                <a:lnTo>
                  <a:pt x="638" y="162"/>
                </a:lnTo>
                <a:lnTo>
                  <a:pt x="632" y="154"/>
                </a:lnTo>
                <a:lnTo>
                  <a:pt x="622" y="152"/>
                </a:lnTo>
                <a:lnTo>
                  <a:pt x="622" y="146"/>
                </a:lnTo>
                <a:lnTo>
                  <a:pt x="622" y="140"/>
                </a:lnTo>
                <a:lnTo>
                  <a:pt x="622" y="134"/>
                </a:lnTo>
                <a:lnTo>
                  <a:pt x="622" y="128"/>
                </a:lnTo>
                <a:lnTo>
                  <a:pt x="618" y="110"/>
                </a:lnTo>
                <a:lnTo>
                  <a:pt x="614" y="94"/>
                </a:lnTo>
                <a:lnTo>
                  <a:pt x="612" y="98"/>
                </a:lnTo>
                <a:lnTo>
                  <a:pt x="612" y="104"/>
                </a:lnTo>
                <a:lnTo>
                  <a:pt x="610" y="108"/>
                </a:lnTo>
                <a:lnTo>
                  <a:pt x="608" y="114"/>
                </a:lnTo>
                <a:lnTo>
                  <a:pt x="606" y="118"/>
                </a:lnTo>
                <a:lnTo>
                  <a:pt x="602" y="120"/>
                </a:lnTo>
                <a:lnTo>
                  <a:pt x="598" y="122"/>
                </a:lnTo>
                <a:lnTo>
                  <a:pt x="592" y="122"/>
                </a:lnTo>
                <a:lnTo>
                  <a:pt x="592" y="118"/>
                </a:lnTo>
                <a:lnTo>
                  <a:pt x="592" y="114"/>
                </a:lnTo>
                <a:lnTo>
                  <a:pt x="592" y="108"/>
                </a:lnTo>
                <a:lnTo>
                  <a:pt x="590" y="112"/>
                </a:lnTo>
                <a:lnTo>
                  <a:pt x="586" y="114"/>
                </a:lnTo>
                <a:lnTo>
                  <a:pt x="582" y="116"/>
                </a:lnTo>
                <a:lnTo>
                  <a:pt x="574" y="100"/>
                </a:lnTo>
                <a:lnTo>
                  <a:pt x="568" y="80"/>
                </a:lnTo>
                <a:lnTo>
                  <a:pt x="564" y="90"/>
                </a:lnTo>
                <a:lnTo>
                  <a:pt x="558" y="96"/>
                </a:lnTo>
                <a:lnTo>
                  <a:pt x="552" y="104"/>
                </a:lnTo>
                <a:lnTo>
                  <a:pt x="548" y="100"/>
                </a:lnTo>
                <a:lnTo>
                  <a:pt x="544" y="94"/>
                </a:lnTo>
                <a:lnTo>
                  <a:pt x="542" y="90"/>
                </a:lnTo>
                <a:lnTo>
                  <a:pt x="540" y="82"/>
                </a:lnTo>
                <a:lnTo>
                  <a:pt x="540" y="76"/>
                </a:lnTo>
                <a:lnTo>
                  <a:pt x="536" y="80"/>
                </a:lnTo>
                <a:lnTo>
                  <a:pt x="534" y="82"/>
                </a:lnTo>
                <a:lnTo>
                  <a:pt x="530" y="84"/>
                </a:lnTo>
                <a:lnTo>
                  <a:pt x="520" y="52"/>
                </a:lnTo>
                <a:lnTo>
                  <a:pt x="508" y="22"/>
                </a:lnTo>
                <a:lnTo>
                  <a:pt x="504" y="30"/>
                </a:lnTo>
                <a:lnTo>
                  <a:pt x="498" y="40"/>
                </a:lnTo>
                <a:lnTo>
                  <a:pt x="490" y="48"/>
                </a:lnTo>
                <a:lnTo>
                  <a:pt x="482" y="52"/>
                </a:lnTo>
                <a:lnTo>
                  <a:pt x="472" y="50"/>
                </a:lnTo>
                <a:lnTo>
                  <a:pt x="468" y="52"/>
                </a:lnTo>
                <a:lnTo>
                  <a:pt x="464" y="54"/>
                </a:lnTo>
                <a:lnTo>
                  <a:pt x="460" y="58"/>
                </a:lnTo>
                <a:lnTo>
                  <a:pt x="456" y="48"/>
                </a:lnTo>
                <a:lnTo>
                  <a:pt x="450" y="38"/>
                </a:lnTo>
                <a:lnTo>
                  <a:pt x="448" y="30"/>
                </a:lnTo>
                <a:lnTo>
                  <a:pt x="444" y="28"/>
                </a:lnTo>
                <a:lnTo>
                  <a:pt x="440" y="28"/>
                </a:lnTo>
                <a:lnTo>
                  <a:pt x="440" y="36"/>
                </a:lnTo>
                <a:lnTo>
                  <a:pt x="438" y="40"/>
                </a:lnTo>
                <a:lnTo>
                  <a:pt x="436" y="44"/>
                </a:lnTo>
                <a:lnTo>
                  <a:pt x="432" y="46"/>
                </a:lnTo>
                <a:lnTo>
                  <a:pt x="430" y="46"/>
                </a:lnTo>
                <a:lnTo>
                  <a:pt x="424" y="44"/>
                </a:lnTo>
                <a:lnTo>
                  <a:pt x="420" y="40"/>
                </a:lnTo>
                <a:lnTo>
                  <a:pt x="416" y="34"/>
                </a:lnTo>
                <a:lnTo>
                  <a:pt x="412" y="38"/>
                </a:lnTo>
                <a:lnTo>
                  <a:pt x="408" y="40"/>
                </a:lnTo>
                <a:lnTo>
                  <a:pt x="404" y="44"/>
                </a:lnTo>
                <a:lnTo>
                  <a:pt x="386" y="22"/>
                </a:lnTo>
                <a:lnTo>
                  <a:pt x="368" y="0"/>
                </a:lnTo>
                <a:lnTo>
                  <a:pt x="370" y="10"/>
                </a:lnTo>
                <a:lnTo>
                  <a:pt x="372" y="18"/>
                </a:lnTo>
                <a:lnTo>
                  <a:pt x="372" y="28"/>
                </a:lnTo>
                <a:lnTo>
                  <a:pt x="364" y="26"/>
                </a:lnTo>
                <a:lnTo>
                  <a:pt x="360" y="22"/>
                </a:lnTo>
                <a:lnTo>
                  <a:pt x="354" y="16"/>
                </a:lnTo>
                <a:lnTo>
                  <a:pt x="352" y="10"/>
                </a:lnTo>
                <a:lnTo>
                  <a:pt x="350" y="2"/>
                </a:lnTo>
                <a:lnTo>
                  <a:pt x="350" y="6"/>
                </a:lnTo>
                <a:lnTo>
                  <a:pt x="348" y="10"/>
                </a:lnTo>
                <a:lnTo>
                  <a:pt x="348" y="14"/>
                </a:lnTo>
                <a:lnTo>
                  <a:pt x="346" y="20"/>
                </a:lnTo>
                <a:lnTo>
                  <a:pt x="344" y="24"/>
                </a:lnTo>
                <a:lnTo>
                  <a:pt x="342" y="28"/>
                </a:lnTo>
                <a:lnTo>
                  <a:pt x="340" y="32"/>
                </a:lnTo>
                <a:lnTo>
                  <a:pt x="338" y="34"/>
                </a:lnTo>
                <a:lnTo>
                  <a:pt x="334" y="34"/>
                </a:lnTo>
                <a:lnTo>
                  <a:pt x="330" y="32"/>
                </a:lnTo>
                <a:lnTo>
                  <a:pt x="326" y="28"/>
                </a:lnTo>
                <a:lnTo>
                  <a:pt x="326" y="32"/>
                </a:lnTo>
                <a:lnTo>
                  <a:pt x="328" y="38"/>
                </a:lnTo>
                <a:lnTo>
                  <a:pt x="324" y="36"/>
                </a:lnTo>
                <a:lnTo>
                  <a:pt x="320" y="34"/>
                </a:lnTo>
                <a:lnTo>
                  <a:pt x="316" y="32"/>
                </a:lnTo>
                <a:lnTo>
                  <a:pt x="314" y="36"/>
                </a:lnTo>
                <a:lnTo>
                  <a:pt x="314" y="40"/>
                </a:lnTo>
                <a:lnTo>
                  <a:pt x="312" y="44"/>
                </a:lnTo>
                <a:lnTo>
                  <a:pt x="294" y="42"/>
                </a:lnTo>
                <a:lnTo>
                  <a:pt x="278" y="32"/>
                </a:lnTo>
                <a:lnTo>
                  <a:pt x="264" y="18"/>
                </a:lnTo>
                <a:lnTo>
                  <a:pt x="250" y="4"/>
                </a:lnTo>
                <a:lnTo>
                  <a:pt x="260" y="6"/>
                </a:lnTo>
                <a:lnTo>
                  <a:pt x="266" y="14"/>
                </a:lnTo>
                <a:lnTo>
                  <a:pt x="270" y="24"/>
                </a:lnTo>
                <a:lnTo>
                  <a:pt x="274" y="34"/>
                </a:lnTo>
                <a:lnTo>
                  <a:pt x="282" y="40"/>
                </a:lnTo>
                <a:lnTo>
                  <a:pt x="256" y="12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r>
              <a:rPr lang="sv-SE" sz="2400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Fisher menyebutkan empat ciri pendekatan psikologi pada komunikasi :</a:t>
            </a:r>
            <a:endParaRPr lang="id-ID" sz="2400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571604" y="2643182"/>
            <a:ext cx="6500858" cy="26776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624078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sv-SE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Penerimaan stimuli secara inderawi</a:t>
            </a:r>
          </a:p>
          <a:p>
            <a:pPr marL="624078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sv-SE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Proses yang mengantarai stimuli dan respons</a:t>
            </a:r>
          </a:p>
          <a:p>
            <a:pPr marL="624078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sv-SE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Prediksi respons</a:t>
            </a:r>
          </a:p>
          <a:p>
            <a:pPr marL="624078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sv-SE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Peneguhan respons atau respons lingkungan atau </a:t>
            </a:r>
            <a:r>
              <a:rPr lang="sv-SE" sz="28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feedback.</a:t>
            </a:r>
            <a:endParaRPr lang="en-US" sz="28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9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9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9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9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Cycle Diagram</a:t>
            </a:r>
          </a:p>
        </p:txBody>
      </p:sp>
      <p:sp>
        <p:nvSpPr>
          <p:cNvPr id="21" name="Freeform 19"/>
          <p:cNvSpPr>
            <a:spLocks/>
          </p:cNvSpPr>
          <p:nvPr/>
        </p:nvSpPr>
        <p:spPr bwMode="gray">
          <a:xfrm>
            <a:off x="1285852" y="2214554"/>
            <a:ext cx="6929486" cy="2781312"/>
          </a:xfrm>
          <a:custGeom>
            <a:avLst/>
            <a:gdLst/>
            <a:ahLst/>
            <a:cxnLst>
              <a:cxn ang="0">
                <a:pos x="266" y="42"/>
              </a:cxn>
              <a:cxn ang="0">
                <a:pos x="107" y="103"/>
              </a:cxn>
              <a:cxn ang="0">
                <a:pos x="69" y="200"/>
              </a:cxn>
              <a:cxn ang="0">
                <a:pos x="38" y="235"/>
              </a:cxn>
              <a:cxn ang="0">
                <a:pos x="15" y="332"/>
              </a:cxn>
              <a:cxn ang="0">
                <a:pos x="38" y="447"/>
              </a:cxn>
              <a:cxn ang="0">
                <a:pos x="198" y="587"/>
              </a:cxn>
              <a:cxn ang="0">
                <a:pos x="568" y="655"/>
              </a:cxn>
              <a:cxn ang="0">
                <a:pos x="928" y="699"/>
              </a:cxn>
              <a:cxn ang="0">
                <a:pos x="1751" y="746"/>
              </a:cxn>
              <a:cxn ang="0">
                <a:pos x="2388" y="739"/>
              </a:cxn>
              <a:cxn ang="0">
                <a:pos x="2624" y="761"/>
              </a:cxn>
              <a:cxn ang="0">
                <a:pos x="3030" y="737"/>
              </a:cxn>
              <a:cxn ang="0">
                <a:pos x="3707" y="640"/>
              </a:cxn>
              <a:cxn ang="0">
                <a:pos x="4057" y="579"/>
              </a:cxn>
              <a:cxn ang="0">
                <a:pos x="4225" y="526"/>
              </a:cxn>
              <a:cxn ang="0">
                <a:pos x="4331" y="508"/>
              </a:cxn>
              <a:cxn ang="0">
                <a:pos x="4225" y="491"/>
              </a:cxn>
              <a:cxn ang="0">
                <a:pos x="4346" y="526"/>
              </a:cxn>
              <a:cxn ang="0">
                <a:pos x="4643" y="455"/>
              </a:cxn>
              <a:cxn ang="0">
                <a:pos x="4849" y="341"/>
              </a:cxn>
              <a:cxn ang="0">
                <a:pos x="4674" y="279"/>
              </a:cxn>
              <a:cxn ang="0">
                <a:pos x="4110" y="297"/>
              </a:cxn>
              <a:cxn ang="0">
                <a:pos x="4293" y="297"/>
              </a:cxn>
              <a:cxn ang="0">
                <a:pos x="4651" y="200"/>
              </a:cxn>
              <a:cxn ang="0">
                <a:pos x="4514" y="147"/>
              </a:cxn>
              <a:cxn ang="0">
                <a:pos x="3920" y="174"/>
              </a:cxn>
              <a:cxn ang="0">
                <a:pos x="3966" y="147"/>
              </a:cxn>
              <a:cxn ang="0">
                <a:pos x="3578" y="121"/>
              </a:cxn>
              <a:cxn ang="0">
                <a:pos x="3159" y="165"/>
              </a:cxn>
              <a:cxn ang="0">
                <a:pos x="2260" y="187"/>
              </a:cxn>
              <a:cxn ang="0">
                <a:pos x="1880" y="175"/>
              </a:cxn>
              <a:cxn ang="0">
                <a:pos x="1460" y="175"/>
              </a:cxn>
              <a:cxn ang="0">
                <a:pos x="967" y="130"/>
              </a:cxn>
              <a:cxn ang="0">
                <a:pos x="746" y="59"/>
              </a:cxn>
              <a:cxn ang="0">
                <a:pos x="472" y="6"/>
              </a:cxn>
              <a:cxn ang="0">
                <a:pos x="306" y="4"/>
              </a:cxn>
            </a:cxnLst>
            <a:rect l="0" t="0" r="r" b="b"/>
            <a:pathLst>
              <a:path w="4864" h="769">
                <a:moveTo>
                  <a:pt x="306" y="4"/>
                </a:moveTo>
                <a:cubicBezTo>
                  <a:pt x="265" y="21"/>
                  <a:pt x="307" y="25"/>
                  <a:pt x="266" y="42"/>
                </a:cubicBezTo>
                <a:cubicBezTo>
                  <a:pt x="228" y="27"/>
                  <a:pt x="225" y="21"/>
                  <a:pt x="167" y="42"/>
                </a:cubicBezTo>
                <a:cubicBezTo>
                  <a:pt x="141" y="52"/>
                  <a:pt x="142" y="90"/>
                  <a:pt x="107" y="103"/>
                </a:cubicBezTo>
                <a:cubicBezTo>
                  <a:pt x="84" y="130"/>
                  <a:pt x="69" y="156"/>
                  <a:pt x="46" y="182"/>
                </a:cubicBezTo>
                <a:cubicBezTo>
                  <a:pt x="53" y="188"/>
                  <a:pt x="61" y="196"/>
                  <a:pt x="69" y="200"/>
                </a:cubicBezTo>
                <a:cubicBezTo>
                  <a:pt x="76" y="204"/>
                  <a:pt x="94" y="200"/>
                  <a:pt x="91" y="209"/>
                </a:cubicBezTo>
                <a:cubicBezTo>
                  <a:pt x="89" y="218"/>
                  <a:pt x="47" y="232"/>
                  <a:pt x="38" y="235"/>
                </a:cubicBezTo>
                <a:cubicBezTo>
                  <a:pt x="20" y="298"/>
                  <a:pt x="37" y="278"/>
                  <a:pt x="0" y="306"/>
                </a:cubicBezTo>
                <a:cubicBezTo>
                  <a:pt x="5" y="314"/>
                  <a:pt x="11" y="322"/>
                  <a:pt x="15" y="332"/>
                </a:cubicBezTo>
                <a:cubicBezTo>
                  <a:pt x="27" y="345"/>
                  <a:pt x="65" y="366"/>
                  <a:pt x="69" y="385"/>
                </a:cubicBezTo>
                <a:cubicBezTo>
                  <a:pt x="71" y="398"/>
                  <a:pt x="28" y="428"/>
                  <a:pt x="38" y="447"/>
                </a:cubicBezTo>
                <a:cubicBezTo>
                  <a:pt x="28" y="480"/>
                  <a:pt x="110" y="494"/>
                  <a:pt x="129" y="499"/>
                </a:cubicBezTo>
                <a:cubicBezTo>
                  <a:pt x="157" y="521"/>
                  <a:pt x="162" y="579"/>
                  <a:pt x="198" y="587"/>
                </a:cubicBezTo>
                <a:cubicBezTo>
                  <a:pt x="275" y="607"/>
                  <a:pt x="321" y="631"/>
                  <a:pt x="400" y="635"/>
                </a:cubicBezTo>
                <a:cubicBezTo>
                  <a:pt x="471" y="643"/>
                  <a:pt x="513" y="654"/>
                  <a:pt x="568" y="655"/>
                </a:cubicBezTo>
                <a:cubicBezTo>
                  <a:pt x="628" y="661"/>
                  <a:pt x="700" y="664"/>
                  <a:pt x="760" y="671"/>
                </a:cubicBezTo>
                <a:cubicBezTo>
                  <a:pt x="817" y="693"/>
                  <a:pt x="869" y="677"/>
                  <a:pt x="928" y="699"/>
                </a:cubicBezTo>
                <a:cubicBezTo>
                  <a:pt x="1070" y="753"/>
                  <a:pt x="1355" y="693"/>
                  <a:pt x="1355" y="693"/>
                </a:cubicBezTo>
                <a:cubicBezTo>
                  <a:pt x="1539" y="731"/>
                  <a:pt x="1520" y="737"/>
                  <a:pt x="1751" y="746"/>
                </a:cubicBezTo>
                <a:cubicBezTo>
                  <a:pt x="1912" y="769"/>
                  <a:pt x="1924" y="727"/>
                  <a:pt x="2228" y="743"/>
                </a:cubicBezTo>
                <a:cubicBezTo>
                  <a:pt x="2298" y="752"/>
                  <a:pt x="2337" y="736"/>
                  <a:pt x="2388" y="739"/>
                </a:cubicBezTo>
                <a:cubicBezTo>
                  <a:pt x="2439" y="742"/>
                  <a:pt x="2496" y="758"/>
                  <a:pt x="2535" y="762"/>
                </a:cubicBezTo>
                <a:cubicBezTo>
                  <a:pt x="2574" y="766"/>
                  <a:pt x="2586" y="753"/>
                  <a:pt x="2624" y="761"/>
                </a:cubicBezTo>
                <a:cubicBezTo>
                  <a:pt x="2654" y="767"/>
                  <a:pt x="2674" y="747"/>
                  <a:pt x="2710" y="746"/>
                </a:cubicBezTo>
                <a:cubicBezTo>
                  <a:pt x="2816" y="740"/>
                  <a:pt x="2923" y="740"/>
                  <a:pt x="3030" y="737"/>
                </a:cubicBezTo>
                <a:cubicBezTo>
                  <a:pt x="3165" y="698"/>
                  <a:pt x="3192" y="700"/>
                  <a:pt x="3372" y="693"/>
                </a:cubicBezTo>
                <a:cubicBezTo>
                  <a:pt x="3491" y="677"/>
                  <a:pt x="3585" y="649"/>
                  <a:pt x="3707" y="640"/>
                </a:cubicBezTo>
                <a:cubicBezTo>
                  <a:pt x="3778" y="612"/>
                  <a:pt x="3647" y="661"/>
                  <a:pt x="3814" y="623"/>
                </a:cubicBezTo>
                <a:cubicBezTo>
                  <a:pt x="3939" y="593"/>
                  <a:pt x="3882" y="589"/>
                  <a:pt x="4057" y="579"/>
                </a:cubicBezTo>
                <a:cubicBezTo>
                  <a:pt x="4154" y="551"/>
                  <a:pt x="4197" y="549"/>
                  <a:pt x="4316" y="543"/>
                </a:cubicBezTo>
                <a:cubicBezTo>
                  <a:pt x="4293" y="535"/>
                  <a:pt x="4233" y="529"/>
                  <a:pt x="4225" y="526"/>
                </a:cubicBezTo>
                <a:cubicBezTo>
                  <a:pt x="4217" y="523"/>
                  <a:pt x="4240" y="518"/>
                  <a:pt x="4247" y="517"/>
                </a:cubicBezTo>
                <a:cubicBezTo>
                  <a:pt x="4275" y="513"/>
                  <a:pt x="4303" y="511"/>
                  <a:pt x="4331" y="508"/>
                </a:cubicBezTo>
                <a:cubicBezTo>
                  <a:pt x="4303" y="505"/>
                  <a:pt x="4275" y="504"/>
                  <a:pt x="4247" y="499"/>
                </a:cubicBezTo>
                <a:cubicBezTo>
                  <a:pt x="4240" y="498"/>
                  <a:pt x="4221" y="499"/>
                  <a:pt x="4225" y="491"/>
                </a:cubicBezTo>
                <a:cubicBezTo>
                  <a:pt x="4230" y="480"/>
                  <a:pt x="4245" y="485"/>
                  <a:pt x="4255" y="482"/>
                </a:cubicBezTo>
                <a:cubicBezTo>
                  <a:pt x="4318" y="494"/>
                  <a:pt x="4297" y="507"/>
                  <a:pt x="4346" y="526"/>
                </a:cubicBezTo>
                <a:cubicBezTo>
                  <a:pt x="4398" y="511"/>
                  <a:pt x="4453" y="470"/>
                  <a:pt x="4506" y="464"/>
                </a:cubicBezTo>
                <a:cubicBezTo>
                  <a:pt x="4552" y="460"/>
                  <a:pt x="4598" y="458"/>
                  <a:pt x="4643" y="455"/>
                </a:cubicBezTo>
                <a:cubicBezTo>
                  <a:pt x="4690" y="420"/>
                  <a:pt x="4742" y="423"/>
                  <a:pt x="4795" y="411"/>
                </a:cubicBezTo>
                <a:cubicBezTo>
                  <a:pt x="4834" y="382"/>
                  <a:pt x="4813" y="403"/>
                  <a:pt x="4849" y="341"/>
                </a:cubicBezTo>
                <a:cubicBezTo>
                  <a:pt x="4854" y="332"/>
                  <a:pt x="4864" y="314"/>
                  <a:pt x="4864" y="314"/>
                </a:cubicBezTo>
                <a:cubicBezTo>
                  <a:pt x="4803" y="279"/>
                  <a:pt x="4742" y="285"/>
                  <a:pt x="4674" y="279"/>
                </a:cubicBezTo>
                <a:cubicBezTo>
                  <a:pt x="4490" y="287"/>
                  <a:pt x="4499" y="279"/>
                  <a:pt x="4384" y="306"/>
                </a:cubicBezTo>
                <a:cubicBezTo>
                  <a:pt x="4293" y="303"/>
                  <a:pt x="4202" y="303"/>
                  <a:pt x="4110" y="297"/>
                </a:cubicBezTo>
                <a:cubicBezTo>
                  <a:pt x="4103" y="297"/>
                  <a:pt x="4126" y="288"/>
                  <a:pt x="4133" y="288"/>
                </a:cubicBezTo>
                <a:cubicBezTo>
                  <a:pt x="4187" y="288"/>
                  <a:pt x="4240" y="294"/>
                  <a:pt x="4293" y="297"/>
                </a:cubicBezTo>
                <a:cubicBezTo>
                  <a:pt x="4391" y="282"/>
                  <a:pt x="4444" y="268"/>
                  <a:pt x="4552" y="262"/>
                </a:cubicBezTo>
                <a:cubicBezTo>
                  <a:pt x="4601" y="247"/>
                  <a:pt x="4610" y="232"/>
                  <a:pt x="4651" y="200"/>
                </a:cubicBezTo>
                <a:cubicBezTo>
                  <a:pt x="4609" y="188"/>
                  <a:pt x="4562" y="193"/>
                  <a:pt x="4521" y="174"/>
                </a:cubicBezTo>
                <a:cubicBezTo>
                  <a:pt x="4514" y="171"/>
                  <a:pt x="4516" y="156"/>
                  <a:pt x="4514" y="147"/>
                </a:cubicBezTo>
                <a:cubicBezTo>
                  <a:pt x="4141" y="166"/>
                  <a:pt x="4291" y="156"/>
                  <a:pt x="4065" y="174"/>
                </a:cubicBezTo>
                <a:cubicBezTo>
                  <a:pt x="4015" y="182"/>
                  <a:pt x="3972" y="194"/>
                  <a:pt x="3920" y="174"/>
                </a:cubicBezTo>
                <a:cubicBezTo>
                  <a:pt x="3911" y="171"/>
                  <a:pt x="3935" y="160"/>
                  <a:pt x="3943" y="156"/>
                </a:cubicBezTo>
                <a:cubicBezTo>
                  <a:pt x="3951" y="152"/>
                  <a:pt x="3958" y="150"/>
                  <a:pt x="3966" y="147"/>
                </a:cubicBezTo>
                <a:cubicBezTo>
                  <a:pt x="3918" y="110"/>
                  <a:pt x="3968" y="135"/>
                  <a:pt x="3935" y="77"/>
                </a:cubicBezTo>
                <a:cubicBezTo>
                  <a:pt x="3812" y="86"/>
                  <a:pt x="3702" y="113"/>
                  <a:pt x="3578" y="121"/>
                </a:cubicBezTo>
                <a:cubicBezTo>
                  <a:pt x="3524" y="128"/>
                  <a:pt x="3477" y="135"/>
                  <a:pt x="3425" y="156"/>
                </a:cubicBezTo>
                <a:cubicBezTo>
                  <a:pt x="3342" y="188"/>
                  <a:pt x="3248" y="162"/>
                  <a:pt x="3159" y="165"/>
                </a:cubicBezTo>
                <a:cubicBezTo>
                  <a:pt x="2928" y="254"/>
                  <a:pt x="2813" y="169"/>
                  <a:pt x="2544" y="191"/>
                </a:cubicBezTo>
                <a:cubicBezTo>
                  <a:pt x="2445" y="200"/>
                  <a:pt x="2305" y="198"/>
                  <a:pt x="2260" y="187"/>
                </a:cubicBezTo>
                <a:cubicBezTo>
                  <a:pt x="2172" y="153"/>
                  <a:pt x="2149" y="194"/>
                  <a:pt x="2056" y="195"/>
                </a:cubicBezTo>
                <a:cubicBezTo>
                  <a:pt x="1964" y="187"/>
                  <a:pt x="1913" y="188"/>
                  <a:pt x="1880" y="175"/>
                </a:cubicBezTo>
                <a:cubicBezTo>
                  <a:pt x="1790" y="181"/>
                  <a:pt x="1677" y="212"/>
                  <a:pt x="1591" y="191"/>
                </a:cubicBezTo>
                <a:cubicBezTo>
                  <a:pt x="1548" y="181"/>
                  <a:pt x="1503" y="186"/>
                  <a:pt x="1460" y="175"/>
                </a:cubicBezTo>
                <a:cubicBezTo>
                  <a:pt x="1435" y="185"/>
                  <a:pt x="1426" y="155"/>
                  <a:pt x="1401" y="165"/>
                </a:cubicBezTo>
                <a:cubicBezTo>
                  <a:pt x="1252" y="156"/>
                  <a:pt x="1118" y="135"/>
                  <a:pt x="967" y="130"/>
                </a:cubicBezTo>
                <a:cubicBezTo>
                  <a:pt x="926" y="125"/>
                  <a:pt x="836" y="116"/>
                  <a:pt x="799" y="103"/>
                </a:cubicBezTo>
                <a:cubicBezTo>
                  <a:pt x="798" y="103"/>
                  <a:pt x="754" y="62"/>
                  <a:pt x="746" y="59"/>
                </a:cubicBezTo>
                <a:cubicBezTo>
                  <a:pt x="686" y="39"/>
                  <a:pt x="609" y="39"/>
                  <a:pt x="548" y="33"/>
                </a:cubicBezTo>
                <a:cubicBezTo>
                  <a:pt x="523" y="22"/>
                  <a:pt x="497" y="17"/>
                  <a:pt x="472" y="6"/>
                </a:cubicBezTo>
                <a:cubicBezTo>
                  <a:pt x="441" y="9"/>
                  <a:pt x="411" y="11"/>
                  <a:pt x="381" y="15"/>
                </a:cubicBezTo>
                <a:cubicBezTo>
                  <a:pt x="353" y="15"/>
                  <a:pt x="325" y="0"/>
                  <a:pt x="306" y="4"/>
                </a:cubicBez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8627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3" name="Rectangle 22"/>
          <p:cNvSpPr/>
          <p:nvPr/>
        </p:nvSpPr>
        <p:spPr>
          <a:xfrm>
            <a:off x="2214546" y="307181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hangingPunct="1">
              <a:buNone/>
            </a:pPr>
            <a:r>
              <a:rPr lang="sv-SE" dirty="0" smtClean="0">
                <a:latin typeface="Adobe Garamond Pro" pitchFamily="18" charset="0"/>
              </a:rPr>
              <a:t>	</a:t>
            </a:r>
            <a:r>
              <a:rPr lang="sv-SE" b="1" dirty="0" smtClean="0">
                <a:solidFill>
                  <a:srgbClr val="002060"/>
                </a:solidFill>
                <a:latin typeface="Adobe Garamond Pro" pitchFamily="18" charset="0"/>
              </a:rPr>
              <a:t>Menurut George A. Miller, definisi psikologi komunikasi adalah Ilmu yang berusaha menguraikan, meramalkan dan mengendalikan peristiwa mental dan behavioral dalam komunikasi.</a:t>
            </a:r>
            <a:endParaRPr lang="en-US" b="1" dirty="0" smtClean="0">
              <a:solidFill>
                <a:srgbClr val="002060"/>
              </a:solidFill>
              <a:latin typeface="Adobe Garamond Pro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14" y="0"/>
            <a:ext cx="7391400" cy="563563"/>
          </a:xfrm>
        </p:spPr>
        <p:txBody>
          <a:bodyPr/>
          <a:lstStyle/>
          <a:p>
            <a:r>
              <a:rPr lang="it-IT" sz="1200" dirty="0" smtClean="0">
                <a:latin typeface="Alaska" pitchFamily="34" charset="0"/>
              </a:rPr>
              <a:t/>
            </a:r>
            <a:br>
              <a:rPr lang="it-IT" sz="1200" dirty="0" smtClean="0">
                <a:latin typeface="Alaska" pitchFamily="34" charset="0"/>
              </a:rPr>
            </a:br>
            <a:r>
              <a:rPr lang="it-IT" sz="2000" dirty="0" smtClean="0">
                <a:solidFill>
                  <a:schemeClr val="bg1">
                    <a:lumMod val="95000"/>
                  </a:schemeClr>
                </a:solidFill>
                <a:latin typeface="Alaska" pitchFamily="34" charset="0"/>
              </a:rPr>
              <a:t>Cara-cara psikologi komunikasi menganalisa peristiwa :</a:t>
            </a:r>
            <a:endParaRPr lang="en-US" sz="1200" dirty="0">
              <a:latin typeface="Alaska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28662" y="1000108"/>
            <a:ext cx="7215238" cy="163121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fi-FI" sz="2000" b="1" dirty="0"/>
              <a:t>Bila x maka y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fi-FI" sz="2000" b="1" dirty="0"/>
              <a:t>Menguraikan kejadian menjadi satuan-satuan kecil untuk dianalisis.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fi-FI" sz="2000" b="1" dirty="0"/>
              <a:t>Memahami peristiwa komunikasi dengan menganalisa keadaan internal atau suasana batiniah individu.</a:t>
            </a:r>
            <a:endParaRPr lang="en-US" sz="2000" b="1" dirty="0"/>
          </a:p>
        </p:txBody>
      </p:sp>
      <p:sp>
        <p:nvSpPr>
          <p:cNvPr id="25" name="Rectangle 24"/>
          <p:cNvSpPr/>
          <p:nvPr/>
        </p:nvSpPr>
        <p:spPr>
          <a:xfrm>
            <a:off x="299659" y="2857496"/>
            <a:ext cx="4137671" cy="40011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fi-FI" sz="2000" dirty="0" smtClean="0"/>
              <a:t>Penggunaan Psikologi Komunikasi</a:t>
            </a:r>
            <a:endParaRPr lang="id-ID" sz="2000" dirty="0"/>
          </a:p>
        </p:txBody>
      </p:sp>
      <p:sp>
        <p:nvSpPr>
          <p:cNvPr id="26" name="Rectangle 25"/>
          <p:cNvSpPr/>
          <p:nvPr/>
        </p:nvSpPr>
        <p:spPr>
          <a:xfrm>
            <a:off x="2643174" y="3571876"/>
            <a:ext cx="5500726" cy="255454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fi-FI" sz="2000" dirty="0" smtClean="0"/>
              <a:t>Inti penggunaan psikologi komunikasi adalah komunikasi efektif. 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2000" dirty="0" smtClean="0"/>
              <a:t>	Menurut Stewart l. Tubbs dan Sylvia Moss komunikasi efektif dapat menimbulkan :</a:t>
            </a:r>
            <a:endParaRPr lang="sv-SE" sz="2000" dirty="0" smtClean="0"/>
          </a:p>
          <a:p>
            <a:pPr eaLnBrk="1" hangingPunct="1"/>
            <a:r>
              <a:rPr lang="sv-SE" sz="2000" dirty="0" smtClean="0"/>
              <a:t>Pengertian, Kesenangan </a:t>
            </a:r>
            <a:r>
              <a:rPr lang="sv-SE" sz="2000" dirty="0" smtClean="0"/>
              <a:t>(komunikasi fatis)</a:t>
            </a:r>
          </a:p>
          <a:p>
            <a:pPr eaLnBrk="1" hangingPunct="1"/>
            <a:r>
              <a:rPr lang="sv-SE" sz="2000" dirty="0" smtClean="0"/>
              <a:t>Mempengaruhi </a:t>
            </a:r>
            <a:r>
              <a:rPr lang="sv-SE" sz="2000" dirty="0" smtClean="0"/>
              <a:t>sikap,</a:t>
            </a:r>
            <a:endParaRPr lang="en-US" sz="2000" dirty="0" smtClean="0"/>
          </a:p>
          <a:p>
            <a:pPr eaLnBrk="1" hangingPunct="1"/>
            <a:r>
              <a:rPr lang="en-US" sz="2000" dirty="0" err="1" smtClean="0"/>
              <a:t>Hubungan</a:t>
            </a:r>
            <a:r>
              <a:rPr lang="en-US" sz="2000" dirty="0" smtClean="0"/>
              <a:t> </a:t>
            </a:r>
            <a:r>
              <a:rPr lang="en-US" sz="2000" dirty="0" err="1" smtClean="0"/>
              <a:t>sosial</a:t>
            </a:r>
            <a:r>
              <a:rPr lang="en-US" sz="2000" dirty="0" smtClean="0"/>
              <a:t> yang </a:t>
            </a:r>
            <a:r>
              <a:rPr lang="en-US" sz="2000" dirty="0" err="1" smtClean="0"/>
              <a:t>baik</a:t>
            </a:r>
            <a:endParaRPr lang="en-US" sz="2000" dirty="0" smtClean="0"/>
          </a:p>
          <a:p>
            <a:pPr eaLnBrk="1" hangingPunct="1"/>
            <a:r>
              <a:rPr lang="en-US" sz="2000" dirty="0" err="1" smtClean="0"/>
              <a:t>Tindakan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/>
      <p:bldP spid="24" grpId="0" animBg="1"/>
      <p:bldP spid="25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WordArt 4"/>
          <p:cNvSpPr>
            <a:spLocks noChangeArrowheads="1" noChangeShapeType="1" noTextEdit="1"/>
          </p:cNvSpPr>
          <p:nvPr/>
        </p:nvSpPr>
        <p:spPr bwMode="gray">
          <a:xfrm>
            <a:off x="1512888" y="2708275"/>
            <a:ext cx="6335712" cy="1295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870"/>
              </a:avLst>
            </a:prstTxWarp>
          </a:bodyPr>
          <a:lstStyle/>
          <a:p>
            <a:r>
              <a:rPr lang="id-ID" sz="3600" b="1" kern="10" dirty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53882" dir="2700000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Thank You !</a:t>
            </a:r>
          </a:p>
        </p:txBody>
      </p:sp>
      <p:sp>
        <p:nvSpPr>
          <p:cNvPr id="5" name="Freeform 19"/>
          <p:cNvSpPr>
            <a:spLocks/>
          </p:cNvSpPr>
          <p:nvPr/>
        </p:nvSpPr>
        <p:spPr bwMode="gray">
          <a:xfrm>
            <a:off x="1857356" y="4714884"/>
            <a:ext cx="5643602" cy="1857364"/>
          </a:xfrm>
          <a:custGeom>
            <a:avLst/>
            <a:gdLst/>
            <a:ahLst/>
            <a:cxnLst>
              <a:cxn ang="0">
                <a:pos x="266" y="42"/>
              </a:cxn>
              <a:cxn ang="0">
                <a:pos x="107" y="103"/>
              </a:cxn>
              <a:cxn ang="0">
                <a:pos x="69" y="200"/>
              </a:cxn>
              <a:cxn ang="0">
                <a:pos x="38" y="235"/>
              </a:cxn>
              <a:cxn ang="0">
                <a:pos x="15" y="332"/>
              </a:cxn>
              <a:cxn ang="0">
                <a:pos x="38" y="447"/>
              </a:cxn>
              <a:cxn ang="0">
                <a:pos x="198" y="587"/>
              </a:cxn>
              <a:cxn ang="0">
                <a:pos x="568" y="655"/>
              </a:cxn>
              <a:cxn ang="0">
                <a:pos x="928" y="699"/>
              </a:cxn>
              <a:cxn ang="0">
                <a:pos x="1751" y="746"/>
              </a:cxn>
              <a:cxn ang="0">
                <a:pos x="2388" y="739"/>
              </a:cxn>
              <a:cxn ang="0">
                <a:pos x="2624" y="761"/>
              </a:cxn>
              <a:cxn ang="0">
                <a:pos x="3030" y="737"/>
              </a:cxn>
              <a:cxn ang="0">
                <a:pos x="3707" y="640"/>
              </a:cxn>
              <a:cxn ang="0">
                <a:pos x="4057" y="579"/>
              </a:cxn>
              <a:cxn ang="0">
                <a:pos x="4225" y="526"/>
              </a:cxn>
              <a:cxn ang="0">
                <a:pos x="4331" y="508"/>
              </a:cxn>
              <a:cxn ang="0">
                <a:pos x="4225" y="491"/>
              </a:cxn>
              <a:cxn ang="0">
                <a:pos x="4346" y="526"/>
              </a:cxn>
              <a:cxn ang="0">
                <a:pos x="4643" y="455"/>
              </a:cxn>
              <a:cxn ang="0">
                <a:pos x="4849" y="341"/>
              </a:cxn>
              <a:cxn ang="0">
                <a:pos x="4674" y="279"/>
              </a:cxn>
              <a:cxn ang="0">
                <a:pos x="4110" y="297"/>
              </a:cxn>
              <a:cxn ang="0">
                <a:pos x="4293" y="297"/>
              </a:cxn>
              <a:cxn ang="0">
                <a:pos x="4651" y="200"/>
              </a:cxn>
              <a:cxn ang="0">
                <a:pos x="4514" y="147"/>
              </a:cxn>
              <a:cxn ang="0">
                <a:pos x="3920" y="174"/>
              </a:cxn>
              <a:cxn ang="0">
                <a:pos x="3966" y="147"/>
              </a:cxn>
              <a:cxn ang="0">
                <a:pos x="3578" y="121"/>
              </a:cxn>
              <a:cxn ang="0">
                <a:pos x="3159" y="165"/>
              </a:cxn>
              <a:cxn ang="0">
                <a:pos x="2260" y="187"/>
              </a:cxn>
              <a:cxn ang="0">
                <a:pos x="1880" y="175"/>
              </a:cxn>
              <a:cxn ang="0">
                <a:pos x="1460" y="175"/>
              </a:cxn>
              <a:cxn ang="0">
                <a:pos x="967" y="130"/>
              </a:cxn>
              <a:cxn ang="0">
                <a:pos x="746" y="59"/>
              </a:cxn>
              <a:cxn ang="0">
                <a:pos x="472" y="6"/>
              </a:cxn>
              <a:cxn ang="0">
                <a:pos x="306" y="4"/>
              </a:cxn>
            </a:cxnLst>
            <a:rect l="0" t="0" r="r" b="b"/>
            <a:pathLst>
              <a:path w="4864" h="769">
                <a:moveTo>
                  <a:pt x="306" y="4"/>
                </a:moveTo>
                <a:cubicBezTo>
                  <a:pt x="265" y="21"/>
                  <a:pt x="307" y="25"/>
                  <a:pt x="266" y="42"/>
                </a:cubicBezTo>
                <a:cubicBezTo>
                  <a:pt x="228" y="27"/>
                  <a:pt x="225" y="21"/>
                  <a:pt x="167" y="42"/>
                </a:cubicBezTo>
                <a:cubicBezTo>
                  <a:pt x="141" y="52"/>
                  <a:pt x="142" y="90"/>
                  <a:pt x="107" y="103"/>
                </a:cubicBezTo>
                <a:cubicBezTo>
                  <a:pt x="84" y="130"/>
                  <a:pt x="69" y="156"/>
                  <a:pt x="46" y="182"/>
                </a:cubicBezTo>
                <a:cubicBezTo>
                  <a:pt x="53" y="188"/>
                  <a:pt x="61" y="196"/>
                  <a:pt x="69" y="200"/>
                </a:cubicBezTo>
                <a:cubicBezTo>
                  <a:pt x="76" y="204"/>
                  <a:pt x="94" y="200"/>
                  <a:pt x="91" y="209"/>
                </a:cubicBezTo>
                <a:cubicBezTo>
                  <a:pt x="89" y="218"/>
                  <a:pt x="47" y="232"/>
                  <a:pt x="38" y="235"/>
                </a:cubicBezTo>
                <a:cubicBezTo>
                  <a:pt x="20" y="298"/>
                  <a:pt x="37" y="278"/>
                  <a:pt x="0" y="306"/>
                </a:cubicBezTo>
                <a:cubicBezTo>
                  <a:pt x="5" y="314"/>
                  <a:pt x="11" y="322"/>
                  <a:pt x="15" y="332"/>
                </a:cubicBezTo>
                <a:cubicBezTo>
                  <a:pt x="27" y="345"/>
                  <a:pt x="65" y="366"/>
                  <a:pt x="69" y="385"/>
                </a:cubicBezTo>
                <a:cubicBezTo>
                  <a:pt x="71" y="398"/>
                  <a:pt x="28" y="428"/>
                  <a:pt x="38" y="447"/>
                </a:cubicBezTo>
                <a:cubicBezTo>
                  <a:pt x="28" y="480"/>
                  <a:pt x="110" y="494"/>
                  <a:pt x="129" y="499"/>
                </a:cubicBezTo>
                <a:cubicBezTo>
                  <a:pt x="157" y="521"/>
                  <a:pt x="162" y="579"/>
                  <a:pt x="198" y="587"/>
                </a:cubicBezTo>
                <a:cubicBezTo>
                  <a:pt x="275" y="607"/>
                  <a:pt x="321" y="631"/>
                  <a:pt x="400" y="635"/>
                </a:cubicBezTo>
                <a:cubicBezTo>
                  <a:pt x="471" y="643"/>
                  <a:pt x="513" y="654"/>
                  <a:pt x="568" y="655"/>
                </a:cubicBezTo>
                <a:cubicBezTo>
                  <a:pt x="628" y="661"/>
                  <a:pt x="700" y="664"/>
                  <a:pt x="760" y="671"/>
                </a:cubicBezTo>
                <a:cubicBezTo>
                  <a:pt x="817" y="693"/>
                  <a:pt x="869" y="677"/>
                  <a:pt x="928" y="699"/>
                </a:cubicBezTo>
                <a:cubicBezTo>
                  <a:pt x="1070" y="753"/>
                  <a:pt x="1355" y="693"/>
                  <a:pt x="1355" y="693"/>
                </a:cubicBezTo>
                <a:cubicBezTo>
                  <a:pt x="1539" y="731"/>
                  <a:pt x="1520" y="737"/>
                  <a:pt x="1751" y="746"/>
                </a:cubicBezTo>
                <a:cubicBezTo>
                  <a:pt x="1912" y="769"/>
                  <a:pt x="1924" y="727"/>
                  <a:pt x="2228" y="743"/>
                </a:cubicBezTo>
                <a:cubicBezTo>
                  <a:pt x="2298" y="752"/>
                  <a:pt x="2337" y="736"/>
                  <a:pt x="2388" y="739"/>
                </a:cubicBezTo>
                <a:cubicBezTo>
                  <a:pt x="2439" y="742"/>
                  <a:pt x="2496" y="758"/>
                  <a:pt x="2535" y="762"/>
                </a:cubicBezTo>
                <a:cubicBezTo>
                  <a:pt x="2574" y="766"/>
                  <a:pt x="2586" y="753"/>
                  <a:pt x="2624" y="761"/>
                </a:cubicBezTo>
                <a:cubicBezTo>
                  <a:pt x="2654" y="767"/>
                  <a:pt x="2674" y="747"/>
                  <a:pt x="2710" y="746"/>
                </a:cubicBezTo>
                <a:cubicBezTo>
                  <a:pt x="2816" y="740"/>
                  <a:pt x="2923" y="740"/>
                  <a:pt x="3030" y="737"/>
                </a:cubicBezTo>
                <a:cubicBezTo>
                  <a:pt x="3165" y="698"/>
                  <a:pt x="3192" y="700"/>
                  <a:pt x="3372" y="693"/>
                </a:cubicBezTo>
                <a:cubicBezTo>
                  <a:pt x="3491" y="677"/>
                  <a:pt x="3585" y="649"/>
                  <a:pt x="3707" y="640"/>
                </a:cubicBezTo>
                <a:cubicBezTo>
                  <a:pt x="3778" y="612"/>
                  <a:pt x="3647" y="661"/>
                  <a:pt x="3814" y="623"/>
                </a:cubicBezTo>
                <a:cubicBezTo>
                  <a:pt x="3939" y="593"/>
                  <a:pt x="3882" y="589"/>
                  <a:pt x="4057" y="579"/>
                </a:cubicBezTo>
                <a:cubicBezTo>
                  <a:pt x="4154" y="551"/>
                  <a:pt x="4197" y="549"/>
                  <a:pt x="4316" y="543"/>
                </a:cubicBezTo>
                <a:cubicBezTo>
                  <a:pt x="4293" y="535"/>
                  <a:pt x="4233" y="529"/>
                  <a:pt x="4225" y="526"/>
                </a:cubicBezTo>
                <a:cubicBezTo>
                  <a:pt x="4217" y="523"/>
                  <a:pt x="4240" y="518"/>
                  <a:pt x="4247" y="517"/>
                </a:cubicBezTo>
                <a:cubicBezTo>
                  <a:pt x="4275" y="513"/>
                  <a:pt x="4303" y="511"/>
                  <a:pt x="4331" y="508"/>
                </a:cubicBezTo>
                <a:cubicBezTo>
                  <a:pt x="4303" y="505"/>
                  <a:pt x="4275" y="504"/>
                  <a:pt x="4247" y="499"/>
                </a:cubicBezTo>
                <a:cubicBezTo>
                  <a:pt x="4240" y="498"/>
                  <a:pt x="4221" y="499"/>
                  <a:pt x="4225" y="491"/>
                </a:cubicBezTo>
                <a:cubicBezTo>
                  <a:pt x="4230" y="480"/>
                  <a:pt x="4245" y="485"/>
                  <a:pt x="4255" y="482"/>
                </a:cubicBezTo>
                <a:cubicBezTo>
                  <a:pt x="4318" y="494"/>
                  <a:pt x="4297" y="507"/>
                  <a:pt x="4346" y="526"/>
                </a:cubicBezTo>
                <a:cubicBezTo>
                  <a:pt x="4398" y="511"/>
                  <a:pt x="4453" y="470"/>
                  <a:pt x="4506" y="464"/>
                </a:cubicBezTo>
                <a:cubicBezTo>
                  <a:pt x="4552" y="460"/>
                  <a:pt x="4598" y="458"/>
                  <a:pt x="4643" y="455"/>
                </a:cubicBezTo>
                <a:cubicBezTo>
                  <a:pt x="4690" y="420"/>
                  <a:pt x="4742" y="423"/>
                  <a:pt x="4795" y="411"/>
                </a:cubicBezTo>
                <a:cubicBezTo>
                  <a:pt x="4834" y="382"/>
                  <a:pt x="4813" y="403"/>
                  <a:pt x="4849" y="341"/>
                </a:cubicBezTo>
                <a:cubicBezTo>
                  <a:pt x="4854" y="332"/>
                  <a:pt x="4864" y="314"/>
                  <a:pt x="4864" y="314"/>
                </a:cubicBezTo>
                <a:cubicBezTo>
                  <a:pt x="4803" y="279"/>
                  <a:pt x="4742" y="285"/>
                  <a:pt x="4674" y="279"/>
                </a:cubicBezTo>
                <a:cubicBezTo>
                  <a:pt x="4490" y="287"/>
                  <a:pt x="4499" y="279"/>
                  <a:pt x="4384" y="306"/>
                </a:cubicBezTo>
                <a:cubicBezTo>
                  <a:pt x="4293" y="303"/>
                  <a:pt x="4202" y="303"/>
                  <a:pt x="4110" y="297"/>
                </a:cubicBezTo>
                <a:cubicBezTo>
                  <a:pt x="4103" y="297"/>
                  <a:pt x="4126" y="288"/>
                  <a:pt x="4133" y="288"/>
                </a:cubicBezTo>
                <a:cubicBezTo>
                  <a:pt x="4187" y="288"/>
                  <a:pt x="4240" y="294"/>
                  <a:pt x="4293" y="297"/>
                </a:cubicBezTo>
                <a:cubicBezTo>
                  <a:pt x="4391" y="282"/>
                  <a:pt x="4444" y="268"/>
                  <a:pt x="4552" y="262"/>
                </a:cubicBezTo>
                <a:cubicBezTo>
                  <a:pt x="4601" y="247"/>
                  <a:pt x="4610" y="232"/>
                  <a:pt x="4651" y="200"/>
                </a:cubicBezTo>
                <a:cubicBezTo>
                  <a:pt x="4609" y="188"/>
                  <a:pt x="4562" y="193"/>
                  <a:pt x="4521" y="174"/>
                </a:cubicBezTo>
                <a:cubicBezTo>
                  <a:pt x="4514" y="171"/>
                  <a:pt x="4516" y="156"/>
                  <a:pt x="4514" y="147"/>
                </a:cubicBezTo>
                <a:cubicBezTo>
                  <a:pt x="4141" y="166"/>
                  <a:pt x="4291" y="156"/>
                  <a:pt x="4065" y="174"/>
                </a:cubicBezTo>
                <a:cubicBezTo>
                  <a:pt x="4015" y="182"/>
                  <a:pt x="3972" y="194"/>
                  <a:pt x="3920" y="174"/>
                </a:cubicBezTo>
                <a:cubicBezTo>
                  <a:pt x="3911" y="171"/>
                  <a:pt x="3935" y="160"/>
                  <a:pt x="3943" y="156"/>
                </a:cubicBezTo>
                <a:cubicBezTo>
                  <a:pt x="3951" y="152"/>
                  <a:pt x="3958" y="150"/>
                  <a:pt x="3966" y="147"/>
                </a:cubicBezTo>
                <a:cubicBezTo>
                  <a:pt x="3918" y="110"/>
                  <a:pt x="3968" y="135"/>
                  <a:pt x="3935" y="77"/>
                </a:cubicBezTo>
                <a:cubicBezTo>
                  <a:pt x="3812" y="86"/>
                  <a:pt x="3702" y="113"/>
                  <a:pt x="3578" y="121"/>
                </a:cubicBezTo>
                <a:cubicBezTo>
                  <a:pt x="3524" y="128"/>
                  <a:pt x="3477" y="135"/>
                  <a:pt x="3425" y="156"/>
                </a:cubicBezTo>
                <a:cubicBezTo>
                  <a:pt x="3342" y="188"/>
                  <a:pt x="3248" y="162"/>
                  <a:pt x="3159" y="165"/>
                </a:cubicBezTo>
                <a:cubicBezTo>
                  <a:pt x="2928" y="254"/>
                  <a:pt x="2813" y="169"/>
                  <a:pt x="2544" y="191"/>
                </a:cubicBezTo>
                <a:cubicBezTo>
                  <a:pt x="2445" y="200"/>
                  <a:pt x="2305" y="198"/>
                  <a:pt x="2260" y="187"/>
                </a:cubicBezTo>
                <a:cubicBezTo>
                  <a:pt x="2172" y="153"/>
                  <a:pt x="2149" y="194"/>
                  <a:pt x="2056" y="195"/>
                </a:cubicBezTo>
                <a:cubicBezTo>
                  <a:pt x="1964" y="187"/>
                  <a:pt x="1913" y="188"/>
                  <a:pt x="1880" y="175"/>
                </a:cubicBezTo>
                <a:cubicBezTo>
                  <a:pt x="1790" y="181"/>
                  <a:pt x="1677" y="212"/>
                  <a:pt x="1591" y="191"/>
                </a:cubicBezTo>
                <a:cubicBezTo>
                  <a:pt x="1548" y="181"/>
                  <a:pt x="1503" y="186"/>
                  <a:pt x="1460" y="175"/>
                </a:cubicBezTo>
                <a:cubicBezTo>
                  <a:pt x="1435" y="185"/>
                  <a:pt x="1426" y="155"/>
                  <a:pt x="1401" y="165"/>
                </a:cubicBezTo>
                <a:cubicBezTo>
                  <a:pt x="1252" y="156"/>
                  <a:pt x="1118" y="135"/>
                  <a:pt x="967" y="130"/>
                </a:cubicBezTo>
                <a:cubicBezTo>
                  <a:pt x="926" y="125"/>
                  <a:pt x="836" y="116"/>
                  <a:pt x="799" y="103"/>
                </a:cubicBezTo>
                <a:cubicBezTo>
                  <a:pt x="798" y="103"/>
                  <a:pt x="754" y="62"/>
                  <a:pt x="746" y="59"/>
                </a:cubicBezTo>
                <a:cubicBezTo>
                  <a:pt x="686" y="39"/>
                  <a:pt x="609" y="39"/>
                  <a:pt x="548" y="33"/>
                </a:cubicBezTo>
                <a:cubicBezTo>
                  <a:pt x="523" y="22"/>
                  <a:pt x="497" y="17"/>
                  <a:pt x="472" y="6"/>
                </a:cubicBezTo>
                <a:cubicBezTo>
                  <a:pt x="441" y="9"/>
                  <a:pt x="411" y="11"/>
                  <a:pt x="381" y="15"/>
                </a:cubicBezTo>
                <a:cubicBezTo>
                  <a:pt x="353" y="15"/>
                  <a:pt x="325" y="0"/>
                  <a:pt x="306" y="4"/>
                </a:cubicBez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8627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animBg="1"/>
      <p:bldP spid="103428" grpId="1"/>
    </p:bldLst>
  </p:timing>
</p:sld>
</file>

<file path=ppt/theme/theme1.xml><?xml version="1.0" encoding="utf-8"?>
<a:theme xmlns:a="http://schemas.openxmlformats.org/drawingml/2006/main" name="Japan style">
  <a:themeElements>
    <a:clrScheme name="116TGp_hangul_diagram 2">
      <a:dk1>
        <a:srgbClr val="3D81BF"/>
      </a:dk1>
      <a:lt1>
        <a:srgbClr val="FFFFFF"/>
      </a:lt1>
      <a:dk2>
        <a:srgbClr val="000000"/>
      </a:dk2>
      <a:lt2>
        <a:srgbClr val="C1D1D3"/>
      </a:lt2>
      <a:accent1>
        <a:srgbClr val="68ADDC"/>
      </a:accent1>
      <a:accent2>
        <a:srgbClr val="D6B098"/>
      </a:accent2>
      <a:accent3>
        <a:srgbClr val="FFFFFF"/>
      </a:accent3>
      <a:accent4>
        <a:srgbClr val="336DA3"/>
      </a:accent4>
      <a:accent5>
        <a:srgbClr val="B9D3EB"/>
      </a:accent5>
      <a:accent6>
        <a:srgbClr val="C29F89"/>
      </a:accent6>
      <a:hlink>
        <a:srgbClr val="8AD4CD"/>
      </a:hlink>
      <a:folHlink>
        <a:srgbClr val="84B09A"/>
      </a:folHlink>
    </a:clrScheme>
    <a:fontScheme name="116TGp_hangul_diagram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16TGp_hangul_diagram 1">
        <a:dk1>
          <a:srgbClr val="2F7158"/>
        </a:dk1>
        <a:lt1>
          <a:srgbClr val="FFFFFF"/>
        </a:lt1>
        <a:dk2>
          <a:srgbClr val="000000"/>
        </a:dk2>
        <a:lt2>
          <a:srgbClr val="C0C0C0"/>
        </a:lt2>
        <a:accent1>
          <a:srgbClr val="6E9B4D"/>
        </a:accent1>
        <a:accent2>
          <a:srgbClr val="9BBC5A"/>
        </a:accent2>
        <a:accent3>
          <a:srgbClr val="FFFFFF"/>
        </a:accent3>
        <a:accent4>
          <a:srgbClr val="275F4A"/>
        </a:accent4>
        <a:accent5>
          <a:srgbClr val="BACBB2"/>
        </a:accent5>
        <a:accent6>
          <a:srgbClr val="8CAA51"/>
        </a:accent6>
        <a:hlink>
          <a:srgbClr val="C5D096"/>
        </a:hlink>
        <a:folHlink>
          <a:srgbClr val="999C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6TGp_hangul_diagram 2">
        <a:dk1>
          <a:srgbClr val="3D81BF"/>
        </a:dk1>
        <a:lt1>
          <a:srgbClr val="FFFFFF"/>
        </a:lt1>
        <a:dk2>
          <a:srgbClr val="000000"/>
        </a:dk2>
        <a:lt2>
          <a:srgbClr val="C1D1D3"/>
        </a:lt2>
        <a:accent1>
          <a:srgbClr val="68ADDC"/>
        </a:accent1>
        <a:accent2>
          <a:srgbClr val="D6B098"/>
        </a:accent2>
        <a:accent3>
          <a:srgbClr val="FFFFFF"/>
        </a:accent3>
        <a:accent4>
          <a:srgbClr val="336DA3"/>
        </a:accent4>
        <a:accent5>
          <a:srgbClr val="B9D3EB"/>
        </a:accent5>
        <a:accent6>
          <a:srgbClr val="C29F89"/>
        </a:accent6>
        <a:hlink>
          <a:srgbClr val="8AD4CD"/>
        </a:hlink>
        <a:folHlink>
          <a:srgbClr val="84B09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6TGp_hangul_diagram 3">
        <a:dk1>
          <a:srgbClr val="113F71"/>
        </a:dk1>
        <a:lt1>
          <a:srgbClr val="FFFFFF"/>
        </a:lt1>
        <a:dk2>
          <a:srgbClr val="000000"/>
        </a:dk2>
        <a:lt2>
          <a:srgbClr val="C1D1D3"/>
        </a:lt2>
        <a:accent1>
          <a:srgbClr val="5C9CDC"/>
        </a:accent1>
        <a:accent2>
          <a:srgbClr val="DCC254"/>
        </a:accent2>
        <a:accent3>
          <a:srgbClr val="FFFFFF"/>
        </a:accent3>
        <a:accent4>
          <a:srgbClr val="0D345F"/>
        </a:accent4>
        <a:accent5>
          <a:srgbClr val="B5CBEB"/>
        </a:accent5>
        <a:accent6>
          <a:srgbClr val="C7B04B"/>
        </a:accent6>
        <a:hlink>
          <a:srgbClr val="82D8EC"/>
        </a:hlink>
        <a:folHlink>
          <a:srgbClr val="7C9B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Japan style</Template>
  <TotalTime>42</TotalTime>
  <Words>214</Words>
  <Application>Microsoft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Japan style</vt:lpstr>
      <vt:lpstr>PowerPoint   PENDEKATAN PSIKOLOGI KOMUNIKASI</vt:lpstr>
      <vt:lpstr>Ciri khas proses komunikasi : </vt:lpstr>
      <vt:lpstr>Pendekatan Psikologi pada Komunikasi </vt:lpstr>
      <vt:lpstr>Slide 4</vt:lpstr>
      <vt:lpstr>Ciri Pendekatan Psikologi Komunikasi</vt:lpstr>
      <vt:lpstr> Cycle Diagram</vt:lpstr>
      <vt:lpstr> Cara-cara psikologi komunikasi menganalisa peristiwa :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 Sejarah &amp; Definisi Psikologi</dc:title>
  <dc:creator>khanza</dc:creator>
  <cp:lastModifiedBy>Valued Acer Customer</cp:lastModifiedBy>
  <cp:revision>6</cp:revision>
  <dcterms:created xsi:type="dcterms:W3CDTF">2012-02-26T15:26:46Z</dcterms:created>
  <dcterms:modified xsi:type="dcterms:W3CDTF">2012-03-13T03:04:31Z</dcterms:modified>
</cp:coreProperties>
</file>