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46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E2AF8B-D99D-42E6-8839-929C1EE4851F}" type="datetimeFigureOut">
              <a:rPr lang="en-US" smtClean="0"/>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5E8C-2B1A-4D39-9FC8-E8657EBB5AC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2AF8B-D99D-42E6-8839-929C1EE4851F}" type="datetimeFigureOut">
              <a:rPr lang="en-US" smtClean="0"/>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5E8C-2B1A-4D39-9FC8-E8657EBB5A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2AF8B-D99D-42E6-8839-929C1EE4851F}" type="datetimeFigureOut">
              <a:rPr lang="en-US" smtClean="0"/>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5E8C-2B1A-4D39-9FC8-E8657EBB5A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2AF8B-D99D-42E6-8839-929C1EE4851F}" type="datetimeFigureOut">
              <a:rPr lang="en-US" smtClean="0"/>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5E8C-2B1A-4D39-9FC8-E8657EBB5AC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2AF8B-D99D-42E6-8839-929C1EE4851F}" type="datetimeFigureOut">
              <a:rPr lang="en-US" smtClean="0"/>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5E8C-2B1A-4D39-9FC8-E8657EBB5AC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2AF8B-D99D-42E6-8839-929C1EE4851F}" type="datetimeFigureOut">
              <a:rPr lang="en-US" smtClean="0"/>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5E8C-2B1A-4D39-9FC8-E8657EBB5AC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2AF8B-D99D-42E6-8839-929C1EE4851F}" type="datetimeFigureOut">
              <a:rPr lang="en-US" smtClean="0"/>
              <a:t>3/15/2012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5E8C-2B1A-4D39-9FC8-E8657EBB5A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2AF8B-D99D-42E6-8839-929C1EE4851F}" type="datetimeFigureOut">
              <a:rPr lang="en-US" smtClean="0"/>
              <a:t>3/15/2012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5E8C-2B1A-4D39-9FC8-E8657EBB5A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2AF8B-D99D-42E6-8839-929C1EE4851F}" type="datetimeFigureOut">
              <a:rPr lang="en-US" smtClean="0"/>
              <a:t>3/15/2012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5E8C-2B1A-4D39-9FC8-E8657EBB5A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2AF8B-D99D-42E6-8839-929C1EE4851F}" type="datetimeFigureOut">
              <a:rPr lang="en-US" smtClean="0"/>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5E8C-2B1A-4D39-9FC8-E8657EBB5AC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2AF8B-D99D-42E6-8839-929C1EE4851F}" type="datetimeFigureOut">
              <a:rPr lang="en-US" smtClean="0"/>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5E8C-2B1A-4D39-9FC8-E8657EBB5AC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0"/>
            <a:lum/>
          </a:blip>
          <a:srcRect/>
          <a:stretch>
            <a:fillRect t="-23000" b="-2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2AF8B-D99D-42E6-8839-929C1EE4851F}" type="datetimeFigureOut">
              <a:rPr lang="en-US" smtClean="0"/>
              <a:t>3/15/2012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5E8C-2B1A-4D39-9FC8-E8657EBB5A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images.google.com/imgres?imgurl=www.ewbridge.com/assets/images/KOMPUTER.jpg&amp;imgrefurl=http://www.ewbridge.com/html/bitemate.html&amp;h=187&amp;w=269&amp;prev=/images%3Fq%3Dkomputer%26svnum%3D10%26hl%3Den%26lr%3D%26ie%3DUTF8%26oe%3DUTF8" TargetMode="External"/><Relationship Id="rId7" Type="http://schemas.openxmlformats.org/officeDocument/2006/relationships/hyperlink" Target="http://images.google.com/imgres?imgurl=www.parentech.org/images/newanim/cpuanim.gif&amp;imgrefurl=http://www.parentech.org/computer/modem.htm&amp;h=267&amp;w=318&amp;start=1&amp;prev=/images%3Fq%3Dcomputer%2Bprocessing%2Bunit%26svnum%3D10%26hl%3Den%26lr%3D%26ie%3DUTF8%26oe%3DUTF8"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images.google.com/imgres?imgurl=www.fmworld.net/globalpc/images/notebook.jpg&amp;imgrefurl=http://www.fmworld.net/globalpc/products/&amp;h=145&amp;w=180&amp;prev=/images%3Fq%3Dnotebook%26svnum%3D10%26hl%3Den%26lr%3D%26ie%3DUTF8%26oe%3DUTF8" TargetMode="Externa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images.google.com/imgres?imgurl=http://www15.brinkster.com/affendi/new/disket.gif&amp;imgrefurl=http://www15.brinkster.com/affendi/new/hdisket.htm&amp;h=214&amp;w=214&amp;sz=3&amp;tbnid=Zv-cdPOohXMJ:&amp;tbnh=101&amp;tbnw=101&amp;hl=en&amp;start=2&amp;prev=/images%3Fq%3Ddisket%26svnum%3D10%26hl%3Den%26lr%3D" TargetMode="External"/><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Information Technology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81000" y="457200"/>
            <a:ext cx="8229600" cy="1143000"/>
          </a:xfrm>
        </p:spPr>
        <p:txBody>
          <a:bodyPr/>
          <a:lstStyle/>
          <a:p>
            <a:pPr eaLnBrk="1" hangingPunct="1"/>
            <a:r>
              <a:rPr lang="en-US" smtClean="0"/>
              <a:t>Introduction to IT</a:t>
            </a:r>
          </a:p>
        </p:txBody>
      </p:sp>
      <p:sp>
        <p:nvSpPr>
          <p:cNvPr id="14341" name="Rectangle 3"/>
          <p:cNvSpPr>
            <a:spLocks noGrp="1" noChangeArrowheads="1"/>
          </p:cNvSpPr>
          <p:nvPr>
            <p:ph idx="1"/>
          </p:nvPr>
        </p:nvSpPr>
        <p:spPr/>
        <p:txBody>
          <a:bodyPr>
            <a:normAutofit/>
          </a:bodyPr>
          <a:lstStyle/>
          <a:p>
            <a:pPr eaLnBrk="1" hangingPunct="1">
              <a:lnSpc>
                <a:spcPct val="90000"/>
              </a:lnSpc>
            </a:pPr>
            <a:r>
              <a:rPr lang="en-US" b="1" u="sng" dirty="0" smtClean="0"/>
              <a:t>Problems</a:t>
            </a:r>
          </a:p>
          <a:p>
            <a:pPr lvl="1" eaLnBrk="1" hangingPunct="1">
              <a:lnSpc>
                <a:spcPct val="90000"/>
              </a:lnSpc>
            </a:pPr>
            <a:r>
              <a:rPr lang="en-US" b="1" dirty="0" smtClean="0"/>
              <a:t>Computer crime</a:t>
            </a:r>
          </a:p>
          <a:p>
            <a:pPr lvl="1" eaLnBrk="1" hangingPunct="1">
              <a:lnSpc>
                <a:spcPct val="90000"/>
              </a:lnSpc>
            </a:pPr>
            <a:r>
              <a:rPr lang="en-US" b="1" dirty="0" smtClean="0"/>
              <a:t>Hard to manage</a:t>
            </a:r>
          </a:p>
          <a:p>
            <a:pPr lvl="1" eaLnBrk="1" hangingPunct="1">
              <a:lnSpc>
                <a:spcPct val="90000"/>
              </a:lnSpc>
            </a:pPr>
            <a:r>
              <a:rPr lang="en-US" b="1" dirty="0" smtClean="0"/>
              <a:t>Gap between humans</a:t>
            </a:r>
          </a:p>
          <a:p>
            <a:pPr lvl="1" eaLnBrk="1" hangingPunct="1">
              <a:lnSpc>
                <a:spcPct val="90000"/>
              </a:lnSpc>
            </a:pPr>
            <a:r>
              <a:rPr lang="en-US" b="1" dirty="0" smtClean="0"/>
              <a:t>Privacy and confidentiality</a:t>
            </a:r>
          </a:p>
          <a:p>
            <a:pPr lvl="1" eaLnBrk="1" hangingPunct="1">
              <a:lnSpc>
                <a:spcPct val="90000"/>
              </a:lnSpc>
              <a:buFont typeface="Wingdings" pitchFamily="2" charset="2"/>
              <a:buNone/>
            </a:pPr>
            <a:endParaRPr lang="en-US" b="1" dirty="0" smtClean="0"/>
          </a:p>
        </p:txBody>
      </p:sp>
      <p:sp>
        <p:nvSpPr>
          <p:cNvPr id="14338" name="Footer Placeholder 3"/>
          <p:cNvSpPr>
            <a:spLocks noGrp="1"/>
          </p:cNvSpPr>
          <p:nvPr>
            <p:ph type="ftr" sz="quarter" idx="11"/>
          </p:nvPr>
        </p:nvSpPr>
        <p:spPr>
          <a:noFill/>
        </p:spPr>
        <p:txBody>
          <a:bodyPr/>
          <a:lstStyle/>
          <a:p>
            <a:r>
              <a:rPr lang="en-US"/>
              <a:t>TID 1103</a:t>
            </a:r>
          </a:p>
        </p:txBody>
      </p:sp>
      <p:sp>
        <p:nvSpPr>
          <p:cNvPr id="14339" name="Slide Number Placeholder 4"/>
          <p:cNvSpPr>
            <a:spLocks noGrp="1"/>
          </p:cNvSpPr>
          <p:nvPr>
            <p:ph type="sldNum" sz="quarter" idx="12"/>
          </p:nvPr>
        </p:nvSpPr>
        <p:spPr>
          <a:noFill/>
        </p:spPr>
        <p:txBody>
          <a:bodyPr/>
          <a:lstStyle/>
          <a:p>
            <a:fld id="{8B582247-DA74-456D-A8A9-EBA990A3C02A}"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457200" y="381000"/>
            <a:ext cx="8229600" cy="1143000"/>
          </a:xfrm>
        </p:spPr>
        <p:txBody>
          <a:bodyPr/>
          <a:lstStyle/>
          <a:p>
            <a:pPr eaLnBrk="1" hangingPunct="1"/>
            <a:r>
              <a:rPr lang="en-US" smtClean="0"/>
              <a:t>Introduction to IT</a:t>
            </a:r>
          </a:p>
        </p:txBody>
      </p:sp>
      <p:sp>
        <p:nvSpPr>
          <p:cNvPr id="15365" name="Rectangle 3"/>
          <p:cNvSpPr>
            <a:spLocks noGrp="1" noChangeArrowheads="1"/>
          </p:cNvSpPr>
          <p:nvPr>
            <p:ph idx="1"/>
          </p:nvPr>
        </p:nvSpPr>
        <p:spPr/>
        <p:txBody>
          <a:bodyPr>
            <a:normAutofit lnSpcReduction="10000"/>
          </a:bodyPr>
          <a:lstStyle/>
          <a:p>
            <a:pPr eaLnBrk="1" hangingPunct="1">
              <a:lnSpc>
                <a:spcPct val="90000"/>
              </a:lnSpc>
            </a:pPr>
            <a:r>
              <a:rPr lang="en-US" b="1" u="sng" smtClean="0"/>
              <a:t>Telecommunication devices</a:t>
            </a:r>
          </a:p>
          <a:p>
            <a:pPr lvl="1" eaLnBrk="1" hangingPunct="1">
              <a:lnSpc>
                <a:spcPct val="90000"/>
              </a:lnSpc>
              <a:buClr>
                <a:srgbClr val="FF0000"/>
              </a:buClr>
            </a:pPr>
            <a:r>
              <a:rPr lang="en-US" sz="2800" b="1" smtClean="0"/>
              <a:t>Wireless Phone</a:t>
            </a:r>
          </a:p>
          <a:p>
            <a:pPr lvl="1" eaLnBrk="1" hangingPunct="1">
              <a:lnSpc>
                <a:spcPct val="90000"/>
              </a:lnSpc>
              <a:buClr>
                <a:srgbClr val="FF0000"/>
              </a:buClr>
            </a:pPr>
            <a:r>
              <a:rPr lang="en-US" sz="2800" b="1" smtClean="0"/>
              <a:t>Personal Digital Assistant (PDA)</a:t>
            </a:r>
          </a:p>
          <a:p>
            <a:pPr lvl="1" eaLnBrk="1" hangingPunct="1">
              <a:lnSpc>
                <a:spcPct val="90000"/>
              </a:lnSpc>
              <a:buClr>
                <a:srgbClr val="FF0000"/>
              </a:buClr>
            </a:pPr>
            <a:r>
              <a:rPr lang="en-US" sz="2800" b="1" smtClean="0"/>
              <a:t>Walkie Talkie</a:t>
            </a:r>
          </a:p>
          <a:p>
            <a:pPr lvl="1" eaLnBrk="1" hangingPunct="1">
              <a:lnSpc>
                <a:spcPct val="90000"/>
              </a:lnSpc>
              <a:buClr>
                <a:srgbClr val="FF0000"/>
              </a:buClr>
            </a:pPr>
            <a:r>
              <a:rPr lang="en-US" sz="2800" b="1" smtClean="0"/>
              <a:t>Pager</a:t>
            </a:r>
          </a:p>
          <a:p>
            <a:pPr lvl="1" eaLnBrk="1" hangingPunct="1">
              <a:lnSpc>
                <a:spcPct val="90000"/>
              </a:lnSpc>
              <a:buClr>
                <a:srgbClr val="FF0000"/>
              </a:buClr>
            </a:pPr>
            <a:r>
              <a:rPr lang="en-US" sz="2800" b="1" smtClean="0"/>
              <a:t>Fax machine</a:t>
            </a:r>
          </a:p>
          <a:p>
            <a:pPr lvl="1" eaLnBrk="1" hangingPunct="1">
              <a:lnSpc>
                <a:spcPct val="90000"/>
              </a:lnSpc>
              <a:buClr>
                <a:srgbClr val="FF0000"/>
              </a:buClr>
            </a:pPr>
            <a:r>
              <a:rPr lang="en-US" sz="2800" b="1" smtClean="0"/>
              <a:t>Video Conferencing</a:t>
            </a:r>
          </a:p>
          <a:p>
            <a:pPr lvl="1" eaLnBrk="1" hangingPunct="1">
              <a:lnSpc>
                <a:spcPct val="90000"/>
              </a:lnSpc>
              <a:buClr>
                <a:srgbClr val="FF0000"/>
              </a:buClr>
            </a:pPr>
            <a:r>
              <a:rPr lang="en-US" sz="2800" b="1" smtClean="0"/>
              <a:t>Telegraph</a:t>
            </a:r>
          </a:p>
          <a:p>
            <a:pPr lvl="1" eaLnBrk="1" hangingPunct="1">
              <a:lnSpc>
                <a:spcPct val="90000"/>
              </a:lnSpc>
              <a:buClr>
                <a:srgbClr val="FF0000"/>
              </a:buClr>
            </a:pPr>
            <a:r>
              <a:rPr lang="en-US" sz="2800" b="1" smtClean="0"/>
              <a:t>Chatting software: Example IRC, Yahoo Messenger (not device)</a:t>
            </a:r>
          </a:p>
          <a:p>
            <a:pPr eaLnBrk="1" hangingPunct="1">
              <a:lnSpc>
                <a:spcPct val="90000"/>
              </a:lnSpc>
            </a:pPr>
            <a:endParaRPr lang="en-US" b="1" smtClean="0"/>
          </a:p>
          <a:p>
            <a:pPr eaLnBrk="1" hangingPunct="1">
              <a:lnSpc>
                <a:spcPct val="90000"/>
              </a:lnSpc>
              <a:buFont typeface="Wingdings" pitchFamily="2" charset="2"/>
              <a:buNone/>
            </a:pPr>
            <a:endParaRPr lang="en-US" sz="3300" b="1" smtClean="0"/>
          </a:p>
          <a:p>
            <a:pPr lvl="1" eaLnBrk="1" hangingPunct="1">
              <a:lnSpc>
                <a:spcPct val="90000"/>
              </a:lnSpc>
            </a:pPr>
            <a:endParaRPr lang="en-US" b="1" smtClean="0"/>
          </a:p>
          <a:p>
            <a:pPr lvl="1" eaLnBrk="1" hangingPunct="1">
              <a:lnSpc>
                <a:spcPct val="90000"/>
              </a:lnSpc>
            </a:pPr>
            <a:endParaRPr lang="en-US" b="1" smtClean="0"/>
          </a:p>
        </p:txBody>
      </p:sp>
      <p:sp>
        <p:nvSpPr>
          <p:cNvPr id="15362" name="Footer Placeholder 3"/>
          <p:cNvSpPr>
            <a:spLocks noGrp="1"/>
          </p:cNvSpPr>
          <p:nvPr>
            <p:ph type="ftr" sz="quarter" idx="11"/>
          </p:nvPr>
        </p:nvSpPr>
        <p:spPr>
          <a:noFill/>
        </p:spPr>
        <p:txBody>
          <a:bodyPr/>
          <a:lstStyle/>
          <a:p>
            <a:r>
              <a:rPr lang="en-US"/>
              <a:t>TID 1103</a:t>
            </a:r>
          </a:p>
        </p:txBody>
      </p:sp>
      <p:sp>
        <p:nvSpPr>
          <p:cNvPr id="15363" name="Slide Number Placeholder 4"/>
          <p:cNvSpPr>
            <a:spLocks noGrp="1"/>
          </p:cNvSpPr>
          <p:nvPr>
            <p:ph type="sldNum" sz="quarter" idx="12"/>
          </p:nvPr>
        </p:nvSpPr>
        <p:spPr>
          <a:noFill/>
        </p:spPr>
        <p:txBody>
          <a:bodyPr/>
          <a:lstStyle/>
          <a:p>
            <a:fld id="{CC22CB72-4F2B-43B0-B3FB-9BD2C74B31A3}"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457200" y="457200"/>
            <a:ext cx="8229600" cy="1143000"/>
          </a:xfrm>
        </p:spPr>
        <p:txBody>
          <a:bodyPr/>
          <a:lstStyle/>
          <a:p>
            <a:pPr eaLnBrk="1" hangingPunct="1"/>
            <a:r>
              <a:rPr lang="en-US" smtClean="0"/>
              <a:t>Introduction to IT</a:t>
            </a:r>
          </a:p>
        </p:txBody>
      </p:sp>
      <p:pic>
        <p:nvPicPr>
          <p:cNvPr id="16389" name="Picture 4" descr="pagerstand"/>
          <p:cNvPicPr>
            <a:picLocks noGrp="1" noChangeAspect="1" noChangeArrowheads="1"/>
          </p:cNvPicPr>
          <p:nvPr>
            <p:ph sz="half" idx="1"/>
          </p:nvPr>
        </p:nvPicPr>
        <p:blipFill>
          <a:blip r:embed="rId2"/>
          <a:srcRect/>
          <a:stretch>
            <a:fillRect/>
          </a:stretch>
        </p:blipFill>
        <p:spPr>
          <a:xfrm>
            <a:off x="990600" y="1752600"/>
            <a:ext cx="3900488" cy="1822450"/>
          </a:xfrm>
          <a:noFill/>
        </p:spPr>
      </p:pic>
      <p:pic>
        <p:nvPicPr>
          <p:cNvPr id="16391" name="Picture 7" descr="main_phones_small1"/>
          <p:cNvPicPr>
            <a:picLocks noGrp="1" noChangeAspect="1" noChangeArrowheads="1"/>
          </p:cNvPicPr>
          <p:nvPr>
            <p:ph sz="half" idx="2"/>
          </p:nvPr>
        </p:nvPicPr>
        <p:blipFill>
          <a:blip r:embed="rId3"/>
          <a:srcRect/>
          <a:stretch>
            <a:fillRect/>
          </a:stretch>
        </p:blipFill>
        <p:spPr>
          <a:xfrm rot="19500000">
            <a:off x="1905000" y="4343400"/>
            <a:ext cx="3810000" cy="1068388"/>
          </a:xfrm>
          <a:noFill/>
        </p:spPr>
      </p:pic>
      <p:sp>
        <p:nvSpPr>
          <p:cNvPr id="16386" name="Footer Placeholder 4"/>
          <p:cNvSpPr>
            <a:spLocks noGrp="1"/>
          </p:cNvSpPr>
          <p:nvPr>
            <p:ph type="ftr" sz="quarter" idx="11"/>
          </p:nvPr>
        </p:nvSpPr>
        <p:spPr>
          <a:noFill/>
        </p:spPr>
        <p:txBody>
          <a:bodyPr/>
          <a:lstStyle/>
          <a:p>
            <a:r>
              <a:rPr lang="en-US"/>
              <a:t>TID 1103</a:t>
            </a:r>
          </a:p>
        </p:txBody>
      </p:sp>
      <p:sp>
        <p:nvSpPr>
          <p:cNvPr id="16387" name="Slide Number Placeholder 5"/>
          <p:cNvSpPr>
            <a:spLocks noGrp="1"/>
          </p:cNvSpPr>
          <p:nvPr>
            <p:ph type="sldNum" sz="quarter" idx="12"/>
          </p:nvPr>
        </p:nvSpPr>
        <p:spPr>
          <a:noFill/>
        </p:spPr>
        <p:txBody>
          <a:bodyPr/>
          <a:lstStyle/>
          <a:p>
            <a:fld id="{E9BA9981-D742-4736-9CD6-4F619F2AA6CC}" type="slidenum">
              <a:rPr lang="en-US"/>
              <a:pPr/>
              <a:t>12</a:t>
            </a:fld>
            <a:endParaRPr lang="en-US"/>
          </a:p>
        </p:txBody>
      </p:sp>
      <p:sp>
        <p:nvSpPr>
          <p:cNvPr id="16390" name="Text Box 6"/>
          <p:cNvSpPr txBox="1">
            <a:spLocks noChangeArrowheads="1"/>
          </p:cNvSpPr>
          <p:nvPr/>
        </p:nvSpPr>
        <p:spPr bwMode="auto">
          <a:xfrm>
            <a:off x="3352800" y="1447800"/>
            <a:ext cx="2743200" cy="457200"/>
          </a:xfrm>
          <a:prstGeom prst="rect">
            <a:avLst/>
          </a:prstGeom>
          <a:noFill/>
          <a:ln w="9525">
            <a:noFill/>
            <a:miter lim="800000"/>
            <a:headEnd/>
            <a:tailEnd/>
          </a:ln>
        </p:spPr>
        <p:txBody>
          <a:bodyPr>
            <a:spAutoFit/>
          </a:bodyPr>
          <a:lstStyle/>
          <a:p>
            <a:pPr algn="l">
              <a:spcBef>
                <a:spcPct val="50000"/>
              </a:spcBef>
            </a:pPr>
            <a:r>
              <a:rPr lang="en-US" sz="2400"/>
              <a:t>PAGER</a:t>
            </a:r>
          </a:p>
        </p:txBody>
      </p:sp>
      <p:sp>
        <p:nvSpPr>
          <p:cNvPr id="16392" name="Text Box 9"/>
          <p:cNvSpPr txBox="1">
            <a:spLocks noChangeArrowheads="1"/>
          </p:cNvSpPr>
          <p:nvPr/>
        </p:nvSpPr>
        <p:spPr bwMode="auto">
          <a:xfrm>
            <a:off x="4800600" y="3200400"/>
            <a:ext cx="3200400" cy="457200"/>
          </a:xfrm>
          <a:prstGeom prst="rect">
            <a:avLst/>
          </a:prstGeom>
          <a:noFill/>
          <a:ln w="9525">
            <a:noFill/>
            <a:miter lim="800000"/>
            <a:headEnd/>
            <a:tailEnd/>
          </a:ln>
        </p:spPr>
        <p:txBody>
          <a:bodyPr>
            <a:spAutoFit/>
          </a:bodyPr>
          <a:lstStyle/>
          <a:p>
            <a:pPr algn="l">
              <a:spcBef>
                <a:spcPct val="50000"/>
              </a:spcBef>
            </a:pPr>
            <a:r>
              <a:rPr lang="en-US" sz="2400"/>
              <a:t>CELULAR PHONE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457200" y="685800"/>
            <a:ext cx="8229600" cy="1143000"/>
          </a:xfrm>
        </p:spPr>
        <p:txBody>
          <a:bodyPr/>
          <a:lstStyle/>
          <a:p>
            <a:pPr eaLnBrk="1" hangingPunct="1"/>
            <a:r>
              <a:rPr lang="en-US" smtClean="0"/>
              <a:t>Introduction to IT</a:t>
            </a:r>
          </a:p>
        </p:txBody>
      </p:sp>
      <p:graphicFrame>
        <p:nvGraphicFramePr>
          <p:cNvPr id="1026" name="Object 4"/>
          <p:cNvGraphicFramePr>
            <a:graphicFrameLocks noChangeAspect="1"/>
          </p:cNvGraphicFramePr>
          <p:nvPr>
            <p:ph sz="half" idx="1"/>
          </p:nvPr>
        </p:nvGraphicFramePr>
        <p:xfrm>
          <a:off x="1009650" y="2620963"/>
          <a:ext cx="2933700" cy="2486025"/>
        </p:xfrm>
        <a:graphic>
          <a:graphicData uri="http://schemas.openxmlformats.org/presentationml/2006/ole">
            <p:oleObj spid="_x0000_s1026" name="Photo Editor Photo" r:id="rId3" imgW="2933333" imgH="2486372" progId="MSPhotoEd.3">
              <p:embed/>
            </p:oleObj>
          </a:graphicData>
        </a:graphic>
      </p:graphicFrame>
      <p:graphicFrame>
        <p:nvGraphicFramePr>
          <p:cNvPr id="1027" name="Object 7"/>
          <p:cNvGraphicFramePr>
            <a:graphicFrameLocks noChangeAspect="1"/>
          </p:cNvGraphicFramePr>
          <p:nvPr>
            <p:ph sz="half" idx="2"/>
          </p:nvPr>
        </p:nvGraphicFramePr>
        <p:xfrm>
          <a:off x="5919788" y="2668588"/>
          <a:ext cx="1495425" cy="2390775"/>
        </p:xfrm>
        <a:graphic>
          <a:graphicData uri="http://schemas.openxmlformats.org/presentationml/2006/ole">
            <p:oleObj spid="_x0000_s1027" name="Photo Editor Photo" r:id="rId4" imgW="1495634" imgH="2390476" progId="MSPhotoEd.3">
              <p:embed/>
            </p:oleObj>
          </a:graphicData>
        </a:graphic>
      </p:graphicFrame>
      <p:sp>
        <p:nvSpPr>
          <p:cNvPr id="1028" name="Footer Placeholder 4"/>
          <p:cNvSpPr>
            <a:spLocks noGrp="1"/>
          </p:cNvSpPr>
          <p:nvPr>
            <p:ph type="ftr" sz="quarter" idx="11"/>
          </p:nvPr>
        </p:nvSpPr>
        <p:spPr>
          <a:noFill/>
        </p:spPr>
        <p:txBody>
          <a:bodyPr/>
          <a:lstStyle/>
          <a:p>
            <a:r>
              <a:rPr lang="en-US"/>
              <a:t>TID 1103</a:t>
            </a:r>
          </a:p>
        </p:txBody>
      </p:sp>
      <p:sp>
        <p:nvSpPr>
          <p:cNvPr id="1029" name="Slide Number Placeholder 5"/>
          <p:cNvSpPr>
            <a:spLocks noGrp="1"/>
          </p:cNvSpPr>
          <p:nvPr>
            <p:ph type="sldNum" sz="quarter" idx="12"/>
          </p:nvPr>
        </p:nvSpPr>
        <p:spPr>
          <a:noFill/>
        </p:spPr>
        <p:txBody>
          <a:bodyPr/>
          <a:lstStyle/>
          <a:p>
            <a:fld id="{2315C585-8028-416F-9148-920BD6740408}" type="slidenum">
              <a:rPr lang="en-US"/>
              <a:pPr/>
              <a:t>13</a:t>
            </a:fld>
            <a:endParaRPr lang="en-US"/>
          </a:p>
        </p:txBody>
      </p:sp>
      <p:sp>
        <p:nvSpPr>
          <p:cNvPr id="1031" name="Text Box 6"/>
          <p:cNvSpPr txBox="1">
            <a:spLocks noChangeArrowheads="1"/>
          </p:cNvSpPr>
          <p:nvPr/>
        </p:nvSpPr>
        <p:spPr bwMode="auto">
          <a:xfrm>
            <a:off x="2514600" y="1752600"/>
            <a:ext cx="2286000" cy="457200"/>
          </a:xfrm>
          <a:prstGeom prst="rect">
            <a:avLst/>
          </a:prstGeom>
          <a:noFill/>
          <a:ln w="9525">
            <a:noFill/>
            <a:miter lim="800000"/>
            <a:headEnd/>
            <a:tailEnd/>
          </a:ln>
        </p:spPr>
        <p:txBody>
          <a:bodyPr>
            <a:spAutoFit/>
          </a:bodyPr>
          <a:lstStyle/>
          <a:p>
            <a:pPr algn="l">
              <a:spcBef>
                <a:spcPct val="50000"/>
              </a:spcBef>
            </a:pPr>
            <a:r>
              <a:rPr lang="en-US" sz="2400"/>
              <a:t>PDA</a:t>
            </a:r>
          </a:p>
        </p:txBody>
      </p:sp>
      <p:sp>
        <p:nvSpPr>
          <p:cNvPr id="1032" name="Text Box 9"/>
          <p:cNvSpPr txBox="1">
            <a:spLocks noChangeArrowheads="1"/>
          </p:cNvSpPr>
          <p:nvPr/>
        </p:nvSpPr>
        <p:spPr bwMode="auto">
          <a:xfrm>
            <a:off x="5791200" y="1905000"/>
            <a:ext cx="2895600" cy="457200"/>
          </a:xfrm>
          <a:prstGeom prst="rect">
            <a:avLst/>
          </a:prstGeom>
          <a:noFill/>
          <a:ln w="9525">
            <a:noFill/>
            <a:miter lim="800000"/>
            <a:headEnd/>
            <a:tailEnd/>
          </a:ln>
        </p:spPr>
        <p:txBody>
          <a:bodyPr>
            <a:spAutoFit/>
          </a:bodyPr>
          <a:lstStyle/>
          <a:p>
            <a:pPr algn="l">
              <a:spcBef>
                <a:spcPct val="50000"/>
              </a:spcBef>
            </a:pPr>
            <a:r>
              <a:rPr lang="en-US" sz="2400"/>
              <a:t>WALKIE TALKIE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533400" y="457200"/>
            <a:ext cx="8229600" cy="1143000"/>
          </a:xfrm>
        </p:spPr>
        <p:txBody>
          <a:bodyPr/>
          <a:lstStyle/>
          <a:p>
            <a:pPr eaLnBrk="1" hangingPunct="1"/>
            <a:r>
              <a:rPr lang="en-US" smtClean="0"/>
              <a:t>Introduction to IT</a:t>
            </a:r>
          </a:p>
        </p:txBody>
      </p:sp>
      <p:graphicFrame>
        <p:nvGraphicFramePr>
          <p:cNvPr id="2050" name="Object 4"/>
          <p:cNvGraphicFramePr>
            <a:graphicFrameLocks noChangeAspect="1"/>
          </p:cNvGraphicFramePr>
          <p:nvPr>
            <p:ph idx="1"/>
          </p:nvPr>
        </p:nvGraphicFramePr>
        <p:xfrm>
          <a:off x="457200" y="1371600"/>
          <a:ext cx="4400550" cy="3486150"/>
        </p:xfrm>
        <a:graphic>
          <a:graphicData uri="http://schemas.openxmlformats.org/presentationml/2006/ole">
            <p:oleObj spid="_x0000_s2050" name="Photo Editor Photo" r:id="rId3" imgW="4401164" imgH="3486637" progId="MSPhotoEd.3">
              <p:embed/>
            </p:oleObj>
          </a:graphicData>
        </a:graphic>
      </p:graphicFrame>
      <p:sp>
        <p:nvSpPr>
          <p:cNvPr id="2051" name="Footer Placeholder 3"/>
          <p:cNvSpPr>
            <a:spLocks noGrp="1"/>
          </p:cNvSpPr>
          <p:nvPr>
            <p:ph type="ftr" sz="quarter" idx="11"/>
          </p:nvPr>
        </p:nvSpPr>
        <p:spPr>
          <a:noFill/>
        </p:spPr>
        <p:txBody>
          <a:bodyPr/>
          <a:lstStyle/>
          <a:p>
            <a:r>
              <a:rPr lang="en-US"/>
              <a:t>TID 1103</a:t>
            </a:r>
          </a:p>
        </p:txBody>
      </p:sp>
      <p:sp>
        <p:nvSpPr>
          <p:cNvPr id="2052" name="Slide Number Placeholder 4"/>
          <p:cNvSpPr>
            <a:spLocks noGrp="1"/>
          </p:cNvSpPr>
          <p:nvPr>
            <p:ph type="sldNum" sz="quarter" idx="12"/>
          </p:nvPr>
        </p:nvSpPr>
        <p:spPr>
          <a:noFill/>
        </p:spPr>
        <p:txBody>
          <a:bodyPr/>
          <a:lstStyle/>
          <a:p>
            <a:fld id="{046EF1FF-D75E-400B-ACC3-15F0C8D719CF}" type="slidenum">
              <a:rPr lang="en-US"/>
              <a:pPr/>
              <a:t>14</a:t>
            </a:fld>
            <a:endParaRPr lang="en-US"/>
          </a:p>
        </p:txBody>
      </p:sp>
      <p:sp>
        <p:nvSpPr>
          <p:cNvPr id="2054" name="Text Box 6"/>
          <p:cNvSpPr txBox="1">
            <a:spLocks noChangeArrowheads="1"/>
          </p:cNvSpPr>
          <p:nvPr/>
        </p:nvSpPr>
        <p:spPr bwMode="auto">
          <a:xfrm>
            <a:off x="5334000" y="1447800"/>
            <a:ext cx="2667000" cy="457200"/>
          </a:xfrm>
          <a:prstGeom prst="rect">
            <a:avLst/>
          </a:prstGeom>
          <a:noFill/>
          <a:ln w="9525">
            <a:noFill/>
            <a:miter lim="800000"/>
            <a:headEnd/>
            <a:tailEnd/>
          </a:ln>
        </p:spPr>
        <p:txBody>
          <a:bodyPr>
            <a:spAutoFit/>
          </a:bodyPr>
          <a:lstStyle/>
          <a:p>
            <a:pPr algn="l">
              <a:spcBef>
                <a:spcPct val="50000"/>
              </a:spcBef>
            </a:pPr>
            <a:r>
              <a:rPr lang="en-US" sz="2400"/>
              <a:t>FAX MACHINE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609600" y="457200"/>
            <a:ext cx="8229600" cy="1143000"/>
          </a:xfrm>
        </p:spPr>
        <p:txBody>
          <a:bodyPr/>
          <a:lstStyle/>
          <a:p>
            <a:pPr eaLnBrk="1" hangingPunct="1"/>
            <a:r>
              <a:rPr lang="en-US" smtClean="0"/>
              <a:t>Introduction to IT</a:t>
            </a:r>
          </a:p>
        </p:txBody>
      </p:sp>
      <p:sp>
        <p:nvSpPr>
          <p:cNvPr id="17410" name="Footer Placeholder 3"/>
          <p:cNvSpPr>
            <a:spLocks noGrp="1"/>
          </p:cNvSpPr>
          <p:nvPr>
            <p:ph type="ftr" sz="quarter" idx="11"/>
          </p:nvPr>
        </p:nvSpPr>
        <p:spPr>
          <a:noFill/>
        </p:spPr>
        <p:txBody>
          <a:bodyPr/>
          <a:lstStyle/>
          <a:p>
            <a:r>
              <a:rPr lang="en-US"/>
              <a:t>TID 1103</a:t>
            </a:r>
          </a:p>
        </p:txBody>
      </p:sp>
      <p:sp>
        <p:nvSpPr>
          <p:cNvPr id="17411" name="Slide Number Placeholder 4"/>
          <p:cNvSpPr>
            <a:spLocks noGrp="1"/>
          </p:cNvSpPr>
          <p:nvPr>
            <p:ph type="sldNum" sz="quarter" idx="12"/>
          </p:nvPr>
        </p:nvSpPr>
        <p:spPr>
          <a:noFill/>
        </p:spPr>
        <p:txBody>
          <a:bodyPr/>
          <a:lstStyle/>
          <a:p>
            <a:fld id="{88744AF3-DB60-4525-B753-BBC822105581}" type="slidenum">
              <a:rPr lang="en-US"/>
              <a:pPr/>
              <a:t>15</a:t>
            </a:fld>
            <a:endParaRPr lang="en-US"/>
          </a:p>
        </p:txBody>
      </p:sp>
      <p:sp>
        <p:nvSpPr>
          <p:cNvPr id="17413" name="Rectangle 4"/>
          <p:cNvSpPr>
            <a:spLocks noChangeArrowheads="1"/>
          </p:cNvSpPr>
          <p:nvPr/>
        </p:nvSpPr>
        <p:spPr bwMode="auto">
          <a:xfrm>
            <a:off x="3810000" y="2743200"/>
            <a:ext cx="7772400" cy="1143000"/>
          </a:xfrm>
          <a:prstGeom prst="rect">
            <a:avLst/>
          </a:prstGeom>
          <a:noFill/>
          <a:ln w="9525">
            <a:noFill/>
            <a:miter lim="800000"/>
            <a:headEnd/>
            <a:tailEnd/>
          </a:ln>
        </p:spPr>
        <p:txBody>
          <a:bodyPr anchor="ctr"/>
          <a:lstStyle/>
          <a:p>
            <a:pPr algn="l" eaLnBrk="1" hangingPunct="1"/>
            <a:r>
              <a:rPr lang="en-US" sz="3800" b="0" u="sng"/>
              <a:t>Computer</a:t>
            </a:r>
          </a:p>
        </p:txBody>
      </p:sp>
      <p:pic>
        <p:nvPicPr>
          <p:cNvPr id="17414" name="Picture 5" descr="Overhead"/>
          <p:cNvPicPr>
            <a:picLocks noChangeAspect="1" noChangeArrowheads="1"/>
          </p:cNvPicPr>
          <p:nvPr/>
        </p:nvPicPr>
        <p:blipFill>
          <a:blip r:embed="rId2"/>
          <a:srcRect/>
          <a:stretch>
            <a:fillRect/>
          </a:stretch>
        </p:blipFill>
        <p:spPr bwMode="auto">
          <a:xfrm>
            <a:off x="6629400" y="1371600"/>
            <a:ext cx="1809750" cy="1905000"/>
          </a:xfrm>
          <a:prstGeom prst="rect">
            <a:avLst/>
          </a:prstGeom>
          <a:noFill/>
          <a:ln w="9525">
            <a:noFill/>
            <a:miter lim="800000"/>
            <a:headEnd/>
            <a:tailEnd/>
          </a:ln>
        </p:spPr>
      </p:pic>
      <p:pic>
        <p:nvPicPr>
          <p:cNvPr id="17415" name="Picture 6" descr="KOMPUTER">
            <a:hlinkClick r:id="rId3"/>
          </p:cNvPr>
          <p:cNvPicPr>
            <a:picLocks noChangeAspect="1" noChangeArrowheads="1"/>
          </p:cNvPicPr>
          <p:nvPr/>
        </p:nvPicPr>
        <p:blipFill>
          <a:blip r:embed="rId4"/>
          <a:srcRect/>
          <a:stretch>
            <a:fillRect/>
          </a:stretch>
        </p:blipFill>
        <p:spPr bwMode="auto">
          <a:xfrm>
            <a:off x="5486400" y="3733800"/>
            <a:ext cx="2895600" cy="2030413"/>
          </a:xfrm>
          <a:prstGeom prst="rect">
            <a:avLst/>
          </a:prstGeom>
          <a:noFill/>
          <a:ln w="9525">
            <a:noFill/>
            <a:miter lim="800000"/>
            <a:headEnd/>
            <a:tailEnd/>
          </a:ln>
        </p:spPr>
      </p:pic>
      <p:pic>
        <p:nvPicPr>
          <p:cNvPr id="17416" name="Picture 7" descr="notebook">
            <a:hlinkClick r:id="rId5"/>
          </p:cNvPr>
          <p:cNvPicPr>
            <a:picLocks noChangeAspect="1" noChangeArrowheads="1"/>
          </p:cNvPicPr>
          <p:nvPr/>
        </p:nvPicPr>
        <p:blipFill>
          <a:blip r:embed="rId6"/>
          <a:srcRect/>
          <a:stretch>
            <a:fillRect/>
          </a:stretch>
        </p:blipFill>
        <p:spPr bwMode="auto">
          <a:xfrm>
            <a:off x="1524000" y="1524000"/>
            <a:ext cx="2219325" cy="1797050"/>
          </a:xfrm>
          <a:prstGeom prst="rect">
            <a:avLst/>
          </a:prstGeom>
          <a:noFill/>
          <a:ln w="9525">
            <a:noFill/>
            <a:miter lim="800000"/>
            <a:headEnd/>
            <a:tailEnd/>
          </a:ln>
        </p:spPr>
      </p:pic>
      <p:pic>
        <p:nvPicPr>
          <p:cNvPr id="17417" name="Picture 8" descr="cpuanim">
            <a:hlinkClick r:id="rId7"/>
          </p:cNvPr>
          <p:cNvPicPr>
            <a:picLocks noChangeAspect="1" noChangeArrowheads="1"/>
          </p:cNvPicPr>
          <p:nvPr/>
        </p:nvPicPr>
        <p:blipFill>
          <a:blip r:embed="rId8"/>
          <a:srcRect/>
          <a:stretch>
            <a:fillRect/>
          </a:stretch>
        </p:blipFill>
        <p:spPr bwMode="auto">
          <a:xfrm>
            <a:off x="1295400" y="4038600"/>
            <a:ext cx="2411413" cy="204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304800"/>
            <a:ext cx="8229600" cy="1143000"/>
          </a:xfrm>
        </p:spPr>
        <p:txBody>
          <a:bodyPr/>
          <a:lstStyle/>
          <a:p>
            <a:pPr eaLnBrk="1" hangingPunct="1"/>
            <a:r>
              <a:rPr lang="en-US" smtClean="0"/>
              <a:t>Introduction to IT</a:t>
            </a:r>
          </a:p>
        </p:txBody>
      </p:sp>
      <p:pic>
        <p:nvPicPr>
          <p:cNvPr id="18437" name="Picture 4" descr="computer"/>
          <p:cNvPicPr>
            <a:picLocks noGrp="1" noChangeAspect="1" noChangeArrowheads="1"/>
          </p:cNvPicPr>
          <p:nvPr>
            <p:ph idx="1"/>
          </p:nvPr>
        </p:nvPicPr>
        <p:blipFill>
          <a:blip r:embed="rId2"/>
          <a:srcRect/>
          <a:stretch>
            <a:fillRect/>
          </a:stretch>
        </p:blipFill>
        <p:spPr>
          <a:xfrm>
            <a:off x="838200" y="1143000"/>
            <a:ext cx="3962400" cy="4724400"/>
          </a:xfrm>
          <a:noFill/>
        </p:spPr>
      </p:pic>
      <p:sp>
        <p:nvSpPr>
          <p:cNvPr id="18434" name="Footer Placeholder 3"/>
          <p:cNvSpPr>
            <a:spLocks noGrp="1"/>
          </p:cNvSpPr>
          <p:nvPr>
            <p:ph type="ftr" sz="quarter" idx="11"/>
          </p:nvPr>
        </p:nvSpPr>
        <p:spPr>
          <a:noFill/>
        </p:spPr>
        <p:txBody>
          <a:bodyPr/>
          <a:lstStyle/>
          <a:p>
            <a:r>
              <a:rPr lang="en-US"/>
              <a:t>TID 1103</a:t>
            </a:r>
          </a:p>
        </p:txBody>
      </p:sp>
      <p:sp>
        <p:nvSpPr>
          <p:cNvPr id="18435" name="Slide Number Placeholder 4"/>
          <p:cNvSpPr>
            <a:spLocks noGrp="1"/>
          </p:cNvSpPr>
          <p:nvPr>
            <p:ph type="sldNum" sz="quarter" idx="12"/>
          </p:nvPr>
        </p:nvSpPr>
        <p:spPr>
          <a:noFill/>
        </p:spPr>
        <p:txBody>
          <a:bodyPr/>
          <a:lstStyle/>
          <a:p>
            <a:fld id="{E923ACC1-6AC9-47E6-98C8-5E75663789F5}" type="slidenum">
              <a:rPr lang="en-US"/>
              <a:pPr/>
              <a:t>16</a:t>
            </a:fld>
            <a:endParaRPr lang="en-US"/>
          </a:p>
        </p:txBody>
      </p:sp>
      <p:sp>
        <p:nvSpPr>
          <p:cNvPr id="18438" name="Text Box 6"/>
          <p:cNvSpPr txBox="1">
            <a:spLocks noChangeArrowheads="1"/>
          </p:cNvSpPr>
          <p:nvPr/>
        </p:nvSpPr>
        <p:spPr bwMode="auto">
          <a:xfrm>
            <a:off x="5486400" y="1447800"/>
            <a:ext cx="2895600" cy="457200"/>
          </a:xfrm>
          <a:prstGeom prst="rect">
            <a:avLst/>
          </a:prstGeom>
          <a:noFill/>
          <a:ln w="9525">
            <a:noFill/>
            <a:miter lim="800000"/>
            <a:headEnd/>
            <a:tailEnd/>
          </a:ln>
        </p:spPr>
        <p:txBody>
          <a:bodyPr>
            <a:spAutoFit/>
          </a:bodyPr>
          <a:lstStyle/>
          <a:p>
            <a:pPr algn="l">
              <a:spcBef>
                <a:spcPct val="50000"/>
              </a:spcBef>
            </a:pPr>
            <a:r>
              <a:rPr lang="en-US" sz="2400"/>
              <a:t>Monitor</a:t>
            </a:r>
          </a:p>
        </p:txBody>
      </p:sp>
      <p:sp>
        <p:nvSpPr>
          <p:cNvPr id="18439" name="Text Box 7"/>
          <p:cNvSpPr txBox="1">
            <a:spLocks noChangeArrowheads="1"/>
          </p:cNvSpPr>
          <p:nvPr/>
        </p:nvSpPr>
        <p:spPr bwMode="auto">
          <a:xfrm>
            <a:off x="5943600" y="5105400"/>
            <a:ext cx="2895600" cy="457200"/>
          </a:xfrm>
          <a:prstGeom prst="rect">
            <a:avLst/>
          </a:prstGeom>
          <a:noFill/>
          <a:ln w="9525">
            <a:noFill/>
            <a:miter lim="800000"/>
            <a:headEnd/>
            <a:tailEnd/>
          </a:ln>
        </p:spPr>
        <p:txBody>
          <a:bodyPr>
            <a:spAutoFit/>
          </a:bodyPr>
          <a:lstStyle/>
          <a:p>
            <a:pPr algn="l">
              <a:spcBef>
                <a:spcPct val="50000"/>
              </a:spcBef>
            </a:pPr>
            <a:r>
              <a:rPr lang="en-US" sz="2400"/>
              <a:t>Keyboard</a:t>
            </a:r>
          </a:p>
        </p:txBody>
      </p:sp>
      <p:sp>
        <p:nvSpPr>
          <p:cNvPr id="18440" name="Text Box 8"/>
          <p:cNvSpPr txBox="1">
            <a:spLocks noChangeArrowheads="1"/>
          </p:cNvSpPr>
          <p:nvPr/>
        </p:nvSpPr>
        <p:spPr bwMode="auto">
          <a:xfrm>
            <a:off x="5791200" y="3276600"/>
            <a:ext cx="2895600" cy="1187450"/>
          </a:xfrm>
          <a:prstGeom prst="rect">
            <a:avLst/>
          </a:prstGeom>
          <a:noFill/>
          <a:ln w="9525">
            <a:noFill/>
            <a:miter lim="800000"/>
            <a:headEnd/>
            <a:tailEnd/>
          </a:ln>
        </p:spPr>
        <p:txBody>
          <a:bodyPr>
            <a:spAutoFit/>
          </a:bodyPr>
          <a:lstStyle/>
          <a:p>
            <a:pPr algn="l">
              <a:spcBef>
                <a:spcPct val="50000"/>
              </a:spcBef>
            </a:pPr>
            <a:r>
              <a:rPr lang="en-US" sz="2400"/>
              <a:t>Central Processing Unit (CPU)</a:t>
            </a:r>
          </a:p>
        </p:txBody>
      </p:sp>
      <p:sp>
        <p:nvSpPr>
          <p:cNvPr id="18441" name="Line 9"/>
          <p:cNvSpPr>
            <a:spLocks noChangeShapeType="1"/>
          </p:cNvSpPr>
          <p:nvPr/>
        </p:nvSpPr>
        <p:spPr bwMode="auto">
          <a:xfrm flipH="1">
            <a:off x="3962400" y="1676400"/>
            <a:ext cx="1600200" cy="381000"/>
          </a:xfrm>
          <a:prstGeom prst="line">
            <a:avLst/>
          </a:prstGeom>
          <a:noFill/>
          <a:ln w="9525">
            <a:solidFill>
              <a:schemeClr val="tx1"/>
            </a:solidFill>
            <a:round/>
            <a:headEnd/>
            <a:tailEnd type="triangle" w="med" len="med"/>
          </a:ln>
        </p:spPr>
        <p:txBody>
          <a:bodyPr/>
          <a:lstStyle/>
          <a:p>
            <a:endParaRPr lang="en-US"/>
          </a:p>
        </p:txBody>
      </p:sp>
      <p:sp>
        <p:nvSpPr>
          <p:cNvPr id="18442" name="Line 10"/>
          <p:cNvSpPr>
            <a:spLocks noChangeShapeType="1"/>
          </p:cNvSpPr>
          <p:nvPr/>
        </p:nvSpPr>
        <p:spPr bwMode="auto">
          <a:xfrm flipH="1">
            <a:off x="4191000" y="3810000"/>
            <a:ext cx="1752600" cy="762000"/>
          </a:xfrm>
          <a:prstGeom prst="line">
            <a:avLst/>
          </a:prstGeom>
          <a:noFill/>
          <a:ln w="9525">
            <a:solidFill>
              <a:schemeClr val="tx1"/>
            </a:solidFill>
            <a:round/>
            <a:headEnd/>
            <a:tailEnd type="triangle" w="med" len="med"/>
          </a:ln>
        </p:spPr>
        <p:txBody>
          <a:bodyPr/>
          <a:lstStyle/>
          <a:p>
            <a:endParaRPr lang="en-US"/>
          </a:p>
        </p:txBody>
      </p:sp>
      <p:sp>
        <p:nvSpPr>
          <p:cNvPr id="18443" name="Line 11"/>
          <p:cNvSpPr>
            <a:spLocks noChangeShapeType="1"/>
          </p:cNvSpPr>
          <p:nvPr/>
        </p:nvSpPr>
        <p:spPr bwMode="auto">
          <a:xfrm flipH="1">
            <a:off x="4419600" y="5257800"/>
            <a:ext cx="1600200" cy="304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457200" y="304800"/>
            <a:ext cx="8229600" cy="1143000"/>
          </a:xfrm>
        </p:spPr>
        <p:txBody>
          <a:bodyPr/>
          <a:lstStyle/>
          <a:p>
            <a:pPr eaLnBrk="1" hangingPunct="1"/>
            <a:r>
              <a:rPr lang="en-US" smtClean="0"/>
              <a:t>Introduction to IT</a:t>
            </a:r>
          </a:p>
        </p:txBody>
      </p:sp>
      <p:sp>
        <p:nvSpPr>
          <p:cNvPr id="19461" name="Rectangle 3"/>
          <p:cNvSpPr>
            <a:spLocks noGrp="1" noChangeArrowheads="1"/>
          </p:cNvSpPr>
          <p:nvPr>
            <p:ph idx="1"/>
          </p:nvPr>
        </p:nvSpPr>
        <p:spPr/>
        <p:txBody>
          <a:bodyPr/>
          <a:lstStyle/>
          <a:p>
            <a:pPr eaLnBrk="1" hangingPunct="1"/>
            <a:r>
              <a:rPr lang="en-US" b="1" u="sng" smtClean="0"/>
              <a:t>What is a computer?</a:t>
            </a:r>
          </a:p>
          <a:p>
            <a:pPr lvl="1" eaLnBrk="1" hangingPunct="1"/>
            <a:r>
              <a:rPr lang="en-US" b="1" smtClean="0"/>
              <a:t>an electronic device that stores, retrieves, and processes data, and can be programmed with instructions. A computer is composed of hardware and software, and can exist in a variety of sizes and configurations.</a:t>
            </a:r>
            <a:br>
              <a:rPr lang="en-US" b="1" smtClean="0"/>
            </a:br>
            <a:endParaRPr lang="en-US" b="1" smtClean="0"/>
          </a:p>
        </p:txBody>
      </p:sp>
      <p:sp>
        <p:nvSpPr>
          <p:cNvPr id="19458" name="Footer Placeholder 3"/>
          <p:cNvSpPr>
            <a:spLocks noGrp="1"/>
          </p:cNvSpPr>
          <p:nvPr>
            <p:ph type="ftr" sz="quarter" idx="11"/>
          </p:nvPr>
        </p:nvSpPr>
        <p:spPr>
          <a:noFill/>
        </p:spPr>
        <p:txBody>
          <a:bodyPr/>
          <a:lstStyle/>
          <a:p>
            <a:r>
              <a:rPr lang="en-US"/>
              <a:t>TID 1103</a:t>
            </a:r>
          </a:p>
        </p:txBody>
      </p:sp>
      <p:sp>
        <p:nvSpPr>
          <p:cNvPr id="19459" name="Slide Number Placeholder 4"/>
          <p:cNvSpPr>
            <a:spLocks noGrp="1"/>
          </p:cNvSpPr>
          <p:nvPr>
            <p:ph type="sldNum" sz="quarter" idx="12"/>
          </p:nvPr>
        </p:nvSpPr>
        <p:spPr>
          <a:noFill/>
        </p:spPr>
        <p:txBody>
          <a:bodyPr/>
          <a:lstStyle/>
          <a:p>
            <a:fld id="{73B1CE52-BA2B-4F65-A967-6502504A48EE}"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457200" y="533400"/>
            <a:ext cx="8229600" cy="1143000"/>
          </a:xfrm>
        </p:spPr>
        <p:txBody>
          <a:bodyPr/>
          <a:lstStyle/>
          <a:p>
            <a:pPr eaLnBrk="1" hangingPunct="1"/>
            <a:r>
              <a:rPr lang="en-US" smtClean="0"/>
              <a:t>Introduction to IT</a:t>
            </a:r>
          </a:p>
        </p:txBody>
      </p:sp>
      <p:sp>
        <p:nvSpPr>
          <p:cNvPr id="20485" name="Rectangle 3"/>
          <p:cNvSpPr>
            <a:spLocks noGrp="1" noChangeArrowheads="1"/>
          </p:cNvSpPr>
          <p:nvPr>
            <p:ph idx="1"/>
          </p:nvPr>
        </p:nvSpPr>
        <p:spPr/>
        <p:txBody>
          <a:bodyPr/>
          <a:lstStyle/>
          <a:p>
            <a:pPr eaLnBrk="1" hangingPunct="1"/>
            <a:r>
              <a:rPr lang="en-US" b="1" u="sng" smtClean="0"/>
              <a:t>3 Types of Computer</a:t>
            </a:r>
          </a:p>
          <a:p>
            <a:pPr lvl="1" eaLnBrk="1" hangingPunct="1"/>
            <a:r>
              <a:rPr lang="en-US" b="1" smtClean="0"/>
              <a:t>Analog</a:t>
            </a:r>
          </a:p>
          <a:p>
            <a:pPr lvl="2" eaLnBrk="1" hangingPunct="1"/>
            <a:r>
              <a:rPr lang="en-US" b="1" smtClean="0"/>
              <a:t>Process physical data. Example: Temperature, air pressure etc</a:t>
            </a:r>
          </a:p>
          <a:p>
            <a:pPr lvl="1" eaLnBrk="1" hangingPunct="1"/>
            <a:r>
              <a:rPr lang="en-US" b="1" smtClean="0"/>
              <a:t>Digital</a:t>
            </a:r>
          </a:p>
          <a:p>
            <a:pPr lvl="2" eaLnBrk="1" hangingPunct="1"/>
            <a:r>
              <a:rPr lang="en-US" b="1" smtClean="0"/>
              <a:t>Process data in binary ( 1 and 0)</a:t>
            </a:r>
          </a:p>
          <a:p>
            <a:pPr lvl="1" eaLnBrk="1" hangingPunct="1"/>
            <a:r>
              <a:rPr lang="en-US" b="1" smtClean="0"/>
              <a:t>Hybrid</a:t>
            </a:r>
          </a:p>
          <a:p>
            <a:pPr lvl="2" eaLnBrk="1" hangingPunct="1"/>
            <a:r>
              <a:rPr lang="en-US" b="1" smtClean="0"/>
              <a:t>Combination of analog and digital computers</a:t>
            </a:r>
          </a:p>
        </p:txBody>
      </p:sp>
      <p:sp>
        <p:nvSpPr>
          <p:cNvPr id="20482" name="Footer Placeholder 3"/>
          <p:cNvSpPr>
            <a:spLocks noGrp="1"/>
          </p:cNvSpPr>
          <p:nvPr>
            <p:ph type="ftr" sz="quarter" idx="11"/>
          </p:nvPr>
        </p:nvSpPr>
        <p:spPr>
          <a:noFill/>
        </p:spPr>
        <p:txBody>
          <a:bodyPr/>
          <a:lstStyle/>
          <a:p>
            <a:r>
              <a:rPr lang="en-US"/>
              <a:t>TID 1103</a:t>
            </a:r>
          </a:p>
        </p:txBody>
      </p:sp>
      <p:sp>
        <p:nvSpPr>
          <p:cNvPr id="20483" name="Slide Number Placeholder 4"/>
          <p:cNvSpPr>
            <a:spLocks noGrp="1"/>
          </p:cNvSpPr>
          <p:nvPr>
            <p:ph type="sldNum" sz="quarter" idx="12"/>
          </p:nvPr>
        </p:nvSpPr>
        <p:spPr>
          <a:noFill/>
        </p:spPr>
        <p:txBody>
          <a:bodyPr/>
          <a:lstStyle/>
          <a:p>
            <a:fld id="{AD7A0B74-FD1A-40E7-B90B-F67C060D2681}"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457200" y="304800"/>
            <a:ext cx="8229600" cy="1143000"/>
          </a:xfrm>
        </p:spPr>
        <p:txBody>
          <a:bodyPr/>
          <a:lstStyle/>
          <a:p>
            <a:pPr eaLnBrk="1" hangingPunct="1"/>
            <a:r>
              <a:rPr lang="en-US" smtClean="0"/>
              <a:t>Introduction to IT</a:t>
            </a:r>
          </a:p>
        </p:txBody>
      </p:sp>
      <p:sp>
        <p:nvSpPr>
          <p:cNvPr id="21509" name="Rectangle 3"/>
          <p:cNvSpPr>
            <a:spLocks noGrp="1" noChangeArrowheads="1"/>
          </p:cNvSpPr>
          <p:nvPr>
            <p:ph idx="1"/>
          </p:nvPr>
        </p:nvSpPr>
        <p:spPr/>
        <p:txBody>
          <a:bodyPr>
            <a:normAutofit lnSpcReduction="10000"/>
          </a:bodyPr>
          <a:lstStyle/>
          <a:p>
            <a:pPr eaLnBrk="1" hangingPunct="1"/>
            <a:r>
              <a:rPr lang="en-US" b="1" u="sng" smtClean="0"/>
              <a:t>Components of Computer</a:t>
            </a:r>
          </a:p>
          <a:p>
            <a:pPr lvl="1" eaLnBrk="1" hangingPunct="1"/>
            <a:r>
              <a:rPr lang="en-US" b="1" smtClean="0"/>
              <a:t>Central Processing Unit (CPU)</a:t>
            </a:r>
          </a:p>
          <a:p>
            <a:pPr lvl="2" eaLnBrk="1" hangingPunct="1"/>
            <a:r>
              <a:rPr lang="en-US" b="1" smtClean="0"/>
              <a:t>Manipulates raw data into a more useful form and controls the other parts of the computer systems</a:t>
            </a:r>
          </a:p>
          <a:p>
            <a:pPr lvl="1" eaLnBrk="1" hangingPunct="1"/>
            <a:r>
              <a:rPr lang="en-US" b="1" smtClean="0"/>
              <a:t>Primary Storage</a:t>
            </a:r>
          </a:p>
          <a:p>
            <a:pPr lvl="2" eaLnBrk="1" hangingPunct="1"/>
            <a:r>
              <a:rPr lang="en-US" b="1" smtClean="0"/>
              <a:t>Temporarily stores data and program instructions during processing. Example RAM</a:t>
            </a:r>
          </a:p>
          <a:p>
            <a:pPr lvl="1" eaLnBrk="1" hangingPunct="1"/>
            <a:r>
              <a:rPr lang="en-US" b="1" smtClean="0"/>
              <a:t>Secondary Storage</a:t>
            </a:r>
          </a:p>
          <a:p>
            <a:pPr lvl="2" eaLnBrk="1" hangingPunct="1"/>
            <a:r>
              <a:rPr lang="en-US" b="1" smtClean="0"/>
              <a:t>Store data and programs when they are not being used in processing. Example: HardDisk,Floppy A Disk, CD, DVD</a:t>
            </a:r>
          </a:p>
        </p:txBody>
      </p:sp>
      <p:sp>
        <p:nvSpPr>
          <p:cNvPr id="21506" name="Footer Placeholder 3"/>
          <p:cNvSpPr>
            <a:spLocks noGrp="1"/>
          </p:cNvSpPr>
          <p:nvPr>
            <p:ph type="ftr" sz="quarter" idx="11"/>
          </p:nvPr>
        </p:nvSpPr>
        <p:spPr>
          <a:noFill/>
        </p:spPr>
        <p:txBody>
          <a:bodyPr/>
          <a:lstStyle/>
          <a:p>
            <a:r>
              <a:rPr lang="en-US"/>
              <a:t>TID 1103</a:t>
            </a:r>
          </a:p>
        </p:txBody>
      </p:sp>
      <p:sp>
        <p:nvSpPr>
          <p:cNvPr id="21507" name="Slide Number Placeholder 4"/>
          <p:cNvSpPr>
            <a:spLocks noGrp="1"/>
          </p:cNvSpPr>
          <p:nvPr>
            <p:ph type="sldNum" sz="quarter" idx="12"/>
          </p:nvPr>
        </p:nvSpPr>
        <p:spPr>
          <a:noFill/>
        </p:spPr>
        <p:txBody>
          <a:bodyPr/>
          <a:lstStyle/>
          <a:p>
            <a:fld id="{E8D5B1C7-FCD8-4CF2-8E7E-FA2EC0A4BF74}" type="slidenum">
              <a:rPr lang="en-US"/>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381000" y="457200"/>
            <a:ext cx="8229600" cy="1143000"/>
          </a:xfrm>
        </p:spPr>
        <p:txBody>
          <a:bodyPr/>
          <a:lstStyle/>
          <a:p>
            <a:pPr eaLnBrk="1" hangingPunct="1"/>
            <a:r>
              <a:rPr lang="en-US" sz="3400" smtClean="0"/>
              <a:t>INTRODUCTION TO INFORMATION TECHNOLOGY</a:t>
            </a:r>
          </a:p>
        </p:txBody>
      </p:sp>
      <p:sp>
        <p:nvSpPr>
          <p:cNvPr id="2053" name="Rectangle 5"/>
          <p:cNvSpPr>
            <a:spLocks noGrp="1" noChangeArrowheads="1"/>
          </p:cNvSpPr>
          <p:nvPr>
            <p:ph idx="1"/>
          </p:nvPr>
        </p:nvSpPr>
        <p:spPr>
          <a:xfrm>
            <a:off x="609600" y="1828800"/>
            <a:ext cx="8229600" cy="5029200"/>
          </a:xfrm>
        </p:spPr>
        <p:txBody>
          <a:bodyPr/>
          <a:lstStyle/>
          <a:p>
            <a:pPr eaLnBrk="1" hangingPunct="1"/>
            <a:r>
              <a:rPr lang="en-US" b="1" smtClean="0"/>
              <a:t>What you will learn in today’s class</a:t>
            </a:r>
          </a:p>
          <a:p>
            <a:pPr lvl="1" eaLnBrk="1" hangingPunct="1"/>
            <a:r>
              <a:rPr lang="en-US" b="1" smtClean="0"/>
              <a:t>Introduction to communication and IT</a:t>
            </a:r>
          </a:p>
          <a:p>
            <a:pPr lvl="1" eaLnBrk="1" hangingPunct="1"/>
            <a:r>
              <a:rPr lang="en-US" b="1" smtClean="0"/>
              <a:t>Introduction to Computer</a:t>
            </a:r>
          </a:p>
          <a:p>
            <a:pPr lvl="2" eaLnBrk="1" hangingPunct="1"/>
            <a:r>
              <a:rPr lang="en-US" b="1" smtClean="0"/>
              <a:t>Category</a:t>
            </a:r>
          </a:p>
          <a:p>
            <a:pPr lvl="2" eaLnBrk="1" hangingPunct="1"/>
            <a:r>
              <a:rPr lang="en-US" b="1" smtClean="0"/>
              <a:t>Hardware devices</a:t>
            </a:r>
          </a:p>
          <a:p>
            <a:pPr lvl="2" eaLnBrk="1" hangingPunct="1"/>
            <a:r>
              <a:rPr lang="en-US" b="1" smtClean="0"/>
              <a:t>Input and output devices</a:t>
            </a:r>
          </a:p>
          <a:p>
            <a:pPr lvl="1" eaLnBrk="1" hangingPunct="1"/>
            <a:endParaRPr lang="en-US" b="1" smtClean="0"/>
          </a:p>
        </p:txBody>
      </p:sp>
      <p:sp>
        <p:nvSpPr>
          <p:cNvPr id="6146" name="Footer Placeholder 3"/>
          <p:cNvSpPr>
            <a:spLocks noGrp="1"/>
          </p:cNvSpPr>
          <p:nvPr>
            <p:ph type="ftr" sz="quarter" idx="11"/>
          </p:nvPr>
        </p:nvSpPr>
        <p:spPr>
          <a:noFill/>
        </p:spPr>
        <p:txBody>
          <a:bodyPr/>
          <a:lstStyle/>
          <a:p>
            <a:r>
              <a:rPr lang="en-US"/>
              <a:t>TID 1103</a:t>
            </a:r>
          </a:p>
        </p:txBody>
      </p:sp>
      <p:sp>
        <p:nvSpPr>
          <p:cNvPr id="6147" name="Slide Number Placeholder 4"/>
          <p:cNvSpPr>
            <a:spLocks noGrp="1"/>
          </p:cNvSpPr>
          <p:nvPr>
            <p:ph type="sldNum" sz="quarter" idx="12"/>
          </p:nvPr>
        </p:nvSpPr>
        <p:spPr>
          <a:noFill/>
        </p:spPr>
        <p:txBody>
          <a:bodyPr/>
          <a:lstStyle/>
          <a:p>
            <a:fld id="{D2D9974C-569C-44AC-BF84-6408C339BB50}" type="slidenum">
              <a:rPr lang="en-US"/>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533400" y="304800"/>
            <a:ext cx="8229600" cy="1143000"/>
          </a:xfrm>
        </p:spPr>
        <p:txBody>
          <a:bodyPr/>
          <a:lstStyle/>
          <a:p>
            <a:pPr eaLnBrk="1" hangingPunct="1"/>
            <a:r>
              <a:rPr lang="en-US" smtClean="0"/>
              <a:t>Introduction to IT</a:t>
            </a:r>
          </a:p>
        </p:txBody>
      </p:sp>
      <p:sp>
        <p:nvSpPr>
          <p:cNvPr id="22533" name="Rectangle 3"/>
          <p:cNvSpPr>
            <a:spLocks noGrp="1" noChangeArrowheads="1"/>
          </p:cNvSpPr>
          <p:nvPr>
            <p:ph idx="1"/>
          </p:nvPr>
        </p:nvSpPr>
        <p:spPr/>
        <p:txBody>
          <a:bodyPr>
            <a:normAutofit lnSpcReduction="10000"/>
          </a:bodyPr>
          <a:lstStyle/>
          <a:p>
            <a:pPr lvl="1" eaLnBrk="1" hangingPunct="1">
              <a:lnSpc>
                <a:spcPct val="90000"/>
              </a:lnSpc>
            </a:pPr>
            <a:r>
              <a:rPr lang="en-US" b="1" smtClean="0"/>
              <a:t>Input Devices</a:t>
            </a:r>
          </a:p>
          <a:p>
            <a:pPr lvl="2" eaLnBrk="1" hangingPunct="1">
              <a:lnSpc>
                <a:spcPct val="90000"/>
              </a:lnSpc>
            </a:pPr>
            <a:r>
              <a:rPr lang="en-US" b="1" smtClean="0"/>
              <a:t>Convert data and instructions into electronic form for input into the computer. Example: Keyboard, Mouse, Scanner</a:t>
            </a:r>
          </a:p>
          <a:p>
            <a:pPr lvl="1" eaLnBrk="1" hangingPunct="1">
              <a:lnSpc>
                <a:spcPct val="90000"/>
              </a:lnSpc>
            </a:pPr>
            <a:r>
              <a:rPr lang="en-US" b="1" smtClean="0"/>
              <a:t>Output devices</a:t>
            </a:r>
          </a:p>
          <a:p>
            <a:pPr lvl="2" eaLnBrk="1" hangingPunct="1">
              <a:lnSpc>
                <a:spcPct val="90000"/>
              </a:lnSpc>
            </a:pPr>
            <a:r>
              <a:rPr lang="en-US" b="1" smtClean="0"/>
              <a:t>Convert electronic data produced by the computer system and display them into a form that people can understand. Example: Printers, Video Display Terminal</a:t>
            </a:r>
          </a:p>
          <a:p>
            <a:pPr lvl="1" eaLnBrk="1" hangingPunct="1">
              <a:lnSpc>
                <a:spcPct val="90000"/>
              </a:lnSpc>
            </a:pPr>
            <a:r>
              <a:rPr lang="en-US" b="1" smtClean="0"/>
              <a:t>Communication devices</a:t>
            </a:r>
          </a:p>
          <a:p>
            <a:pPr lvl="2" eaLnBrk="1" hangingPunct="1">
              <a:lnSpc>
                <a:spcPct val="90000"/>
              </a:lnSpc>
            </a:pPr>
            <a:r>
              <a:rPr lang="en-US" b="1" smtClean="0"/>
              <a:t>Provide connections between the computer and communication networks. Example: Modem, Digital Camera, HeadPhone/Telephony)</a:t>
            </a:r>
          </a:p>
        </p:txBody>
      </p:sp>
      <p:sp>
        <p:nvSpPr>
          <p:cNvPr id="22530" name="Footer Placeholder 3"/>
          <p:cNvSpPr>
            <a:spLocks noGrp="1"/>
          </p:cNvSpPr>
          <p:nvPr>
            <p:ph type="ftr" sz="quarter" idx="11"/>
          </p:nvPr>
        </p:nvSpPr>
        <p:spPr>
          <a:noFill/>
        </p:spPr>
        <p:txBody>
          <a:bodyPr/>
          <a:lstStyle/>
          <a:p>
            <a:r>
              <a:rPr lang="en-US"/>
              <a:t>TID 1103</a:t>
            </a:r>
          </a:p>
        </p:txBody>
      </p:sp>
      <p:sp>
        <p:nvSpPr>
          <p:cNvPr id="22531" name="Slide Number Placeholder 4"/>
          <p:cNvSpPr>
            <a:spLocks noGrp="1"/>
          </p:cNvSpPr>
          <p:nvPr>
            <p:ph type="sldNum" sz="quarter" idx="12"/>
          </p:nvPr>
        </p:nvSpPr>
        <p:spPr>
          <a:noFill/>
        </p:spPr>
        <p:txBody>
          <a:bodyPr/>
          <a:lstStyle/>
          <a:p>
            <a:fld id="{13CCCAF8-63BC-49D4-A5D4-4C3DAECC4435}"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533400"/>
            <a:ext cx="8229600" cy="1143000"/>
          </a:xfrm>
        </p:spPr>
        <p:txBody>
          <a:bodyPr/>
          <a:lstStyle/>
          <a:p>
            <a:pPr eaLnBrk="1" hangingPunct="1"/>
            <a:r>
              <a:rPr lang="en-US" smtClean="0"/>
              <a:t>Introduction to IT</a:t>
            </a:r>
          </a:p>
        </p:txBody>
      </p:sp>
      <p:sp>
        <p:nvSpPr>
          <p:cNvPr id="23557" name="Rectangle 3"/>
          <p:cNvSpPr>
            <a:spLocks noGrp="1" noChangeArrowheads="1"/>
          </p:cNvSpPr>
          <p:nvPr>
            <p:ph idx="1"/>
          </p:nvPr>
        </p:nvSpPr>
        <p:spPr/>
        <p:txBody>
          <a:bodyPr>
            <a:normAutofit lnSpcReduction="10000"/>
          </a:bodyPr>
          <a:lstStyle/>
          <a:p>
            <a:pPr eaLnBrk="1" hangingPunct="1">
              <a:lnSpc>
                <a:spcPct val="90000"/>
              </a:lnSpc>
            </a:pPr>
            <a:r>
              <a:rPr lang="en-US" b="1" u="sng" smtClean="0"/>
              <a:t>Categories of Computers</a:t>
            </a:r>
          </a:p>
          <a:p>
            <a:pPr lvl="1" eaLnBrk="1" hangingPunct="1">
              <a:lnSpc>
                <a:spcPct val="90000"/>
              </a:lnSpc>
            </a:pPr>
            <a:r>
              <a:rPr lang="en-US" b="1" smtClean="0"/>
              <a:t>Mainframe</a:t>
            </a:r>
          </a:p>
          <a:p>
            <a:pPr lvl="2" eaLnBrk="1" hangingPunct="1">
              <a:lnSpc>
                <a:spcPct val="90000"/>
              </a:lnSpc>
            </a:pPr>
            <a:r>
              <a:rPr lang="en-US" b="1" smtClean="0"/>
              <a:t>Largest category of computer, used for major business processing.</a:t>
            </a:r>
          </a:p>
          <a:p>
            <a:pPr lvl="1" eaLnBrk="1" hangingPunct="1">
              <a:lnSpc>
                <a:spcPct val="90000"/>
              </a:lnSpc>
            </a:pPr>
            <a:r>
              <a:rPr lang="en-US" b="1" smtClean="0"/>
              <a:t>Midrange</a:t>
            </a:r>
          </a:p>
          <a:p>
            <a:pPr lvl="2" eaLnBrk="1" hangingPunct="1">
              <a:lnSpc>
                <a:spcPct val="90000"/>
              </a:lnSpc>
            </a:pPr>
            <a:r>
              <a:rPr lang="en-US" b="1" smtClean="0"/>
              <a:t>Middle-size computer capable of supporting the computing needs of small organizations or of managing networks of other computers.</a:t>
            </a:r>
          </a:p>
          <a:p>
            <a:pPr lvl="1" eaLnBrk="1" hangingPunct="1">
              <a:lnSpc>
                <a:spcPct val="90000"/>
              </a:lnSpc>
            </a:pPr>
            <a:r>
              <a:rPr lang="en-US" b="1" smtClean="0"/>
              <a:t>Minicomputers</a:t>
            </a:r>
          </a:p>
          <a:p>
            <a:pPr lvl="2" eaLnBrk="1" hangingPunct="1">
              <a:lnSpc>
                <a:spcPct val="90000"/>
              </a:lnSpc>
            </a:pPr>
            <a:r>
              <a:rPr lang="en-US" b="1" smtClean="0"/>
              <a:t>Middle-range computers used in Universities, factories and research laboratories as server to manage organization computer network</a:t>
            </a:r>
          </a:p>
        </p:txBody>
      </p:sp>
      <p:sp>
        <p:nvSpPr>
          <p:cNvPr id="23554" name="Footer Placeholder 3"/>
          <p:cNvSpPr>
            <a:spLocks noGrp="1"/>
          </p:cNvSpPr>
          <p:nvPr>
            <p:ph type="ftr" sz="quarter" idx="11"/>
          </p:nvPr>
        </p:nvSpPr>
        <p:spPr>
          <a:noFill/>
        </p:spPr>
        <p:txBody>
          <a:bodyPr/>
          <a:lstStyle/>
          <a:p>
            <a:r>
              <a:rPr lang="en-US"/>
              <a:t>TID 1103</a:t>
            </a:r>
          </a:p>
        </p:txBody>
      </p:sp>
      <p:sp>
        <p:nvSpPr>
          <p:cNvPr id="23555" name="Slide Number Placeholder 4"/>
          <p:cNvSpPr>
            <a:spLocks noGrp="1"/>
          </p:cNvSpPr>
          <p:nvPr>
            <p:ph type="sldNum" sz="quarter" idx="12"/>
          </p:nvPr>
        </p:nvSpPr>
        <p:spPr>
          <a:noFill/>
        </p:spPr>
        <p:txBody>
          <a:bodyPr/>
          <a:lstStyle/>
          <a:p>
            <a:fld id="{68617690-0315-4600-942E-689ADF40A1BF}"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304800"/>
            <a:ext cx="8229600" cy="1143000"/>
          </a:xfrm>
        </p:spPr>
        <p:txBody>
          <a:bodyPr/>
          <a:lstStyle/>
          <a:p>
            <a:pPr eaLnBrk="1" hangingPunct="1"/>
            <a:r>
              <a:rPr lang="en-US" smtClean="0"/>
              <a:t>Introduction to IT</a:t>
            </a:r>
          </a:p>
        </p:txBody>
      </p:sp>
      <p:sp>
        <p:nvSpPr>
          <p:cNvPr id="24581" name="Rectangle 3"/>
          <p:cNvSpPr>
            <a:spLocks noGrp="1" noChangeArrowheads="1"/>
          </p:cNvSpPr>
          <p:nvPr>
            <p:ph idx="1"/>
          </p:nvPr>
        </p:nvSpPr>
        <p:spPr/>
        <p:txBody>
          <a:bodyPr/>
          <a:lstStyle/>
          <a:p>
            <a:pPr lvl="1" eaLnBrk="1" hangingPunct="1"/>
            <a:r>
              <a:rPr lang="en-US" sz="2300" b="1" smtClean="0"/>
              <a:t>Microcomputers</a:t>
            </a:r>
          </a:p>
          <a:p>
            <a:pPr lvl="2" eaLnBrk="1" hangingPunct="1"/>
            <a:r>
              <a:rPr lang="en-US" sz="2100" b="1" smtClean="0"/>
              <a:t>Personal computers. Example: IBM, DELL, APPLE</a:t>
            </a:r>
          </a:p>
          <a:p>
            <a:pPr lvl="1" eaLnBrk="1" hangingPunct="1"/>
            <a:r>
              <a:rPr lang="en-US" sz="2300" b="1" smtClean="0"/>
              <a:t>Workstation</a:t>
            </a:r>
          </a:p>
          <a:p>
            <a:pPr lvl="2" eaLnBrk="1" hangingPunct="1"/>
            <a:r>
              <a:rPr lang="en-US" sz="2100" b="1" smtClean="0"/>
              <a:t>Desktop computer with powerful graphics and mathematical capabilities and the ability to perform several complicated at  once. Used in scientific, engineering and design work</a:t>
            </a:r>
          </a:p>
          <a:p>
            <a:pPr lvl="1" eaLnBrk="1" hangingPunct="1"/>
            <a:r>
              <a:rPr lang="en-US" sz="2300" b="1" smtClean="0"/>
              <a:t>Supercomputer</a:t>
            </a:r>
          </a:p>
          <a:p>
            <a:pPr lvl="2" eaLnBrk="1" hangingPunct="1"/>
            <a:r>
              <a:rPr lang="en-US" sz="2100" b="1" smtClean="0"/>
              <a:t>Highly sophisticated and powerful computer that can perform very complex computations extremely rapidly. Used in scientific and military work, such as classified weapons research and weather forecasting.</a:t>
            </a:r>
          </a:p>
          <a:p>
            <a:pPr eaLnBrk="1" hangingPunct="1"/>
            <a:endParaRPr lang="en-US" sz="2800" smtClean="0"/>
          </a:p>
        </p:txBody>
      </p:sp>
      <p:sp>
        <p:nvSpPr>
          <p:cNvPr id="24578" name="Footer Placeholder 3"/>
          <p:cNvSpPr>
            <a:spLocks noGrp="1"/>
          </p:cNvSpPr>
          <p:nvPr>
            <p:ph type="ftr" sz="quarter" idx="11"/>
          </p:nvPr>
        </p:nvSpPr>
        <p:spPr>
          <a:noFill/>
        </p:spPr>
        <p:txBody>
          <a:bodyPr/>
          <a:lstStyle/>
          <a:p>
            <a:r>
              <a:rPr lang="en-US"/>
              <a:t>TID 1103</a:t>
            </a:r>
          </a:p>
        </p:txBody>
      </p:sp>
      <p:sp>
        <p:nvSpPr>
          <p:cNvPr id="24579" name="Slide Number Placeholder 4"/>
          <p:cNvSpPr>
            <a:spLocks noGrp="1"/>
          </p:cNvSpPr>
          <p:nvPr>
            <p:ph type="sldNum" sz="quarter" idx="12"/>
          </p:nvPr>
        </p:nvSpPr>
        <p:spPr>
          <a:noFill/>
        </p:spPr>
        <p:txBody>
          <a:bodyPr/>
          <a:lstStyle/>
          <a:p>
            <a:fld id="{692F4135-A919-4B95-AD27-3AD9EE710FAF}"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7200" y="304800"/>
            <a:ext cx="8229600" cy="1143000"/>
          </a:xfrm>
        </p:spPr>
        <p:txBody>
          <a:bodyPr/>
          <a:lstStyle/>
          <a:p>
            <a:pPr eaLnBrk="1" hangingPunct="1"/>
            <a:r>
              <a:rPr lang="en-US" smtClean="0"/>
              <a:t>Introduction to IT</a:t>
            </a:r>
          </a:p>
        </p:txBody>
      </p:sp>
      <p:sp>
        <p:nvSpPr>
          <p:cNvPr id="25605" name="Rectangle 3"/>
          <p:cNvSpPr>
            <a:spLocks noGrp="1" noChangeArrowheads="1"/>
          </p:cNvSpPr>
          <p:nvPr>
            <p:ph idx="1"/>
          </p:nvPr>
        </p:nvSpPr>
        <p:spPr/>
        <p:txBody>
          <a:bodyPr>
            <a:normAutofit lnSpcReduction="10000"/>
          </a:bodyPr>
          <a:lstStyle/>
          <a:p>
            <a:pPr marL="627063" indent="-41275" eaLnBrk="1" hangingPunct="1">
              <a:lnSpc>
                <a:spcPct val="80000"/>
              </a:lnSpc>
            </a:pPr>
            <a:r>
              <a:rPr lang="en-US" sz="2800" b="1" u="sng" smtClean="0"/>
              <a:t>Computer Hardware</a:t>
            </a:r>
          </a:p>
          <a:p>
            <a:pPr marL="1411288" lvl="1" indent="-323850" eaLnBrk="1" hangingPunct="1">
              <a:lnSpc>
                <a:spcPct val="80000"/>
              </a:lnSpc>
              <a:buClr>
                <a:srgbClr val="CC0099"/>
              </a:buClr>
              <a:buFont typeface="Wingdings" pitchFamily="2" charset="2"/>
              <a:buChar char="l"/>
            </a:pPr>
            <a:r>
              <a:rPr lang="en-US" sz="2900" b="1" smtClean="0"/>
              <a:t>Monitor – 14”, 15”, 17” &amp; 21”</a:t>
            </a:r>
          </a:p>
          <a:p>
            <a:pPr marL="1411288" lvl="1" indent="-323850" eaLnBrk="1" hangingPunct="1">
              <a:lnSpc>
                <a:spcPct val="80000"/>
              </a:lnSpc>
              <a:buClr>
                <a:srgbClr val="CC0099"/>
              </a:buClr>
              <a:buFont typeface="Wingdings" pitchFamily="2" charset="2"/>
              <a:buChar char="l"/>
            </a:pPr>
            <a:r>
              <a:rPr lang="en-US" sz="2900" b="1" smtClean="0"/>
              <a:t>Keyboards- 108, 110, 114 keys</a:t>
            </a:r>
          </a:p>
          <a:p>
            <a:pPr marL="1411288" lvl="1" indent="-323850" eaLnBrk="1" hangingPunct="1">
              <a:lnSpc>
                <a:spcPct val="80000"/>
              </a:lnSpc>
              <a:buClr>
                <a:srgbClr val="CC0099"/>
              </a:buClr>
              <a:buFont typeface="Wingdings" pitchFamily="2" charset="2"/>
              <a:buChar char="l"/>
            </a:pPr>
            <a:r>
              <a:rPr lang="en-US" sz="2900" b="1" smtClean="0"/>
              <a:t>Mouse</a:t>
            </a:r>
          </a:p>
          <a:p>
            <a:pPr marL="1411288" lvl="1" indent="-323850" eaLnBrk="1" hangingPunct="1">
              <a:lnSpc>
                <a:spcPct val="80000"/>
              </a:lnSpc>
              <a:buClr>
                <a:srgbClr val="CC0099"/>
              </a:buClr>
              <a:buFont typeface="Wingdings" pitchFamily="2" charset="2"/>
              <a:buChar char="l"/>
            </a:pPr>
            <a:r>
              <a:rPr lang="en-US" sz="2900" b="1" smtClean="0"/>
              <a:t>Speaker</a:t>
            </a:r>
          </a:p>
          <a:p>
            <a:pPr marL="1411288" lvl="1" indent="-323850" eaLnBrk="1" hangingPunct="1">
              <a:lnSpc>
                <a:spcPct val="80000"/>
              </a:lnSpc>
              <a:buClr>
                <a:srgbClr val="CC0099"/>
              </a:buClr>
              <a:buFont typeface="Wingdings" pitchFamily="2" charset="2"/>
              <a:buChar char="l"/>
            </a:pPr>
            <a:r>
              <a:rPr lang="en-US" sz="2900" b="1" smtClean="0"/>
              <a:t>Printer</a:t>
            </a:r>
          </a:p>
          <a:p>
            <a:pPr marL="1411288" lvl="1" indent="-323850" eaLnBrk="1" hangingPunct="1">
              <a:lnSpc>
                <a:spcPct val="80000"/>
              </a:lnSpc>
              <a:buClr>
                <a:srgbClr val="CC0099"/>
              </a:buClr>
              <a:buFont typeface="Wingdings" pitchFamily="2" charset="2"/>
              <a:buChar char="l"/>
            </a:pPr>
            <a:r>
              <a:rPr lang="en-US" sz="2900" b="1" smtClean="0"/>
              <a:t>Scanner</a:t>
            </a:r>
          </a:p>
          <a:p>
            <a:pPr marL="1411288" lvl="1" indent="-323850" eaLnBrk="1" hangingPunct="1">
              <a:lnSpc>
                <a:spcPct val="80000"/>
              </a:lnSpc>
              <a:buClr>
                <a:srgbClr val="CC0099"/>
              </a:buClr>
              <a:buFont typeface="Wingdings" pitchFamily="2" charset="2"/>
              <a:buChar char="l"/>
            </a:pPr>
            <a:r>
              <a:rPr lang="en-US" sz="2300" b="1" smtClean="0"/>
              <a:t>CD Drive</a:t>
            </a:r>
          </a:p>
          <a:p>
            <a:pPr marL="1411288" lvl="1" indent="-323850" eaLnBrk="1" hangingPunct="1">
              <a:lnSpc>
                <a:spcPct val="80000"/>
              </a:lnSpc>
              <a:buClr>
                <a:srgbClr val="CC0099"/>
              </a:buClr>
              <a:buFont typeface="Wingdings" pitchFamily="2" charset="2"/>
              <a:buChar char="l"/>
            </a:pPr>
            <a:r>
              <a:rPr lang="en-US" sz="2300" b="1" smtClean="0"/>
              <a:t>CD Writer</a:t>
            </a:r>
          </a:p>
          <a:p>
            <a:pPr marL="1411288" lvl="1" indent="-323850" eaLnBrk="1" hangingPunct="1">
              <a:lnSpc>
                <a:spcPct val="80000"/>
              </a:lnSpc>
              <a:buClr>
                <a:srgbClr val="CC0099"/>
              </a:buClr>
              <a:buFont typeface="Wingdings" pitchFamily="2" charset="2"/>
              <a:buChar char="l"/>
            </a:pPr>
            <a:r>
              <a:rPr lang="en-US" sz="2300" b="1" smtClean="0"/>
              <a:t>Floppy A Drive</a:t>
            </a:r>
          </a:p>
          <a:p>
            <a:pPr marL="1411288" lvl="1" indent="-323850" eaLnBrk="1" hangingPunct="1">
              <a:lnSpc>
                <a:spcPct val="80000"/>
              </a:lnSpc>
              <a:buClr>
                <a:srgbClr val="CC0099"/>
              </a:buClr>
              <a:buFont typeface="Wingdings" pitchFamily="2" charset="2"/>
              <a:buChar char="l"/>
            </a:pPr>
            <a:r>
              <a:rPr lang="en-US" sz="2300" b="1" smtClean="0"/>
              <a:t>Joy Stick</a:t>
            </a:r>
          </a:p>
          <a:p>
            <a:pPr marL="1411288" lvl="1" indent="-323850" eaLnBrk="1" hangingPunct="1">
              <a:lnSpc>
                <a:spcPct val="80000"/>
              </a:lnSpc>
              <a:buClr>
                <a:srgbClr val="CC0099"/>
              </a:buClr>
              <a:buFont typeface="Wingdings" pitchFamily="2" charset="2"/>
              <a:buChar char="l"/>
            </a:pPr>
            <a:r>
              <a:rPr lang="en-US" sz="2300" b="1" smtClean="0"/>
              <a:t>Plotter</a:t>
            </a:r>
          </a:p>
          <a:p>
            <a:pPr marL="1411288" lvl="1" indent="-323850" eaLnBrk="1" hangingPunct="1">
              <a:lnSpc>
                <a:spcPct val="80000"/>
              </a:lnSpc>
              <a:buClr>
                <a:srgbClr val="CC0099"/>
              </a:buClr>
              <a:buFont typeface="Wingdings" pitchFamily="2" charset="2"/>
              <a:buChar char="l"/>
            </a:pPr>
            <a:endParaRPr lang="en-US" sz="2900" b="1" smtClean="0"/>
          </a:p>
          <a:p>
            <a:pPr marL="1411288" lvl="1" indent="-323850" eaLnBrk="1" hangingPunct="1">
              <a:lnSpc>
                <a:spcPct val="80000"/>
              </a:lnSpc>
              <a:buClr>
                <a:srgbClr val="CC0099"/>
              </a:buClr>
              <a:buFont typeface="Wingdings" pitchFamily="2" charset="2"/>
              <a:buChar char="l"/>
            </a:pPr>
            <a:endParaRPr lang="en-US" sz="2300" b="1" smtClean="0"/>
          </a:p>
        </p:txBody>
      </p:sp>
      <p:sp>
        <p:nvSpPr>
          <p:cNvPr id="25602" name="Footer Placeholder 3"/>
          <p:cNvSpPr>
            <a:spLocks noGrp="1"/>
          </p:cNvSpPr>
          <p:nvPr>
            <p:ph type="ftr" sz="quarter" idx="11"/>
          </p:nvPr>
        </p:nvSpPr>
        <p:spPr>
          <a:noFill/>
        </p:spPr>
        <p:txBody>
          <a:bodyPr/>
          <a:lstStyle/>
          <a:p>
            <a:r>
              <a:rPr lang="en-US"/>
              <a:t>TID 1103</a:t>
            </a:r>
          </a:p>
        </p:txBody>
      </p:sp>
      <p:sp>
        <p:nvSpPr>
          <p:cNvPr id="25603" name="Slide Number Placeholder 4"/>
          <p:cNvSpPr>
            <a:spLocks noGrp="1"/>
          </p:cNvSpPr>
          <p:nvPr>
            <p:ph type="sldNum" sz="quarter" idx="12"/>
          </p:nvPr>
        </p:nvSpPr>
        <p:spPr>
          <a:noFill/>
        </p:spPr>
        <p:txBody>
          <a:bodyPr/>
          <a:lstStyle/>
          <a:p>
            <a:fld id="{30D9755C-B0DC-4E96-B354-43098404470C}"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57200" y="457200"/>
            <a:ext cx="8229600" cy="1143000"/>
          </a:xfrm>
        </p:spPr>
        <p:txBody>
          <a:bodyPr/>
          <a:lstStyle/>
          <a:p>
            <a:pPr eaLnBrk="1" hangingPunct="1"/>
            <a:r>
              <a:rPr lang="en-US" smtClean="0"/>
              <a:t>Introduction to IT</a:t>
            </a:r>
          </a:p>
        </p:txBody>
      </p:sp>
      <p:pic>
        <p:nvPicPr>
          <p:cNvPr id="26629" name="Picture 4" descr="crt-monitor-side-view"/>
          <p:cNvPicPr>
            <a:picLocks noGrp="1" noChangeAspect="1" noChangeArrowheads="1"/>
          </p:cNvPicPr>
          <p:nvPr>
            <p:ph idx="1"/>
          </p:nvPr>
        </p:nvPicPr>
        <p:blipFill>
          <a:blip r:embed="rId2"/>
          <a:stretch>
            <a:fillRect/>
          </a:stretch>
        </p:blipFill>
        <p:spPr>
          <a:xfrm>
            <a:off x="3143250" y="2658269"/>
            <a:ext cx="2857500" cy="2409825"/>
          </a:xfrm>
          <a:noFill/>
        </p:spPr>
      </p:pic>
      <p:sp>
        <p:nvSpPr>
          <p:cNvPr id="26626" name="Footer Placeholder 3"/>
          <p:cNvSpPr>
            <a:spLocks noGrp="1"/>
          </p:cNvSpPr>
          <p:nvPr>
            <p:ph type="ftr" sz="quarter" idx="11"/>
          </p:nvPr>
        </p:nvSpPr>
        <p:spPr>
          <a:noFill/>
        </p:spPr>
        <p:txBody>
          <a:bodyPr/>
          <a:lstStyle/>
          <a:p>
            <a:r>
              <a:rPr lang="en-US"/>
              <a:t>TID 1103</a:t>
            </a:r>
          </a:p>
        </p:txBody>
      </p:sp>
      <p:sp>
        <p:nvSpPr>
          <p:cNvPr id="26627" name="Slide Number Placeholder 4"/>
          <p:cNvSpPr>
            <a:spLocks noGrp="1"/>
          </p:cNvSpPr>
          <p:nvPr>
            <p:ph type="sldNum" sz="quarter" idx="12"/>
          </p:nvPr>
        </p:nvSpPr>
        <p:spPr>
          <a:noFill/>
        </p:spPr>
        <p:txBody>
          <a:bodyPr/>
          <a:lstStyle/>
          <a:p>
            <a:fld id="{E9034B6C-EE2D-471A-865D-465AF02462F3}" type="slidenum">
              <a:rPr lang="en-US"/>
              <a:pPr/>
              <a:t>24</a:t>
            </a:fld>
            <a:endParaRPr lang="en-US"/>
          </a:p>
        </p:txBody>
      </p:sp>
      <p:sp>
        <p:nvSpPr>
          <p:cNvPr id="26630" name="Text Box 6"/>
          <p:cNvSpPr txBox="1">
            <a:spLocks noChangeArrowheads="1"/>
          </p:cNvSpPr>
          <p:nvPr/>
        </p:nvSpPr>
        <p:spPr bwMode="auto">
          <a:xfrm>
            <a:off x="5562600" y="2286000"/>
            <a:ext cx="2209800" cy="457200"/>
          </a:xfrm>
          <a:prstGeom prst="rect">
            <a:avLst/>
          </a:prstGeom>
          <a:noFill/>
          <a:ln w="9525">
            <a:noFill/>
            <a:miter lim="800000"/>
            <a:headEnd/>
            <a:tailEnd/>
          </a:ln>
        </p:spPr>
        <p:txBody>
          <a:bodyPr>
            <a:spAutoFit/>
          </a:bodyPr>
          <a:lstStyle/>
          <a:p>
            <a:pPr algn="l">
              <a:spcBef>
                <a:spcPct val="50000"/>
              </a:spcBef>
            </a:pPr>
            <a:r>
              <a:rPr lang="en-US" sz="2400"/>
              <a:t>MONITOR</a:t>
            </a:r>
          </a:p>
        </p:txBody>
      </p:sp>
      <p:sp>
        <p:nvSpPr>
          <p:cNvPr id="26631" name="Rectangle 7"/>
          <p:cNvSpPr>
            <a:spLocks noChangeArrowheads="1"/>
          </p:cNvSpPr>
          <p:nvPr/>
        </p:nvSpPr>
        <p:spPr bwMode="auto">
          <a:xfrm>
            <a:off x="457200" y="1219200"/>
            <a:ext cx="4572000" cy="3013075"/>
          </a:xfrm>
          <a:prstGeom prst="rect">
            <a:avLst/>
          </a:prstGeom>
          <a:noFill/>
          <a:ln w="9525">
            <a:noFill/>
            <a:miter lim="800000"/>
            <a:headEnd/>
            <a:tailEnd/>
          </a:ln>
        </p:spPr>
        <p:txBody>
          <a:bodyPr>
            <a:spAutoFit/>
          </a:bodyPr>
          <a:lstStyle/>
          <a:p>
            <a:pPr algn="l"/>
            <a:r>
              <a:rPr lang="en-US" sz="2400" u="sng"/>
              <a:t>2 types of Monitor</a:t>
            </a:r>
          </a:p>
          <a:p>
            <a:pPr lvl="1" algn="l">
              <a:buFontTx/>
              <a:buChar char="•"/>
            </a:pPr>
            <a:r>
              <a:rPr lang="en-US" sz="2400"/>
              <a:t> CRT -Cathode Ray Tube </a:t>
            </a:r>
          </a:p>
          <a:p>
            <a:pPr lvl="2" algn="l"/>
            <a:r>
              <a:rPr lang="en-US" sz="2400"/>
              <a:t>Function just like television set</a:t>
            </a:r>
          </a:p>
          <a:p>
            <a:pPr lvl="1" algn="l">
              <a:buFontTx/>
              <a:buChar char="•"/>
            </a:pPr>
            <a:r>
              <a:rPr lang="en-US" sz="2400"/>
              <a:t>Flat Panel</a:t>
            </a:r>
          </a:p>
          <a:p>
            <a:pPr lvl="2" algn="l"/>
            <a:r>
              <a:rPr lang="en-US" sz="2400"/>
              <a:t>Using TFT (thin film transistor) technology</a:t>
            </a:r>
          </a:p>
          <a:p>
            <a:pPr lvl="1" algn="l"/>
            <a:r>
              <a:rPr lang="en-US" sz="240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457200"/>
            <a:ext cx="8229600" cy="1143000"/>
          </a:xfrm>
        </p:spPr>
        <p:txBody>
          <a:bodyPr/>
          <a:lstStyle/>
          <a:p>
            <a:pPr eaLnBrk="1" hangingPunct="1"/>
            <a:r>
              <a:rPr lang="en-US" smtClean="0"/>
              <a:t>Introduction to IT</a:t>
            </a:r>
          </a:p>
        </p:txBody>
      </p:sp>
      <p:pic>
        <p:nvPicPr>
          <p:cNvPr id="27653" name="Picture 4" descr="cpu"/>
          <p:cNvPicPr>
            <a:picLocks noGrp="1" noChangeAspect="1" noChangeArrowheads="1"/>
          </p:cNvPicPr>
          <p:nvPr>
            <p:ph sz="half" idx="1"/>
          </p:nvPr>
        </p:nvPicPr>
        <p:blipFill>
          <a:blip r:embed="rId2"/>
          <a:srcRect/>
          <a:stretch>
            <a:fillRect/>
          </a:stretch>
        </p:blipFill>
        <p:spPr>
          <a:xfrm>
            <a:off x="1066800" y="2362200"/>
            <a:ext cx="2314575" cy="3352800"/>
          </a:xfrm>
          <a:noFill/>
        </p:spPr>
      </p:pic>
      <p:pic>
        <p:nvPicPr>
          <p:cNvPr id="27655" name="Picture 7" descr="keyboard"/>
          <p:cNvPicPr>
            <a:picLocks noGrp="1" noChangeAspect="1" noChangeArrowheads="1"/>
          </p:cNvPicPr>
          <p:nvPr>
            <p:ph sz="half" idx="2"/>
          </p:nvPr>
        </p:nvPicPr>
        <p:blipFill>
          <a:blip r:embed="rId3"/>
          <a:srcRect/>
          <a:stretch>
            <a:fillRect/>
          </a:stretch>
        </p:blipFill>
        <p:spPr>
          <a:xfrm>
            <a:off x="4267200" y="3276600"/>
            <a:ext cx="3352800" cy="2057400"/>
          </a:xfrm>
          <a:noFill/>
        </p:spPr>
      </p:pic>
      <p:sp>
        <p:nvSpPr>
          <p:cNvPr id="27650" name="Footer Placeholder 4"/>
          <p:cNvSpPr>
            <a:spLocks noGrp="1"/>
          </p:cNvSpPr>
          <p:nvPr>
            <p:ph type="ftr" sz="quarter" idx="11"/>
          </p:nvPr>
        </p:nvSpPr>
        <p:spPr>
          <a:noFill/>
        </p:spPr>
        <p:txBody>
          <a:bodyPr/>
          <a:lstStyle/>
          <a:p>
            <a:r>
              <a:rPr lang="en-US"/>
              <a:t>TID 1103</a:t>
            </a:r>
          </a:p>
        </p:txBody>
      </p:sp>
      <p:sp>
        <p:nvSpPr>
          <p:cNvPr id="27651" name="Slide Number Placeholder 5"/>
          <p:cNvSpPr>
            <a:spLocks noGrp="1"/>
          </p:cNvSpPr>
          <p:nvPr>
            <p:ph type="sldNum" sz="quarter" idx="12"/>
          </p:nvPr>
        </p:nvSpPr>
        <p:spPr>
          <a:noFill/>
        </p:spPr>
        <p:txBody>
          <a:bodyPr/>
          <a:lstStyle/>
          <a:p>
            <a:fld id="{944F1A7C-D6BA-4117-BA27-C9677CA63479}" type="slidenum">
              <a:rPr lang="en-US"/>
              <a:pPr/>
              <a:t>25</a:t>
            </a:fld>
            <a:endParaRPr lang="en-US"/>
          </a:p>
        </p:txBody>
      </p:sp>
      <p:sp>
        <p:nvSpPr>
          <p:cNvPr id="27654" name="Text Box 6"/>
          <p:cNvSpPr txBox="1">
            <a:spLocks noChangeArrowheads="1"/>
          </p:cNvSpPr>
          <p:nvPr/>
        </p:nvSpPr>
        <p:spPr bwMode="auto">
          <a:xfrm>
            <a:off x="0" y="1219200"/>
            <a:ext cx="3962400" cy="457200"/>
          </a:xfrm>
          <a:prstGeom prst="rect">
            <a:avLst/>
          </a:prstGeom>
          <a:noFill/>
          <a:ln w="9525">
            <a:noFill/>
            <a:miter lim="800000"/>
            <a:headEnd/>
            <a:tailEnd/>
          </a:ln>
        </p:spPr>
        <p:txBody>
          <a:bodyPr>
            <a:spAutoFit/>
          </a:bodyPr>
          <a:lstStyle/>
          <a:p>
            <a:pPr algn="ctr">
              <a:spcBef>
                <a:spcPct val="50000"/>
              </a:spcBef>
            </a:pPr>
            <a:r>
              <a:rPr lang="en-US" sz="2400"/>
              <a:t>CPU</a:t>
            </a:r>
          </a:p>
        </p:txBody>
      </p:sp>
      <p:sp>
        <p:nvSpPr>
          <p:cNvPr id="27656" name="Text Box 9"/>
          <p:cNvSpPr txBox="1">
            <a:spLocks noChangeArrowheads="1"/>
          </p:cNvSpPr>
          <p:nvPr/>
        </p:nvSpPr>
        <p:spPr bwMode="auto">
          <a:xfrm>
            <a:off x="4343400" y="3048000"/>
            <a:ext cx="3733800" cy="457200"/>
          </a:xfrm>
          <a:prstGeom prst="rect">
            <a:avLst/>
          </a:prstGeom>
          <a:noFill/>
          <a:ln w="9525">
            <a:noFill/>
            <a:miter lim="800000"/>
            <a:headEnd/>
            <a:tailEnd/>
          </a:ln>
        </p:spPr>
        <p:txBody>
          <a:bodyPr>
            <a:spAutoFit/>
          </a:bodyPr>
          <a:lstStyle/>
          <a:p>
            <a:pPr algn="ctr">
              <a:spcBef>
                <a:spcPct val="50000"/>
              </a:spcBef>
            </a:pPr>
            <a:r>
              <a:rPr lang="en-US" sz="2400"/>
              <a:t>KEYBOARD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457200" y="228600"/>
            <a:ext cx="8229600" cy="1143000"/>
          </a:xfrm>
        </p:spPr>
        <p:txBody>
          <a:bodyPr/>
          <a:lstStyle/>
          <a:p>
            <a:pPr eaLnBrk="1" hangingPunct="1"/>
            <a:r>
              <a:rPr lang="en-US" smtClean="0"/>
              <a:t>Introduction to IT</a:t>
            </a:r>
          </a:p>
        </p:txBody>
      </p:sp>
      <p:pic>
        <p:nvPicPr>
          <p:cNvPr id="28677" name="Picture 4" descr="67901-35"/>
          <p:cNvPicPr>
            <a:picLocks noGrp="1" noChangeAspect="1" noChangeArrowheads="1"/>
          </p:cNvPicPr>
          <p:nvPr>
            <p:ph sz="half" idx="1"/>
          </p:nvPr>
        </p:nvPicPr>
        <p:blipFill>
          <a:blip r:embed="rId2"/>
          <a:stretch>
            <a:fillRect/>
          </a:stretch>
        </p:blipFill>
        <p:spPr>
          <a:xfrm>
            <a:off x="1643062" y="3082131"/>
            <a:ext cx="1666875" cy="1562100"/>
          </a:xfrm>
          <a:noFill/>
        </p:spPr>
      </p:pic>
      <p:pic>
        <p:nvPicPr>
          <p:cNvPr id="28678" name="Picture 6" descr="CD-ROM%20drive"/>
          <p:cNvPicPr>
            <a:picLocks noGrp="1" noChangeAspect="1" noChangeArrowheads="1"/>
          </p:cNvPicPr>
          <p:nvPr>
            <p:ph sz="half" idx="2"/>
          </p:nvPr>
        </p:nvPicPr>
        <p:blipFill>
          <a:blip r:embed="rId3"/>
          <a:srcRect/>
          <a:stretch>
            <a:fillRect/>
          </a:stretch>
        </p:blipFill>
        <p:spPr>
          <a:xfrm>
            <a:off x="1905000" y="2895600"/>
            <a:ext cx="2971800" cy="2971800"/>
          </a:xfrm>
          <a:noFill/>
        </p:spPr>
      </p:pic>
      <p:sp>
        <p:nvSpPr>
          <p:cNvPr id="28674" name="Footer Placeholder 4"/>
          <p:cNvSpPr>
            <a:spLocks noGrp="1"/>
          </p:cNvSpPr>
          <p:nvPr>
            <p:ph type="ftr" sz="quarter" idx="11"/>
          </p:nvPr>
        </p:nvSpPr>
        <p:spPr>
          <a:noFill/>
        </p:spPr>
        <p:txBody>
          <a:bodyPr/>
          <a:lstStyle/>
          <a:p>
            <a:r>
              <a:rPr lang="en-US"/>
              <a:t>TID 1103</a:t>
            </a:r>
          </a:p>
        </p:txBody>
      </p:sp>
      <p:sp>
        <p:nvSpPr>
          <p:cNvPr id="28675" name="Slide Number Placeholder 5"/>
          <p:cNvSpPr>
            <a:spLocks noGrp="1"/>
          </p:cNvSpPr>
          <p:nvPr>
            <p:ph type="sldNum" sz="quarter" idx="12"/>
          </p:nvPr>
        </p:nvSpPr>
        <p:spPr>
          <a:noFill/>
        </p:spPr>
        <p:txBody>
          <a:bodyPr/>
          <a:lstStyle/>
          <a:p>
            <a:fld id="{9BE69FA9-6665-4CF3-AAEA-87BD24153079}" type="slidenum">
              <a:rPr lang="en-US"/>
              <a:pPr/>
              <a:t>26</a:t>
            </a:fld>
            <a:endParaRPr lang="en-US"/>
          </a:p>
        </p:txBody>
      </p:sp>
      <p:sp>
        <p:nvSpPr>
          <p:cNvPr id="28679" name="Text Box 8"/>
          <p:cNvSpPr txBox="1">
            <a:spLocks noChangeArrowheads="1"/>
          </p:cNvSpPr>
          <p:nvPr/>
        </p:nvSpPr>
        <p:spPr bwMode="auto">
          <a:xfrm>
            <a:off x="2819400" y="1600200"/>
            <a:ext cx="3733800" cy="457200"/>
          </a:xfrm>
          <a:prstGeom prst="rect">
            <a:avLst/>
          </a:prstGeom>
          <a:noFill/>
          <a:ln w="9525">
            <a:noFill/>
            <a:miter lim="800000"/>
            <a:headEnd/>
            <a:tailEnd/>
          </a:ln>
        </p:spPr>
        <p:txBody>
          <a:bodyPr>
            <a:spAutoFit/>
          </a:bodyPr>
          <a:lstStyle/>
          <a:p>
            <a:pPr algn="ctr">
              <a:spcBef>
                <a:spcPct val="50000"/>
              </a:spcBef>
            </a:pPr>
            <a:r>
              <a:rPr lang="en-US" sz="2400"/>
              <a:t>HARDDISK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smtClean="0"/>
              <a:t>Introduction to IT</a:t>
            </a:r>
          </a:p>
        </p:txBody>
      </p:sp>
      <p:pic>
        <p:nvPicPr>
          <p:cNvPr id="29701" name="Picture 4" descr="JU256"/>
          <p:cNvPicPr>
            <a:picLocks noGrp="1" noChangeAspect="1" noChangeArrowheads="1"/>
          </p:cNvPicPr>
          <p:nvPr>
            <p:ph sz="half" idx="1"/>
          </p:nvPr>
        </p:nvPicPr>
        <p:blipFill>
          <a:blip r:embed="rId2"/>
          <a:stretch>
            <a:fillRect/>
          </a:stretch>
        </p:blipFill>
        <p:spPr>
          <a:xfrm>
            <a:off x="1266825" y="2986881"/>
            <a:ext cx="2419350" cy="1752600"/>
          </a:xfrm>
          <a:noFill/>
        </p:spPr>
      </p:pic>
      <p:pic>
        <p:nvPicPr>
          <p:cNvPr id="29703" name="Picture 8" descr="disket">
            <a:hlinkClick r:id="rId3"/>
          </p:cNvPr>
          <p:cNvPicPr>
            <a:picLocks noGrp="1" noChangeAspect="1" noChangeArrowheads="1"/>
          </p:cNvPicPr>
          <p:nvPr>
            <p:ph sz="half" idx="2"/>
          </p:nvPr>
        </p:nvPicPr>
        <p:blipFill>
          <a:blip r:embed="rId4"/>
          <a:stretch>
            <a:fillRect/>
          </a:stretch>
        </p:blipFill>
        <p:spPr>
          <a:xfrm>
            <a:off x="6186487" y="3382169"/>
            <a:ext cx="962025" cy="962025"/>
          </a:xfrm>
        </p:spPr>
      </p:pic>
      <p:sp>
        <p:nvSpPr>
          <p:cNvPr id="29698" name="Footer Placeholder 4"/>
          <p:cNvSpPr>
            <a:spLocks noGrp="1"/>
          </p:cNvSpPr>
          <p:nvPr>
            <p:ph type="ftr" sz="quarter" idx="11"/>
          </p:nvPr>
        </p:nvSpPr>
        <p:spPr>
          <a:noFill/>
        </p:spPr>
        <p:txBody>
          <a:bodyPr/>
          <a:lstStyle/>
          <a:p>
            <a:r>
              <a:rPr lang="en-US"/>
              <a:t>TID 1103</a:t>
            </a:r>
          </a:p>
        </p:txBody>
      </p:sp>
      <p:sp>
        <p:nvSpPr>
          <p:cNvPr id="29699" name="Slide Number Placeholder 5"/>
          <p:cNvSpPr>
            <a:spLocks noGrp="1"/>
          </p:cNvSpPr>
          <p:nvPr>
            <p:ph type="sldNum" sz="quarter" idx="12"/>
          </p:nvPr>
        </p:nvSpPr>
        <p:spPr>
          <a:noFill/>
        </p:spPr>
        <p:txBody>
          <a:bodyPr/>
          <a:lstStyle/>
          <a:p>
            <a:fld id="{81E9F3A5-4B63-4615-9DD9-B587DACDE8D5}" type="slidenum">
              <a:rPr lang="en-US"/>
              <a:pPr/>
              <a:t>27</a:t>
            </a:fld>
            <a:endParaRPr lang="en-US"/>
          </a:p>
        </p:txBody>
      </p:sp>
      <p:sp>
        <p:nvSpPr>
          <p:cNvPr id="29702" name="Text Box 6"/>
          <p:cNvSpPr txBox="1">
            <a:spLocks noChangeArrowheads="1"/>
          </p:cNvSpPr>
          <p:nvPr/>
        </p:nvSpPr>
        <p:spPr bwMode="auto">
          <a:xfrm>
            <a:off x="1143000" y="2057400"/>
            <a:ext cx="2743200" cy="457200"/>
          </a:xfrm>
          <a:prstGeom prst="rect">
            <a:avLst/>
          </a:prstGeom>
          <a:noFill/>
          <a:ln w="9525">
            <a:noFill/>
            <a:miter lim="800000"/>
            <a:headEnd/>
            <a:tailEnd/>
          </a:ln>
        </p:spPr>
        <p:txBody>
          <a:bodyPr>
            <a:spAutoFit/>
          </a:bodyPr>
          <a:lstStyle/>
          <a:p>
            <a:pPr>
              <a:spcBef>
                <a:spcPct val="50000"/>
              </a:spcBef>
            </a:pPr>
            <a:r>
              <a:rPr lang="en-US" sz="2400"/>
              <a:t>Floppy Drive</a:t>
            </a:r>
          </a:p>
        </p:txBody>
      </p:sp>
      <p:sp>
        <p:nvSpPr>
          <p:cNvPr id="29704" name="Text Box 10"/>
          <p:cNvSpPr txBox="1">
            <a:spLocks noChangeArrowheads="1"/>
          </p:cNvSpPr>
          <p:nvPr/>
        </p:nvSpPr>
        <p:spPr bwMode="auto">
          <a:xfrm>
            <a:off x="5791200" y="2438400"/>
            <a:ext cx="1828800" cy="457200"/>
          </a:xfrm>
          <a:prstGeom prst="rect">
            <a:avLst/>
          </a:prstGeom>
          <a:noFill/>
          <a:ln w="9525">
            <a:noFill/>
            <a:miter lim="800000"/>
            <a:headEnd/>
            <a:tailEnd/>
          </a:ln>
        </p:spPr>
        <p:txBody>
          <a:bodyPr>
            <a:spAutoFit/>
          </a:bodyPr>
          <a:lstStyle/>
          <a:p>
            <a:pPr algn="ctr">
              <a:spcBef>
                <a:spcPct val="50000"/>
              </a:spcBef>
            </a:pPr>
            <a:r>
              <a:rPr lang="en-US" sz="2400"/>
              <a:t>Disket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smtClean="0"/>
              <a:t>Introduction to IT</a:t>
            </a:r>
          </a:p>
        </p:txBody>
      </p:sp>
      <p:pic>
        <p:nvPicPr>
          <p:cNvPr id="30725" name="Picture 4" descr="joystick"/>
          <p:cNvPicPr>
            <a:picLocks noGrp="1" noChangeAspect="1" noChangeArrowheads="1"/>
          </p:cNvPicPr>
          <p:nvPr>
            <p:ph sz="half" idx="1"/>
          </p:nvPr>
        </p:nvPicPr>
        <p:blipFill>
          <a:blip r:embed="rId2"/>
          <a:stretch>
            <a:fillRect/>
          </a:stretch>
        </p:blipFill>
        <p:spPr>
          <a:xfrm>
            <a:off x="571500" y="2434431"/>
            <a:ext cx="3810000" cy="2857500"/>
          </a:xfrm>
          <a:noFill/>
        </p:spPr>
      </p:pic>
      <p:pic>
        <p:nvPicPr>
          <p:cNvPr id="30726" name="Picture 6" descr="joystick"/>
          <p:cNvPicPr>
            <a:picLocks noGrp="1" noChangeAspect="1" noChangeArrowheads="1"/>
          </p:cNvPicPr>
          <p:nvPr>
            <p:ph sz="half" idx="2"/>
          </p:nvPr>
        </p:nvPicPr>
        <p:blipFill>
          <a:blip r:embed="rId3"/>
          <a:srcRect/>
          <a:stretch>
            <a:fillRect/>
          </a:stretch>
        </p:blipFill>
        <p:spPr>
          <a:xfrm>
            <a:off x="5105400" y="2590800"/>
            <a:ext cx="3048000" cy="3238500"/>
          </a:xfrm>
          <a:noFill/>
        </p:spPr>
      </p:pic>
      <p:sp>
        <p:nvSpPr>
          <p:cNvPr id="30722" name="Footer Placeholder 4"/>
          <p:cNvSpPr>
            <a:spLocks noGrp="1"/>
          </p:cNvSpPr>
          <p:nvPr>
            <p:ph type="ftr" sz="quarter" idx="11"/>
          </p:nvPr>
        </p:nvSpPr>
        <p:spPr>
          <a:noFill/>
        </p:spPr>
        <p:txBody>
          <a:bodyPr/>
          <a:lstStyle/>
          <a:p>
            <a:r>
              <a:rPr lang="en-US"/>
              <a:t>TID 1103</a:t>
            </a:r>
          </a:p>
        </p:txBody>
      </p:sp>
      <p:sp>
        <p:nvSpPr>
          <p:cNvPr id="30723" name="Slide Number Placeholder 5"/>
          <p:cNvSpPr>
            <a:spLocks noGrp="1"/>
          </p:cNvSpPr>
          <p:nvPr>
            <p:ph type="sldNum" sz="quarter" idx="12"/>
          </p:nvPr>
        </p:nvSpPr>
        <p:spPr>
          <a:noFill/>
        </p:spPr>
        <p:txBody>
          <a:bodyPr/>
          <a:lstStyle/>
          <a:p>
            <a:fld id="{99667A9B-B9F3-42C4-8782-041476A6AB8B}" type="slidenum">
              <a:rPr lang="en-US"/>
              <a:pPr/>
              <a:t>28</a:t>
            </a:fld>
            <a:endParaRPr lang="en-US"/>
          </a:p>
        </p:txBody>
      </p:sp>
      <p:sp>
        <p:nvSpPr>
          <p:cNvPr id="30727" name="Text Box 8"/>
          <p:cNvSpPr txBox="1">
            <a:spLocks noChangeArrowheads="1"/>
          </p:cNvSpPr>
          <p:nvPr/>
        </p:nvSpPr>
        <p:spPr bwMode="auto">
          <a:xfrm>
            <a:off x="2286000" y="1447800"/>
            <a:ext cx="4572000" cy="457200"/>
          </a:xfrm>
          <a:prstGeom prst="rect">
            <a:avLst/>
          </a:prstGeom>
          <a:noFill/>
          <a:ln w="9525">
            <a:noFill/>
            <a:miter lim="800000"/>
            <a:headEnd/>
            <a:tailEnd/>
          </a:ln>
        </p:spPr>
        <p:txBody>
          <a:bodyPr>
            <a:spAutoFit/>
          </a:bodyPr>
          <a:lstStyle/>
          <a:p>
            <a:pPr algn="ctr">
              <a:spcBef>
                <a:spcPct val="50000"/>
              </a:spcBef>
            </a:pPr>
            <a:r>
              <a:rPr lang="en-US" sz="2400"/>
              <a:t>JOYSTICK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smtClean="0"/>
              <a:t>Introduction to IT</a:t>
            </a:r>
          </a:p>
        </p:txBody>
      </p:sp>
      <p:pic>
        <p:nvPicPr>
          <p:cNvPr id="31749" name="Picture 4" descr="ACS22"/>
          <p:cNvPicPr>
            <a:picLocks noGrp="1" noChangeAspect="1" noChangeArrowheads="1"/>
          </p:cNvPicPr>
          <p:nvPr>
            <p:ph sz="half" idx="1"/>
          </p:nvPr>
        </p:nvPicPr>
        <p:blipFill>
          <a:blip r:embed="rId2"/>
          <a:stretch>
            <a:fillRect/>
          </a:stretch>
        </p:blipFill>
        <p:spPr>
          <a:xfrm>
            <a:off x="2040636" y="3345021"/>
            <a:ext cx="871728" cy="1036320"/>
          </a:xfrm>
          <a:noFill/>
        </p:spPr>
      </p:pic>
      <p:pic>
        <p:nvPicPr>
          <p:cNvPr id="31751" name="Picture 7" descr="Mouse"/>
          <p:cNvPicPr>
            <a:picLocks noGrp="1" noChangeAspect="1" noChangeArrowheads="1"/>
          </p:cNvPicPr>
          <p:nvPr>
            <p:ph sz="half" idx="2"/>
          </p:nvPr>
        </p:nvPicPr>
        <p:blipFill>
          <a:blip r:embed="rId3"/>
          <a:stretch>
            <a:fillRect/>
          </a:stretch>
        </p:blipFill>
        <p:spPr>
          <a:xfrm>
            <a:off x="5913120" y="2962497"/>
            <a:ext cx="1508760" cy="1801368"/>
          </a:xfrm>
          <a:noFill/>
        </p:spPr>
      </p:pic>
      <p:sp>
        <p:nvSpPr>
          <p:cNvPr id="31746" name="Footer Placeholder 4"/>
          <p:cNvSpPr>
            <a:spLocks noGrp="1"/>
          </p:cNvSpPr>
          <p:nvPr>
            <p:ph type="ftr" sz="quarter" idx="11"/>
          </p:nvPr>
        </p:nvSpPr>
        <p:spPr>
          <a:noFill/>
        </p:spPr>
        <p:txBody>
          <a:bodyPr/>
          <a:lstStyle/>
          <a:p>
            <a:r>
              <a:rPr lang="en-US"/>
              <a:t>TID 1103</a:t>
            </a:r>
          </a:p>
        </p:txBody>
      </p:sp>
      <p:sp>
        <p:nvSpPr>
          <p:cNvPr id="31747" name="Slide Number Placeholder 5"/>
          <p:cNvSpPr>
            <a:spLocks noGrp="1"/>
          </p:cNvSpPr>
          <p:nvPr>
            <p:ph type="sldNum" sz="quarter" idx="12"/>
          </p:nvPr>
        </p:nvSpPr>
        <p:spPr>
          <a:noFill/>
        </p:spPr>
        <p:txBody>
          <a:bodyPr/>
          <a:lstStyle/>
          <a:p>
            <a:fld id="{01B04002-24D4-4BBC-A678-BB118D1C99EF}" type="slidenum">
              <a:rPr lang="en-US"/>
              <a:pPr/>
              <a:t>29</a:t>
            </a:fld>
            <a:endParaRPr lang="en-US"/>
          </a:p>
        </p:txBody>
      </p:sp>
      <p:sp>
        <p:nvSpPr>
          <p:cNvPr id="31750" name="Text Box 6"/>
          <p:cNvSpPr txBox="1">
            <a:spLocks noChangeArrowheads="1"/>
          </p:cNvSpPr>
          <p:nvPr/>
        </p:nvSpPr>
        <p:spPr bwMode="auto">
          <a:xfrm>
            <a:off x="0" y="1905000"/>
            <a:ext cx="5181600" cy="457200"/>
          </a:xfrm>
          <a:prstGeom prst="rect">
            <a:avLst/>
          </a:prstGeom>
          <a:noFill/>
          <a:ln w="9525">
            <a:noFill/>
            <a:miter lim="800000"/>
            <a:headEnd/>
            <a:tailEnd/>
          </a:ln>
        </p:spPr>
        <p:txBody>
          <a:bodyPr>
            <a:spAutoFit/>
          </a:bodyPr>
          <a:lstStyle/>
          <a:p>
            <a:pPr algn="ctr">
              <a:spcBef>
                <a:spcPct val="50000"/>
              </a:spcBef>
            </a:pPr>
            <a:r>
              <a:rPr lang="en-US" sz="2400"/>
              <a:t>SPEAKER</a:t>
            </a:r>
          </a:p>
        </p:txBody>
      </p:sp>
      <p:sp>
        <p:nvSpPr>
          <p:cNvPr id="31752" name="Text Box 9"/>
          <p:cNvSpPr txBox="1">
            <a:spLocks noChangeArrowheads="1"/>
          </p:cNvSpPr>
          <p:nvPr/>
        </p:nvSpPr>
        <p:spPr bwMode="auto">
          <a:xfrm>
            <a:off x="4800600" y="1905000"/>
            <a:ext cx="3733800" cy="457200"/>
          </a:xfrm>
          <a:prstGeom prst="rect">
            <a:avLst/>
          </a:prstGeom>
          <a:noFill/>
          <a:ln w="9525">
            <a:noFill/>
            <a:miter lim="800000"/>
            <a:headEnd/>
            <a:tailEnd/>
          </a:ln>
        </p:spPr>
        <p:txBody>
          <a:bodyPr>
            <a:spAutoFit/>
          </a:bodyPr>
          <a:lstStyle/>
          <a:p>
            <a:pPr algn="ctr">
              <a:spcBef>
                <a:spcPct val="50000"/>
              </a:spcBef>
            </a:pPr>
            <a:r>
              <a:rPr lang="en-US" sz="2400"/>
              <a:t>MOUSE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381000"/>
            <a:ext cx="8229600" cy="1143000"/>
          </a:xfrm>
        </p:spPr>
        <p:txBody>
          <a:bodyPr/>
          <a:lstStyle/>
          <a:p>
            <a:pPr eaLnBrk="1" hangingPunct="1"/>
            <a:r>
              <a:rPr lang="en-US" smtClean="0"/>
              <a:t>INTRODUCTION</a:t>
            </a:r>
          </a:p>
        </p:txBody>
      </p:sp>
      <p:sp>
        <p:nvSpPr>
          <p:cNvPr id="39939" name="Rectangle 3"/>
          <p:cNvSpPr>
            <a:spLocks noGrp="1" noChangeArrowheads="1"/>
          </p:cNvSpPr>
          <p:nvPr>
            <p:ph idx="1"/>
          </p:nvPr>
        </p:nvSpPr>
        <p:spPr/>
        <p:txBody>
          <a:bodyPr/>
          <a:lstStyle/>
          <a:p>
            <a:pPr eaLnBrk="1" hangingPunct="1">
              <a:buClr>
                <a:srgbClr val="CC0099"/>
              </a:buClr>
            </a:pPr>
            <a:r>
              <a:rPr lang="en-US" b="1" smtClean="0"/>
              <a:t>Business growth is influenced by the use of Information Technology</a:t>
            </a:r>
          </a:p>
          <a:p>
            <a:pPr lvl="1" eaLnBrk="1" hangingPunct="1">
              <a:buClr>
                <a:srgbClr val="CC0099"/>
              </a:buClr>
            </a:pPr>
            <a:r>
              <a:rPr lang="en-US" b="1" smtClean="0"/>
              <a:t>Internet</a:t>
            </a:r>
          </a:p>
          <a:p>
            <a:pPr lvl="2" eaLnBrk="1" hangingPunct="1">
              <a:buClr>
                <a:srgbClr val="CC0099"/>
              </a:buClr>
            </a:pPr>
            <a:r>
              <a:rPr lang="en-US" b="1" smtClean="0"/>
              <a:t>Internet and networking – virtual marketing</a:t>
            </a:r>
          </a:p>
          <a:p>
            <a:pPr lvl="1" eaLnBrk="1" hangingPunct="1">
              <a:buClr>
                <a:srgbClr val="CC0099"/>
              </a:buClr>
            </a:pPr>
            <a:r>
              <a:rPr lang="en-US" b="1" smtClean="0"/>
              <a:t>Global trade</a:t>
            </a:r>
          </a:p>
          <a:p>
            <a:pPr lvl="1" eaLnBrk="1" hangingPunct="1">
              <a:buClr>
                <a:srgbClr val="CC0099"/>
              </a:buClr>
            </a:pPr>
            <a:r>
              <a:rPr lang="en-US" b="1" smtClean="0"/>
              <a:t>K-economy</a:t>
            </a:r>
          </a:p>
          <a:p>
            <a:pPr lvl="1" eaLnBrk="1" hangingPunct="1">
              <a:buClr>
                <a:srgbClr val="CC0099"/>
              </a:buClr>
              <a:buFont typeface="Wingdings" pitchFamily="2" charset="2"/>
              <a:buNone/>
            </a:pPr>
            <a:endParaRPr lang="en-US" b="1" smtClean="0"/>
          </a:p>
          <a:p>
            <a:pPr eaLnBrk="1" hangingPunct="1">
              <a:buClr>
                <a:srgbClr val="CC0099"/>
              </a:buClr>
              <a:buFont typeface="Wingdings" pitchFamily="2" charset="2"/>
              <a:buNone/>
            </a:pPr>
            <a:endParaRPr lang="en-US" b="1" smtClean="0"/>
          </a:p>
          <a:p>
            <a:pPr eaLnBrk="1" hangingPunct="1"/>
            <a:endParaRPr lang="en-US" b="1" smtClean="0"/>
          </a:p>
        </p:txBody>
      </p:sp>
      <p:sp>
        <p:nvSpPr>
          <p:cNvPr id="7170" name="Footer Placeholder 3"/>
          <p:cNvSpPr>
            <a:spLocks noGrp="1"/>
          </p:cNvSpPr>
          <p:nvPr>
            <p:ph type="ftr" sz="quarter" idx="11"/>
          </p:nvPr>
        </p:nvSpPr>
        <p:spPr>
          <a:noFill/>
        </p:spPr>
        <p:txBody>
          <a:bodyPr/>
          <a:lstStyle/>
          <a:p>
            <a:r>
              <a:rPr lang="en-US"/>
              <a:t>TID 1103</a:t>
            </a:r>
          </a:p>
        </p:txBody>
      </p:sp>
      <p:sp>
        <p:nvSpPr>
          <p:cNvPr id="7171" name="Slide Number Placeholder 4"/>
          <p:cNvSpPr>
            <a:spLocks noGrp="1"/>
          </p:cNvSpPr>
          <p:nvPr>
            <p:ph type="sldNum" sz="quarter" idx="12"/>
          </p:nvPr>
        </p:nvSpPr>
        <p:spPr>
          <a:noFill/>
        </p:spPr>
        <p:txBody>
          <a:bodyPr/>
          <a:lstStyle/>
          <a:p>
            <a:fld id="{0B815D13-7DC1-4E73-9B21-7B917D6791A0}" type="slidenum">
              <a:rPr lang="en-US"/>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mtClean="0"/>
              <a:t>Introduction to IT</a:t>
            </a:r>
          </a:p>
        </p:txBody>
      </p:sp>
      <p:pic>
        <p:nvPicPr>
          <p:cNvPr id="32773" name="Picture 4" descr="printer"/>
          <p:cNvPicPr>
            <a:picLocks noGrp="1" noChangeAspect="1" noChangeArrowheads="1"/>
          </p:cNvPicPr>
          <p:nvPr>
            <p:ph sz="half" idx="1"/>
          </p:nvPr>
        </p:nvPicPr>
        <p:blipFill>
          <a:blip r:embed="rId2"/>
          <a:srcRect/>
          <a:stretch>
            <a:fillRect/>
          </a:stretch>
        </p:blipFill>
        <p:spPr>
          <a:xfrm>
            <a:off x="5181600" y="533400"/>
            <a:ext cx="3581400" cy="2809875"/>
          </a:xfrm>
          <a:noFill/>
        </p:spPr>
      </p:pic>
      <p:pic>
        <p:nvPicPr>
          <p:cNvPr id="32774" name="Picture 6" descr="printer,canonbjc-2000"/>
          <p:cNvPicPr>
            <a:picLocks noGrp="1" noChangeAspect="1" noChangeArrowheads="1"/>
          </p:cNvPicPr>
          <p:nvPr>
            <p:ph sz="half" idx="2"/>
          </p:nvPr>
        </p:nvPicPr>
        <p:blipFill>
          <a:blip r:embed="rId3"/>
          <a:stretch>
            <a:fillRect/>
          </a:stretch>
        </p:blipFill>
        <p:spPr>
          <a:xfrm>
            <a:off x="5397500" y="2593181"/>
            <a:ext cx="2540000" cy="2540000"/>
          </a:xfrm>
          <a:noFill/>
        </p:spPr>
      </p:pic>
      <p:sp>
        <p:nvSpPr>
          <p:cNvPr id="32770" name="Footer Placeholder 4"/>
          <p:cNvSpPr>
            <a:spLocks noGrp="1"/>
          </p:cNvSpPr>
          <p:nvPr>
            <p:ph type="ftr" sz="quarter" idx="11"/>
          </p:nvPr>
        </p:nvSpPr>
        <p:spPr>
          <a:noFill/>
        </p:spPr>
        <p:txBody>
          <a:bodyPr/>
          <a:lstStyle/>
          <a:p>
            <a:r>
              <a:rPr lang="en-US"/>
              <a:t>TID 1103</a:t>
            </a:r>
          </a:p>
        </p:txBody>
      </p:sp>
      <p:sp>
        <p:nvSpPr>
          <p:cNvPr id="32771" name="Slide Number Placeholder 5"/>
          <p:cNvSpPr>
            <a:spLocks noGrp="1"/>
          </p:cNvSpPr>
          <p:nvPr>
            <p:ph type="sldNum" sz="quarter" idx="12"/>
          </p:nvPr>
        </p:nvSpPr>
        <p:spPr>
          <a:noFill/>
        </p:spPr>
        <p:txBody>
          <a:bodyPr/>
          <a:lstStyle/>
          <a:p>
            <a:fld id="{689A43D9-F24D-445E-962A-FB1DD9E78344}" type="slidenum">
              <a:rPr lang="en-US"/>
              <a:pPr/>
              <a:t>30</a:t>
            </a:fld>
            <a:endParaRPr lang="en-US"/>
          </a:p>
        </p:txBody>
      </p:sp>
      <p:sp>
        <p:nvSpPr>
          <p:cNvPr id="32775" name="Text Box 8"/>
          <p:cNvSpPr txBox="1">
            <a:spLocks noChangeArrowheads="1"/>
          </p:cNvSpPr>
          <p:nvPr/>
        </p:nvSpPr>
        <p:spPr bwMode="auto">
          <a:xfrm>
            <a:off x="5105400" y="381000"/>
            <a:ext cx="2819400" cy="457200"/>
          </a:xfrm>
          <a:prstGeom prst="rect">
            <a:avLst/>
          </a:prstGeom>
          <a:noFill/>
          <a:ln w="9525">
            <a:noFill/>
            <a:miter lim="800000"/>
            <a:headEnd/>
            <a:tailEnd/>
          </a:ln>
        </p:spPr>
        <p:txBody>
          <a:bodyPr>
            <a:spAutoFit/>
          </a:bodyPr>
          <a:lstStyle/>
          <a:p>
            <a:pPr>
              <a:spcBef>
                <a:spcPct val="50000"/>
              </a:spcBef>
            </a:pPr>
            <a:r>
              <a:rPr lang="en-US" sz="2400"/>
              <a:t>PRINTER</a:t>
            </a:r>
          </a:p>
        </p:txBody>
      </p:sp>
      <p:sp>
        <p:nvSpPr>
          <p:cNvPr id="32776" name="Rectangle 9"/>
          <p:cNvSpPr>
            <a:spLocks noChangeArrowheads="1"/>
          </p:cNvSpPr>
          <p:nvPr/>
        </p:nvSpPr>
        <p:spPr bwMode="auto">
          <a:xfrm>
            <a:off x="1143000" y="1295400"/>
            <a:ext cx="3733800" cy="2830513"/>
          </a:xfrm>
          <a:prstGeom prst="rect">
            <a:avLst/>
          </a:prstGeom>
          <a:noFill/>
          <a:ln w="9525">
            <a:noFill/>
            <a:miter lim="800000"/>
            <a:headEnd/>
            <a:tailEnd/>
          </a:ln>
        </p:spPr>
        <p:txBody>
          <a:bodyPr>
            <a:spAutoFit/>
          </a:bodyPr>
          <a:lstStyle/>
          <a:p>
            <a:pPr algn="l"/>
            <a:r>
              <a:rPr lang="en-US" sz="2400" u="sng"/>
              <a:t>Types of Printers</a:t>
            </a:r>
          </a:p>
          <a:p>
            <a:pPr lvl="1" algn="l">
              <a:buFontTx/>
              <a:buChar char="•"/>
            </a:pPr>
            <a:r>
              <a:rPr lang="en-US" sz="2400"/>
              <a:t>Dot Matrix</a:t>
            </a:r>
          </a:p>
          <a:p>
            <a:pPr lvl="1" algn="l">
              <a:buFontTx/>
              <a:buChar char="•"/>
            </a:pPr>
            <a:r>
              <a:rPr lang="en-US" sz="2400"/>
              <a:t>Ink Jet </a:t>
            </a:r>
          </a:p>
          <a:p>
            <a:pPr lvl="1" algn="l">
              <a:buFontTx/>
              <a:buChar char="•"/>
            </a:pPr>
            <a:r>
              <a:rPr lang="en-US" sz="2400"/>
              <a:t>Laser Jet </a:t>
            </a:r>
          </a:p>
          <a:p>
            <a:pPr lvl="1" algn="l">
              <a:buFontTx/>
              <a:buChar char="•"/>
            </a:pPr>
            <a:r>
              <a:rPr lang="en-US" sz="2400"/>
              <a:t>Bubble Jet</a:t>
            </a:r>
            <a:br>
              <a:rPr lang="en-US" sz="2400"/>
            </a:br>
            <a:endParaRPr lang="en-US" sz="2400"/>
          </a:p>
          <a:p>
            <a:pPr lvl="1" eaLnBrk="1" hangingPunct="1">
              <a:spcBef>
                <a:spcPct val="50000"/>
              </a:spcBef>
              <a:buClr>
                <a:schemeClr val="accent1"/>
              </a:buClr>
              <a:buFont typeface="Wingdings" pitchFamily="2" charset="2"/>
              <a:buChar char="¡"/>
            </a:pPr>
            <a:endParaRPr 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smtClean="0"/>
              <a:t>Introduction to IT</a:t>
            </a:r>
          </a:p>
        </p:txBody>
      </p:sp>
      <p:sp>
        <p:nvSpPr>
          <p:cNvPr id="33797" name="Rectangle 3"/>
          <p:cNvSpPr>
            <a:spLocks noGrp="1" noChangeArrowheads="1"/>
          </p:cNvSpPr>
          <p:nvPr>
            <p:ph idx="1"/>
          </p:nvPr>
        </p:nvSpPr>
        <p:spPr/>
        <p:txBody>
          <a:bodyPr>
            <a:normAutofit lnSpcReduction="10000"/>
          </a:bodyPr>
          <a:lstStyle/>
          <a:p>
            <a:pPr eaLnBrk="1" hangingPunct="1">
              <a:lnSpc>
                <a:spcPct val="80000"/>
              </a:lnSpc>
            </a:pPr>
            <a:r>
              <a:rPr lang="en-US" sz="2800" b="1" u="sng" smtClean="0"/>
              <a:t>INPUT</a:t>
            </a:r>
          </a:p>
          <a:p>
            <a:pPr lvl="1" eaLnBrk="1" hangingPunct="1">
              <a:lnSpc>
                <a:spcPct val="80000"/>
              </a:lnSpc>
            </a:pPr>
            <a:r>
              <a:rPr lang="en-US" sz="2400" b="1" smtClean="0"/>
              <a:t>Pointing Device</a:t>
            </a:r>
          </a:p>
          <a:p>
            <a:pPr lvl="2" eaLnBrk="1" hangingPunct="1">
              <a:lnSpc>
                <a:spcPct val="80000"/>
              </a:lnSpc>
            </a:pPr>
            <a:r>
              <a:rPr lang="en-US" sz="2200" b="1" smtClean="0"/>
              <a:t>Mouse</a:t>
            </a:r>
          </a:p>
          <a:p>
            <a:pPr lvl="2" eaLnBrk="1" hangingPunct="1">
              <a:lnSpc>
                <a:spcPct val="80000"/>
              </a:lnSpc>
            </a:pPr>
            <a:r>
              <a:rPr lang="en-US" sz="2200" b="1" smtClean="0"/>
              <a:t>Touch Screen</a:t>
            </a:r>
            <a:endParaRPr lang="en-US" sz="2100" b="1" smtClean="0"/>
          </a:p>
          <a:p>
            <a:pPr lvl="1" eaLnBrk="1" hangingPunct="1">
              <a:lnSpc>
                <a:spcPct val="80000"/>
              </a:lnSpc>
            </a:pPr>
            <a:r>
              <a:rPr lang="en-US" sz="2400" b="1" smtClean="0"/>
              <a:t>Source Data Automation</a:t>
            </a:r>
          </a:p>
          <a:p>
            <a:pPr lvl="2" eaLnBrk="1" hangingPunct="1">
              <a:lnSpc>
                <a:spcPct val="80000"/>
              </a:lnSpc>
            </a:pPr>
            <a:r>
              <a:rPr lang="en-US" sz="2200" b="1" smtClean="0"/>
              <a:t>Optical Character Recognition (OCR): Bar Code</a:t>
            </a:r>
          </a:p>
          <a:p>
            <a:pPr lvl="2" eaLnBrk="1" hangingPunct="1">
              <a:lnSpc>
                <a:spcPct val="80000"/>
              </a:lnSpc>
            </a:pPr>
            <a:r>
              <a:rPr lang="en-US" sz="2200" b="1" smtClean="0"/>
              <a:t> Magnetic Ink Character Recognition (MICR)</a:t>
            </a:r>
          </a:p>
          <a:p>
            <a:pPr lvl="1" eaLnBrk="1" hangingPunct="1">
              <a:lnSpc>
                <a:spcPct val="80000"/>
              </a:lnSpc>
            </a:pPr>
            <a:r>
              <a:rPr lang="en-US" sz="2300" b="1" smtClean="0"/>
              <a:t>Handwriting Recognition</a:t>
            </a:r>
          </a:p>
          <a:p>
            <a:pPr lvl="2" eaLnBrk="1" hangingPunct="1">
              <a:lnSpc>
                <a:spcPct val="80000"/>
              </a:lnSpc>
            </a:pPr>
            <a:r>
              <a:rPr lang="en-US" sz="2100" b="1" smtClean="0"/>
              <a:t> pen-based input; PDA</a:t>
            </a:r>
          </a:p>
          <a:p>
            <a:pPr lvl="2" eaLnBrk="1" hangingPunct="1">
              <a:lnSpc>
                <a:spcPct val="80000"/>
              </a:lnSpc>
            </a:pPr>
            <a:r>
              <a:rPr lang="en-US" sz="2100" b="1" smtClean="0"/>
              <a:t>notebook, laptop mouse pointing</a:t>
            </a:r>
          </a:p>
          <a:p>
            <a:pPr lvl="1" eaLnBrk="1" hangingPunct="1">
              <a:lnSpc>
                <a:spcPct val="80000"/>
              </a:lnSpc>
            </a:pPr>
            <a:r>
              <a:rPr lang="en-US" sz="2300" b="1" smtClean="0"/>
              <a:t>Digital Scanner</a:t>
            </a:r>
          </a:p>
          <a:p>
            <a:pPr lvl="1" eaLnBrk="1" hangingPunct="1">
              <a:lnSpc>
                <a:spcPct val="80000"/>
              </a:lnSpc>
            </a:pPr>
            <a:r>
              <a:rPr lang="en-US" sz="2300" b="1" smtClean="0"/>
              <a:t>Voice Input Device </a:t>
            </a:r>
          </a:p>
          <a:p>
            <a:pPr lvl="2" eaLnBrk="1" hangingPunct="1">
              <a:lnSpc>
                <a:spcPct val="80000"/>
              </a:lnSpc>
            </a:pPr>
            <a:r>
              <a:rPr lang="en-US" sz="2100" b="1" smtClean="0"/>
              <a:t>microphone</a:t>
            </a:r>
          </a:p>
          <a:p>
            <a:pPr lvl="1" eaLnBrk="1" hangingPunct="1">
              <a:lnSpc>
                <a:spcPct val="80000"/>
              </a:lnSpc>
            </a:pPr>
            <a:r>
              <a:rPr lang="en-US" sz="2300" b="1" smtClean="0"/>
              <a:t>Sensor Device</a:t>
            </a:r>
          </a:p>
          <a:p>
            <a:pPr lvl="1" eaLnBrk="1" hangingPunct="1">
              <a:lnSpc>
                <a:spcPct val="80000"/>
              </a:lnSpc>
              <a:buFont typeface="Wingdings" pitchFamily="2" charset="2"/>
              <a:buNone/>
            </a:pPr>
            <a:endParaRPr lang="en-US" sz="2300" b="1" smtClean="0"/>
          </a:p>
        </p:txBody>
      </p:sp>
      <p:sp>
        <p:nvSpPr>
          <p:cNvPr id="33794" name="Footer Placeholder 3"/>
          <p:cNvSpPr>
            <a:spLocks noGrp="1"/>
          </p:cNvSpPr>
          <p:nvPr>
            <p:ph type="ftr" sz="quarter" idx="11"/>
          </p:nvPr>
        </p:nvSpPr>
        <p:spPr>
          <a:noFill/>
        </p:spPr>
        <p:txBody>
          <a:bodyPr/>
          <a:lstStyle/>
          <a:p>
            <a:r>
              <a:rPr lang="en-US"/>
              <a:t>TID 1103</a:t>
            </a:r>
          </a:p>
        </p:txBody>
      </p:sp>
      <p:sp>
        <p:nvSpPr>
          <p:cNvPr id="33795" name="Slide Number Placeholder 4"/>
          <p:cNvSpPr>
            <a:spLocks noGrp="1"/>
          </p:cNvSpPr>
          <p:nvPr>
            <p:ph type="sldNum" sz="quarter" idx="12"/>
          </p:nvPr>
        </p:nvSpPr>
        <p:spPr>
          <a:noFill/>
        </p:spPr>
        <p:txBody>
          <a:bodyPr/>
          <a:lstStyle/>
          <a:p>
            <a:fld id="{9DBA7A1F-BC44-4CD5-9373-3FC65A88DA63}"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n-US" smtClean="0"/>
              <a:t>Introduction to IT</a:t>
            </a:r>
          </a:p>
        </p:txBody>
      </p:sp>
      <p:sp>
        <p:nvSpPr>
          <p:cNvPr id="34821" name="Rectangle 3"/>
          <p:cNvSpPr>
            <a:spLocks noGrp="1" noChangeArrowheads="1"/>
          </p:cNvSpPr>
          <p:nvPr>
            <p:ph idx="1"/>
          </p:nvPr>
        </p:nvSpPr>
        <p:spPr/>
        <p:txBody>
          <a:bodyPr>
            <a:normAutofit lnSpcReduction="10000"/>
          </a:bodyPr>
          <a:lstStyle/>
          <a:p>
            <a:pPr marL="609600" indent="-609600" eaLnBrk="1" hangingPunct="1"/>
            <a:r>
              <a:rPr lang="en-US" b="1" u="sng" smtClean="0"/>
              <a:t>Output</a:t>
            </a:r>
          </a:p>
          <a:p>
            <a:pPr marL="609600" indent="-609600" eaLnBrk="1" hangingPunct="1">
              <a:buClr>
                <a:srgbClr val="FF0000"/>
              </a:buClr>
            </a:pPr>
            <a:r>
              <a:rPr lang="en-US" b="1" smtClean="0"/>
              <a:t>Monitor (Cathode Ray Tube/CRT)</a:t>
            </a:r>
          </a:p>
          <a:p>
            <a:pPr marL="609600" indent="-609600" eaLnBrk="1" hangingPunct="1">
              <a:buClr>
                <a:srgbClr val="FF0000"/>
              </a:buClr>
            </a:pPr>
            <a:r>
              <a:rPr lang="en-US" b="1" smtClean="0"/>
              <a:t>Monitor (Liquid Crystal Display/LCD)</a:t>
            </a:r>
          </a:p>
          <a:p>
            <a:pPr marL="609600" indent="-609600" eaLnBrk="1" hangingPunct="1">
              <a:buClr>
                <a:srgbClr val="FF0000"/>
              </a:buClr>
            </a:pPr>
            <a:r>
              <a:rPr lang="en-US" b="1" smtClean="0"/>
              <a:t>Printer</a:t>
            </a:r>
          </a:p>
          <a:p>
            <a:pPr marL="609600" indent="-609600" eaLnBrk="1" hangingPunct="1">
              <a:buClr>
                <a:srgbClr val="FF0000"/>
              </a:buClr>
            </a:pPr>
            <a:r>
              <a:rPr lang="en-US" b="1" smtClean="0"/>
              <a:t>Plotter</a:t>
            </a:r>
          </a:p>
          <a:p>
            <a:pPr marL="609600" indent="-609600" eaLnBrk="1" hangingPunct="1">
              <a:buClr>
                <a:srgbClr val="FF0000"/>
              </a:buClr>
            </a:pPr>
            <a:r>
              <a:rPr lang="en-US" b="1" smtClean="0"/>
              <a:t>Speaker</a:t>
            </a:r>
          </a:p>
          <a:p>
            <a:pPr marL="609600" indent="-609600" eaLnBrk="1" hangingPunct="1">
              <a:buClr>
                <a:srgbClr val="FF0000"/>
              </a:buClr>
            </a:pPr>
            <a:r>
              <a:rPr lang="en-US" b="1" smtClean="0"/>
              <a:t>HeadPhone</a:t>
            </a:r>
          </a:p>
          <a:p>
            <a:pPr marL="609600" indent="-609600" eaLnBrk="1" hangingPunct="1">
              <a:buClr>
                <a:srgbClr val="FF0000"/>
              </a:buClr>
            </a:pPr>
            <a:r>
              <a:rPr lang="en-US" b="1" smtClean="0"/>
              <a:t>EarPhone</a:t>
            </a:r>
          </a:p>
          <a:p>
            <a:pPr marL="971550" lvl="1" indent="-514350" eaLnBrk="1" hangingPunct="1"/>
            <a:endParaRPr lang="en-US" b="1" smtClean="0"/>
          </a:p>
        </p:txBody>
      </p:sp>
      <p:sp>
        <p:nvSpPr>
          <p:cNvPr id="34818" name="Footer Placeholder 3"/>
          <p:cNvSpPr>
            <a:spLocks noGrp="1"/>
          </p:cNvSpPr>
          <p:nvPr>
            <p:ph type="ftr" sz="quarter" idx="11"/>
          </p:nvPr>
        </p:nvSpPr>
        <p:spPr>
          <a:noFill/>
        </p:spPr>
        <p:txBody>
          <a:bodyPr/>
          <a:lstStyle/>
          <a:p>
            <a:r>
              <a:rPr lang="en-US"/>
              <a:t>TID 1103</a:t>
            </a:r>
          </a:p>
        </p:txBody>
      </p:sp>
      <p:sp>
        <p:nvSpPr>
          <p:cNvPr id="34819" name="Slide Number Placeholder 4"/>
          <p:cNvSpPr>
            <a:spLocks noGrp="1"/>
          </p:cNvSpPr>
          <p:nvPr>
            <p:ph type="sldNum" sz="quarter" idx="12"/>
          </p:nvPr>
        </p:nvSpPr>
        <p:spPr>
          <a:noFill/>
        </p:spPr>
        <p:txBody>
          <a:bodyPr/>
          <a:lstStyle/>
          <a:p>
            <a:fld id="{6186098F-11A4-497D-B56E-959BD6A5F48D}"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smtClean="0"/>
              <a:t>Introduction to IT</a:t>
            </a:r>
          </a:p>
        </p:txBody>
      </p:sp>
      <p:sp>
        <p:nvSpPr>
          <p:cNvPr id="35845" name="Rectangle 3"/>
          <p:cNvSpPr>
            <a:spLocks noGrp="1" noChangeArrowheads="1"/>
          </p:cNvSpPr>
          <p:nvPr>
            <p:ph idx="1"/>
          </p:nvPr>
        </p:nvSpPr>
        <p:spPr/>
        <p:txBody>
          <a:bodyPr/>
          <a:lstStyle/>
          <a:p>
            <a:pPr eaLnBrk="1" hangingPunct="1">
              <a:buFont typeface="Wingdings" pitchFamily="2" charset="2"/>
              <a:buNone/>
            </a:pPr>
            <a:r>
              <a:rPr lang="en-US" b="1" u="sng" smtClean="0">
                <a:solidFill>
                  <a:srgbClr val="000000"/>
                </a:solidFill>
              </a:rPr>
              <a:t>What we will learn</a:t>
            </a:r>
          </a:p>
          <a:p>
            <a:pPr eaLnBrk="1" hangingPunct="1">
              <a:buFont typeface="Wingdings" pitchFamily="2" charset="2"/>
              <a:buNone/>
            </a:pPr>
            <a:endParaRPr lang="en-US" b="1" u="sng" smtClean="0">
              <a:solidFill>
                <a:srgbClr val="000000"/>
              </a:solidFill>
            </a:endParaRPr>
          </a:p>
          <a:p>
            <a:pPr eaLnBrk="1" hangingPunct="1"/>
            <a:r>
              <a:rPr lang="en-US" b="1" smtClean="0">
                <a:solidFill>
                  <a:srgbClr val="000000"/>
                </a:solidFill>
              </a:rPr>
              <a:t>Software</a:t>
            </a:r>
          </a:p>
          <a:p>
            <a:pPr eaLnBrk="1" hangingPunct="1"/>
            <a:r>
              <a:rPr lang="en-US" b="1" smtClean="0">
                <a:solidFill>
                  <a:srgbClr val="000000"/>
                </a:solidFill>
              </a:rPr>
              <a:t>Operating System </a:t>
            </a:r>
          </a:p>
          <a:p>
            <a:pPr eaLnBrk="1" hangingPunct="1"/>
            <a:r>
              <a:rPr lang="en-US" b="1" smtClean="0">
                <a:solidFill>
                  <a:srgbClr val="000000"/>
                </a:solidFill>
              </a:rPr>
              <a:t>Programming Language </a:t>
            </a:r>
          </a:p>
          <a:p>
            <a:pPr eaLnBrk="1" hangingPunct="1"/>
            <a:r>
              <a:rPr lang="en-US" b="1" smtClean="0">
                <a:solidFill>
                  <a:srgbClr val="000000"/>
                </a:solidFill>
              </a:rPr>
              <a:t>Windows Technology</a:t>
            </a:r>
          </a:p>
          <a:p>
            <a:pPr eaLnBrk="1" hangingPunct="1"/>
            <a:r>
              <a:rPr lang="en-US" b="1" smtClean="0">
                <a:solidFill>
                  <a:srgbClr val="000000"/>
                </a:solidFill>
              </a:rPr>
              <a:t>IT in Management</a:t>
            </a:r>
          </a:p>
          <a:p>
            <a:pPr eaLnBrk="1" hangingPunct="1"/>
            <a:endParaRPr lang="en-US" smtClean="0">
              <a:solidFill>
                <a:srgbClr val="000000"/>
              </a:solidFill>
            </a:endParaRPr>
          </a:p>
          <a:p>
            <a:pPr eaLnBrk="1" hangingPunct="1"/>
            <a:endParaRPr lang="en-US" smtClean="0"/>
          </a:p>
        </p:txBody>
      </p:sp>
      <p:sp>
        <p:nvSpPr>
          <p:cNvPr id="35842" name="Footer Placeholder 3"/>
          <p:cNvSpPr>
            <a:spLocks noGrp="1"/>
          </p:cNvSpPr>
          <p:nvPr>
            <p:ph type="ftr" sz="quarter" idx="11"/>
          </p:nvPr>
        </p:nvSpPr>
        <p:spPr>
          <a:noFill/>
        </p:spPr>
        <p:txBody>
          <a:bodyPr/>
          <a:lstStyle/>
          <a:p>
            <a:r>
              <a:rPr lang="en-US"/>
              <a:t>TID 1103</a:t>
            </a:r>
          </a:p>
        </p:txBody>
      </p:sp>
      <p:sp>
        <p:nvSpPr>
          <p:cNvPr id="35843" name="Slide Number Placeholder 4"/>
          <p:cNvSpPr>
            <a:spLocks noGrp="1"/>
          </p:cNvSpPr>
          <p:nvPr>
            <p:ph type="sldNum" sz="quarter" idx="12"/>
          </p:nvPr>
        </p:nvSpPr>
        <p:spPr>
          <a:noFill/>
        </p:spPr>
        <p:txBody>
          <a:bodyPr/>
          <a:lstStyle/>
          <a:p>
            <a:fld id="{8841F279-1263-4CDB-87EE-5C9D0DD0A54F}" type="slidenum">
              <a:rPr lang="en-US"/>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smtClean="0"/>
              <a:t>Introduction to IT</a:t>
            </a:r>
          </a:p>
        </p:txBody>
      </p:sp>
      <p:sp>
        <p:nvSpPr>
          <p:cNvPr id="36869" name="Rectangle 3"/>
          <p:cNvSpPr>
            <a:spLocks noGrp="1" noChangeArrowheads="1"/>
          </p:cNvSpPr>
          <p:nvPr>
            <p:ph idx="1"/>
          </p:nvPr>
        </p:nvSpPr>
        <p:spPr/>
        <p:txBody>
          <a:bodyPr/>
          <a:lstStyle/>
          <a:p>
            <a:pPr eaLnBrk="1" hangingPunct="1"/>
            <a:r>
              <a:rPr lang="en-US" sz="2400" b="1" u="sng" smtClean="0"/>
              <a:t>Software</a:t>
            </a:r>
          </a:p>
          <a:p>
            <a:pPr eaLnBrk="1" hangingPunct="1">
              <a:buClr>
                <a:schemeClr val="tx1"/>
              </a:buClr>
              <a:buFont typeface="Wingdings" pitchFamily="2" charset="2"/>
              <a:buChar char="q"/>
            </a:pPr>
            <a:r>
              <a:rPr lang="en-US" sz="2800" b="1" smtClean="0"/>
              <a:t>Complete instructions that control, manage and support operational activities of computer system. </a:t>
            </a:r>
          </a:p>
          <a:p>
            <a:pPr eaLnBrk="1" hangingPunct="1">
              <a:buClr>
                <a:schemeClr val="tx1"/>
              </a:buClr>
              <a:buFont typeface="Wingdings" pitchFamily="2" charset="2"/>
              <a:buNone/>
            </a:pPr>
            <a:r>
              <a:rPr lang="en-US" sz="2800" b="1" smtClean="0"/>
              <a:t>	</a:t>
            </a:r>
            <a:r>
              <a:rPr lang="en-US" sz="2800" b="1" u="sng" smtClean="0"/>
              <a:t>3 basic functions :</a:t>
            </a:r>
          </a:p>
          <a:p>
            <a:pPr eaLnBrk="1" hangingPunct="1">
              <a:buFont typeface="Wingdings" pitchFamily="2" charset="2"/>
              <a:buNone/>
            </a:pPr>
            <a:r>
              <a:rPr lang="en-US" sz="2800" b="1" smtClean="0"/>
              <a:t>      a) manage computer system’s data sources</a:t>
            </a:r>
          </a:p>
          <a:p>
            <a:pPr eaLnBrk="1" hangingPunct="1">
              <a:buFont typeface="Wingdings" pitchFamily="2" charset="2"/>
              <a:buNone/>
            </a:pPr>
            <a:r>
              <a:rPr lang="en-US" sz="2800" b="1" smtClean="0"/>
              <a:t>      b) create platforms &amp; tools  to use the data 	 source</a:t>
            </a:r>
          </a:p>
          <a:p>
            <a:pPr eaLnBrk="1" hangingPunct="1">
              <a:buFont typeface="Wingdings" pitchFamily="2" charset="2"/>
              <a:buNone/>
            </a:pPr>
            <a:r>
              <a:rPr lang="en-US" sz="2800" b="1" smtClean="0"/>
              <a:t>      c) act as the ‘middle-man’ between human 	 and data source storage</a:t>
            </a:r>
            <a:endParaRPr lang="en-US" sz="2800" b="1" u="sng" smtClean="0"/>
          </a:p>
        </p:txBody>
      </p:sp>
      <p:sp>
        <p:nvSpPr>
          <p:cNvPr id="36866" name="Footer Placeholder 3"/>
          <p:cNvSpPr>
            <a:spLocks noGrp="1"/>
          </p:cNvSpPr>
          <p:nvPr>
            <p:ph type="ftr" sz="quarter" idx="11"/>
          </p:nvPr>
        </p:nvSpPr>
        <p:spPr>
          <a:noFill/>
        </p:spPr>
        <p:txBody>
          <a:bodyPr/>
          <a:lstStyle/>
          <a:p>
            <a:r>
              <a:rPr lang="en-US"/>
              <a:t>TID 1103</a:t>
            </a:r>
          </a:p>
        </p:txBody>
      </p:sp>
      <p:sp>
        <p:nvSpPr>
          <p:cNvPr id="36867" name="Slide Number Placeholder 4"/>
          <p:cNvSpPr>
            <a:spLocks noGrp="1"/>
          </p:cNvSpPr>
          <p:nvPr>
            <p:ph type="sldNum" sz="quarter" idx="12"/>
          </p:nvPr>
        </p:nvSpPr>
        <p:spPr>
          <a:noFill/>
        </p:spPr>
        <p:txBody>
          <a:bodyPr/>
          <a:lstStyle/>
          <a:p>
            <a:fld id="{5E0F7608-E60A-4666-8C3D-8E13F7A2F7AC}" type="slidenum">
              <a:rPr lang="en-US"/>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smtClean="0"/>
              <a:t>Introduction to IT</a:t>
            </a:r>
          </a:p>
        </p:txBody>
      </p:sp>
      <p:sp>
        <p:nvSpPr>
          <p:cNvPr id="37893" name="Rectangle 3"/>
          <p:cNvSpPr>
            <a:spLocks noGrp="1" noChangeArrowheads="1"/>
          </p:cNvSpPr>
          <p:nvPr>
            <p:ph idx="1"/>
          </p:nvPr>
        </p:nvSpPr>
        <p:spPr/>
        <p:txBody>
          <a:bodyPr/>
          <a:lstStyle/>
          <a:p>
            <a:pPr eaLnBrk="1" hangingPunct="1"/>
            <a:r>
              <a:rPr lang="en-US" b="1" u="sng" smtClean="0"/>
              <a:t>Software</a:t>
            </a:r>
          </a:p>
          <a:p>
            <a:pPr lvl="1" eaLnBrk="1" hangingPunct="1"/>
            <a:r>
              <a:rPr lang="en-US" b="1" smtClean="0"/>
              <a:t>2 types of software (main):</a:t>
            </a:r>
          </a:p>
          <a:p>
            <a:pPr lvl="2" eaLnBrk="1" hangingPunct="1"/>
            <a:r>
              <a:rPr lang="en-US" b="1" smtClean="0"/>
              <a:t>System software</a:t>
            </a:r>
          </a:p>
          <a:p>
            <a:pPr lvl="3" eaLnBrk="1" hangingPunct="1"/>
            <a:r>
              <a:rPr lang="en-US" b="1" smtClean="0"/>
              <a:t> </a:t>
            </a:r>
            <a:r>
              <a:rPr lang="en-US" smtClean="0"/>
              <a:t>system Management programs &amp;  system development Programs</a:t>
            </a:r>
            <a:endParaRPr lang="en-US" b="1" smtClean="0"/>
          </a:p>
          <a:p>
            <a:pPr lvl="2" eaLnBrk="1" hangingPunct="1"/>
            <a:r>
              <a:rPr lang="en-US" b="1" smtClean="0"/>
              <a:t>Application software</a:t>
            </a:r>
          </a:p>
          <a:p>
            <a:pPr lvl="3" eaLnBrk="1" hangingPunct="1"/>
            <a:r>
              <a:rPr lang="en-US" b="1" smtClean="0"/>
              <a:t> </a:t>
            </a:r>
            <a:r>
              <a:rPr lang="en-US" smtClean="0"/>
              <a:t>general purpose application programs &amp; application specific programs</a:t>
            </a:r>
            <a:endParaRPr lang="en-US" b="1" smtClean="0"/>
          </a:p>
        </p:txBody>
      </p:sp>
      <p:sp>
        <p:nvSpPr>
          <p:cNvPr id="37890" name="Footer Placeholder 3"/>
          <p:cNvSpPr>
            <a:spLocks noGrp="1"/>
          </p:cNvSpPr>
          <p:nvPr>
            <p:ph type="ftr" sz="quarter" idx="11"/>
          </p:nvPr>
        </p:nvSpPr>
        <p:spPr>
          <a:noFill/>
        </p:spPr>
        <p:txBody>
          <a:bodyPr/>
          <a:lstStyle/>
          <a:p>
            <a:r>
              <a:rPr lang="en-US"/>
              <a:t>TID 1103</a:t>
            </a:r>
          </a:p>
        </p:txBody>
      </p:sp>
      <p:sp>
        <p:nvSpPr>
          <p:cNvPr id="37891" name="Slide Number Placeholder 4"/>
          <p:cNvSpPr>
            <a:spLocks noGrp="1"/>
          </p:cNvSpPr>
          <p:nvPr>
            <p:ph type="sldNum" sz="quarter" idx="12"/>
          </p:nvPr>
        </p:nvSpPr>
        <p:spPr>
          <a:noFill/>
        </p:spPr>
        <p:txBody>
          <a:bodyPr/>
          <a:lstStyle/>
          <a:p>
            <a:fld id="{22ED06D6-3B12-458E-8EB3-4F61D9F8B2A7}"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1"/>
          </p:nvPr>
        </p:nvSpPr>
        <p:spPr>
          <a:noFill/>
        </p:spPr>
        <p:txBody>
          <a:bodyPr/>
          <a:lstStyle/>
          <a:p>
            <a:r>
              <a:rPr lang="en-US"/>
              <a:t>TID 1103</a:t>
            </a:r>
          </a:p>
        </p:txBody>
      </p:sp>
      <p:sp>
        <p:nvSpPr>
          <p:cNvPr id="38915" name="Slide Number Placeholder 4"/>
          <p:cNvSpPr>
            <a:spLocks noGrp="1"/>
          </p:cNvSpPr>
          <p:nvPr>
            <p:ph type="sldNum" sz="quarter" idx="12"/>
          </p:nvPr>
        </p:nvSpPr>
        <p:spPr>
          <a:noFill/>
        </p:spPr>
        <p:txBody>
          <a:bodyPr/>
          <a:lstStyle/>
          <a:p>
            <a:fld id="{EF426F05-BB5A-4E6A-95AD-343CE3E4B9D4}" type="slidenum">
              <a:rPr lang="en-US"/>
              <a:pPr/>
              <a:t>36</a:t>
            </a:fld>
            <a:endParaRPr lang="en-US"/>
          </a:p>
        </p:txBody>
      </p:sp>
      <p:grpSp>
        <p:nvGrpSpPr>
          <p:cNvPr id="2" name="Group 4"/>
          <p:cNvGrpSpPr>
            <a:grpSpLocks/>
          </p:cNvGrpSpPr>
          <p:nvPr/>
        </p:nvGrpSpPr>
        <p:grpSpPr bwMode="auto">
          <a:xfrm>
            <a:off x="2133600" y="457200"/>
            <a:ext cx="4724400" cy="5181600"/>
            <a:chOff x="3960" y="9900"/>
            <a:chExt cx="4140" cy="4140"/>
          </a:xfrm>
        </p:grpSpPr>
        <p:sp>
          <p:nvSpPr>
            <p:cNvPr id="38918" name="Text Box 5"/>
            <p:cNvSpPr txBox="1">
              <a:spLocks noChangeArrowheads="1"/>
            </p:cNvSpPr>
            <p:nvPr/>
          </p:nvSpPr>
          <p:spPr bwMode="auto">
            <a:xfrm>
              <a:off x="3960" y="9900"/>
              <a:ext cx="4140" cy="4140"/>
            </a:xfrm>
            <a:prstGeom prst="rect">
              <a:avLst/>
            </a:prstGeom>
            <a:gradFill rotWithShape="0">
              <a:gsLst>
                <a:gs pos="0">
                  <a:srgbClr val="FFFF99"/>
                </a:gs>
                <a:gs pos="100000">
                  <a:srgbClr val="939358"/>
                </a:gs>
              </a:gsLst>
              <a:lin ang="2700000" scaled="1"/>
            </a:gradFill>
            <a:ln w="9525">
              <a:solidFill>
                <a:srgbClr val="000000"/>
              </a:solidFill>
              <a:miter lim="800000"/>
              <a:headEnd/>
              <a:tailEnd/>
            </a:ln>
          </p:spPr>
          <p:txBody>
            <a:bodyPr/>
            <a:lstStyle/>
            <a:p>
              <a:pPr algn="ctr"/>
              <a:r>
                <a:rPr lang="en-US" sz="2400" b="0">
                  <a:latin typeface="Times New Roman" pitchFamily="18" charset="0"/>
                </a:rPr>
                <a:t>User</a:t>
              </a:r>
            </a:p>
          </p:txBody>
        </p:sp>
        <p:sp>
          <p:nvSpPr>
            <p:cNvPr id="38919" name="Text Box 6"/>
            <p:cNvSpPr txBox="1">
              <a:spLocks noChangeArrowheads="1"/>
            </p:cNvSpPr>
            <p:nvPr/>
          </p:nvSpPr>
          <p:spPr bwMode="auto">
            <a:xfrm>
              <a:off x="4320" y="10440"/>
              <a:ext cx="3420" cy="3240"/>
            </a:xfrm>
            <a:prstGeom prst="rect">
              <a:avLst/>
            </a:prstGeom>
            <a:gradFill rotWithShape="0">
              <a:gsLst>
                <a:gs pos="0">
                  <a:srgbClr val="CCFFCC"/>
                </a:gs>
                <a:gs pos="100000">
                  <a:srgbClr val="8EB28E"/>
                </a:gs>
              </a:gsLst>
              <a:lin ang="2700000" scaled="1"/>
            </a:gradFill>
            <a:ln w="9525">
              <a:solidFill>
                <a:srgbClr val="000000"/>
              </a:solidFill>
              <a:miter lim="800000"/>
              <a:headEnd/>
              <a:tailEnd/>
            </a:ln>
          </p:spPr>
          <p:txBody>
            <a:bodyPr/>
            <a:lstStyle/>
            <a:p>
              <a:pPr algn="ctr"/>
              <a:r>
                <a:rPr lang="en-US" sz="2400" b="0">
                  <a:latin typeface="Times New Roman" pitchFamily="18" charset="0"/>
                </a:rPr>
                <a:t>Application Software</a:t>
              </a:r>
            </a:p>
          </p:txBody>
        </p:sp>
        <p:sp>
          <p:nvSpPr>
            <p:cNvPr id="38920" name="Text Box 7"/>
            <p:cNvSpPr txBox="1">
              <a:spLocks noChangeArrowheads="1"/>
            </p:cNvSpPr>
            <p:nvPr/>
          </p:nvSpPr>
          <p:spPr bwMode="auto">
            <a:xfrm>
              <a:off x="4680" y="10980"/>
              <a:ext cx="2700" cy="2340"/>
            </a:xfrm>
            <a:prstGeom prst="rect">
              <a:avLst/>
            </a:prstGeom>
            <a:gradFill rotWithShape="0">
              <a:gsLst>
                <a:gs pos="0">
                  <a:srgbClr val="99CCFF"/>
                </a:gs>
                <a:gs pos="100000">
                  <a:srgbClr val="749AC1"/>
                </a:gs>
              </a:gsLst>
              <a:lin ang="2700000" scaled="1"/>
            </a:gradFill>
            <a:ln w="9525">
              <a:solidFill>
                <a:srgbClr val="000000"/>
              </a:solidFill>
              <a:miter lim="800000"/>
              <a:headEnd/>
              <a:tailEnd/>
            </a:ln>
          </p:spPr>
          <p:txBody>
            <a:bodyPr/>
            <a:lstStyle/>
            <a:p>
              <a:pPr algn="ctr"/>
              <a:r>
                <a:rPr lang="en-US" sz="2400" b="0">
                  <a:latin typeface="Times New Roman" pitchFamily="18" charset="0"/>
                </a:rPr>
                <a:t>System Software</a:t>
              </a:r>
            </a:p>
          </p:txBody>
        </p:sp>
        <p:sp>
          <p:nvSpPr>
            <p:cNvPr id="38921" name="Text Box 8"/>
            <p:cNvSpPr txBox="1">
              <a:spLocks noChangeArrowheads="1"/>
            </p:cNvSpPr>
            <p:nvPr/>
          </p:nvSpPr>
          <p:spPr bwMode="auto">
            <a:xfrm>
              <a:off x="5220" y="11520"/>
              <a:ext cx="1620" cy="1440"/>
            </a:xfrm>
            <a:prstGeom prst="rect">
              <a:avLst/>
            </a:prstGeom>
            <a:gradFill rotWithShape="0">
              <a:gsLst>
                <a:gs pos="0">
                  <a:srgbClr val="FFCCCC"/>
                </a:gs>
                <a:gs pos="100000">
                  <a:srgbClr val="B28E8E"/>
                </a:gs>
              </a:gsLst>
              <a:lin ang="2700000" scaled="1"/>
            </a:gradFill>
            <a:ln w="9525">
              <a:solidFill>
                <a:srgbClr val="000000"/>
              </a:solidFill>
              <a:miter lim="800000"/>
              <a:headEnd/>
              <a:tailEnd/>
            </a:ln>
          </p:spPr>
          <p:txBody>
            <a:bodyPr/>
            <a:lstStyle/>
            <a:p>
              <a:pPr algn="ctr"/>
              <a:endParaRPr lang="en-US" sz="1200" b="0">
                <a:latin typeface="Times New Roman" pitchFamily="18" charset="0"/>
              </a:endParaRPr>
            </a:p>
            <a:p>
              <a:pPr algn="ctr"/>
              <a:r>
                <a:rPr lang="en-US" sz="2400" b="0">
                  <a:latin typeface="Times New Roman" pitchFamily="18" charset="0"/>
                </a:rPr>
                <a:t>Computer Hardware</a:t>
              </a:r>
            </a:p>
            <a:p>
              <a:pPr algn="l"/>
              <a:endParaRPr lang="en-US" sz="2400" b="0">
                <a:latin typeface="Times New Roman" pitchFamily="18" charset="0"/>
              </a:endParaRPr>
            </a:p>
          </p:txBody>
        </p:sp>
      </p:grpSp>
      <p:sp>
        <p:nvSpPr>
          <p:cNvPr id="38917" name="Text Box 9"/>
          <p:cNvSpPr txBox="1">
            <a:spLocks noChangeArrowheads="1"/>
          </p:cNvSpPr>
          <p:nvPr/>
        </p:nvSpPr>
        <p:spPr bwMode="auto">
          <a:xfrm>
            <a:off x="1447800" y="5715000"/>
            <a:ext cx="6934200" cy="641350"/>
          </a:xfrm>
          <a:prstGeom prst="rect">
            <a:avLst/>
          </a:prstGeom>
          <a:noFill/>
          <a:ln w="9525">
            <a:noFill/>
            <a:miter lim="800000"/>
            <a:headEnd/>
            <a:tailEnd/>
          </a:ln>
        </p:spPr>
        <p:txBody>
          <a:bodyPr>
            <a:spAutoFit/>
          </a:bodyPr>
          <a:lstStyle/>
          <a:p>
            <a:pPr algn="ctr">
              <a:spcBef>
                <a:spcPct val="50000"/>
              </a:spcBef>
            </a:pPr>
            <a:r>
              <a:rPr lang="en-US" b="0"/>
              <a:t>Relationship between User, Application Software, System Software and Computer Hardware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smtClean="0"/>
              <a:t>Application Software</a:t>
            </a:r>
          </a:p>
        </p:txBody>
      </p:sp>
      <p:sp>
        <p:nvSpPr>
          <p:cNvPr id="40965" name="Rectangle 3"/>
          <p:cNvSpPr>
            <a:spLocks noGrp="1" noChangeArrowheads="1"/>
          </p:cNvSpPr>
          <p:nvPr>
            <p:ph idx="1"/>
          </p:nvPr>
        </p:nvSpPr>
        <p:spPr/>
        <p:txBody>
          <a:bodyPr>
            <a:normAutofit lnSpcReduction="10000"/>
          </a:bodyPr>
          <a:lstStyle/>
          <a:p>
            <a:pPr eaLnBrk="1" hangingPunct="1">
              <a:lnSpc>
                <a:spcPct val="90000"/>
              </a:lnSpc>
            </a:pPr>
            <a:r>
              <a:rPr lang="en-US" sz="2800" b="1" u="sng" smtClean="0"/>
              <a:t>Word Processor</a:t>
            </a:r>
          </a:p>
          <a:p>
            <a:pPr lvl="1" eaLnBrk="1" hangingPunct="1">
              <a:lnSpc>
                <a:spcPct val="90000"/>
              </a:lnSpc>
            </a:pPr>
            <a:r>
              <a:rPr lang="en-US" sz="2300" b="1" smtClean="0"/>
              <a:t>Program to manipulate text</a:t>
            </a:r>
          </a:p>
          <a:p>
            <a:pPr lvl="1" eaLnBrk="1" hangingPunct="1">
              <a:lnSpc>
                <a:spcPct val="90000"/>
              </a:lnSpc>
            </a:pPr>
            <a:r>
              <a:rPr lang="en-US" sz="2300" b="1" smtClean="0"/>
              <a:t>Create, edit, delete, save and print. (eg: memo, letters report)</a:t>
            </a:r>
          </a:p>
          <a:p>
            <a:pPr lvl="1" eaLnBrk="1" hangingPunct="1">
              <a:lnSpc>
                <a:spcPct val="90000"/>
              </a:lnSpc>
            </a:pPr>
            <a:r>
              <a:rPr lang="en-US" sz="2300" b="1" smtClean="0"/>
              <a:t>Advantages (in comparison with type writer)</a:t>
            </a:r>
          </a:p>
          <a:p>
            <a:pPr lvl="2" eaLnBrk="1" hangingPunct="1">
              <a:lnSpc>
                <a:spcPct val="90000"/>
              </a:lnSpc>
            </a:pPr>
            <a:r>
              <a:rPr lang="en-US" sz="2500" b="1" smtClean="0"/>
              <a:t>Save time and efficient to create documents</a:t>
            </a:r>
          </a:p>
          <a:p>
            <a:pPr lvl="2" eaLnBrk="1" hangingPunct="1">
              <a:lnSpc>
                <a:spcPct val="90000"/>
              </a:lnSpc>
            </a:pPr>
            <a:r>
              <a:rPr lang="en-US" sz="2500" b="1" smtClean="0"/>
              <a:t>More flexible in term of deleting, and editing the  content </a:t>
            </a:r>
          </a:p>
          <a:p>
            <a:pPr lvl="1" eaLnBrk="1" hangingPunct="1">
              <a:lnSpc>
                <a:spcPct val="90000"/>
              </a:lnSpc>
            </a:pPr>
            <a:r>
              <a:rPr lang="en-US" sz="2300" b="1" smtClean="0"/>
              <a:t>Used in</a:t>
            </a:r>
          </a:p>
          <a:p>
            <a:pPr lvl="2" eaLnBrk="1" hangingPunct="1">
              <a:lnSpc>
                <a:spcPct val="90000"/>
              </a:lnSpc>
            </a:pPr>
            <a:r>
              <a:rPr lang="en-US" sz="2500" b="1" smtClean="0"/>
              <a:t>Business</a:t>
            </a:r>
          </a:p>
          <a:p>
            <a:pPr lvl="2" eaLnBrk="1" hangingPunct="1">
              <a:lnSpc>
                <a:spcPct val="90000"/>
              </a:lnSpc>
            </a:pPr>
            <a:r>
              <a:rPr lang="en-US" sz="2500" b="1" smtClean="0"/>
              <a:t>Personal</a:t>
            </a:r>
          </a:p>
          <a:p>
            <a:pPr lvl="2" eaLnBrk="1" hangingPunct="1">
              <a:lnSpc>
                <a:spcPct val="90000"/>
              </a:lnSpc>
            </a:pPr>
            <a:r>
              <a:rPr lang="en-US" sz="2500" b="1" smtClean="0"/>
              <a:t>Education…etc</a:t>
            </a:r>
          </a:p>
          <a:p>
            <a:pPr lvl="1" eaLnBrk="1" hangingPunct="1">
              <a:lnSpc>
                <a:spcPct val="90000"/>
              </a:lnSpc>
            </a:pPr>
            <a:endParaRPr lang="en-US" sz="2300" b="1" smtClean="0"/>
          </a:p>
        </p:txBody>
      </p:sp>
      <p:sp>
        <p:nvSpPr>
          <p:cNvPr id="40962" name="Footer Placeholder 3"/>
          <p:cNvSpPr>
            <a:spLocks noGrp="1"/>
          </p:cNvSpPr>
          <p:nvPr>
            <p:ph type="ftr" sz="quarter" idx="11"/>
          </p:nvPr>
        </p:nvSpPr>
        <p:spPr>
          <a:noFill/>
        </p:spPr>
        <p:txBody>
          <a:bodyPr/>
          <a:lstStyle/>
          <a:p>
            <a:r>
              <a:rPr lang="en-US"/>
              <a:t>TID 1103</a:t>
            </a:r>
          </a:p>
        </p:txBody>
      </p:sp>
      <p:sp>
        <p:nvSpPr>
          <p:cNvPr id="40963" name="Slide Number Placeholder 4"/>
          <p:cNvSpPr>
            <a:spLocks noGrp="1"/>
          </p:cNvSpPr>
          <p:nvPr>
            <p:ph type="sldNum" sz="quarter" idx="12"/>
          </p:nvPr>
        </p:nvSpPr>
        <p:spPr>
          <a:noFill/>
        </p:spPr>
        <p:txBody>
          <a:bodyPr/>
          <a:lstStyle/>
          <a:p>
            <a:fld id="{CC3DCC95-164E-4D44-9953-9E3187F5A390}" type="slidenum">
              <a:rPr lang="en-US"/>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mtClean="0"/>
              <a:t>Application Software</a:t>
            </a:r>
          </a:p>
        </p:txBody>
      </p:sp>
      <p:sp>
        <p:nvSpPr>
          <p:cNvPr id="41989" name="Rectangle 3"/>
          <p:cNvSpPr>
            <a:spLocks noGrp="1" noChangeArrowheads="1"/>
          </p:cNvSpPr>
          <p:nvPr>
            <p:ph idx="1"/>
          </p:nvPr>
        </p:nvSpPr>
        <p:spPr/>
        <p:txBody>
          <a:bodyPr/>
          <a:lstStyle/>
          <a:p>
            <a:pPr eaLnBrk="1" hangingPunct="1"/>
            <a:r>
              <a:rPr lang="en-US" b="1" u="sng" smtClean="0"/>
              <a:t>Electronic spreadsheet</a:t>
            </a:r>
          </a:p>
          <a:p>
            <a:pPr lvl="1" eaLnBrk="1" hangingPunct="1"/>
            <a:r>
              <a:rPr lang="en-US" b="1" smtClean="0"/>
              <a:t>Program to manipulate lines and numbers and to do calculation</a:t>
            </a:r>
          </a:p>
          <a:p>
            <a:pPr lvl="1" eaLnBrk="1" hangingPunct="1"/>
            <a:r>
              <a:rPr lang="en-US" b="1" smtClean="0"/>
              <a:t>Used to create charts, graph and table</a:t>
            </a:r>
          </a:p>
          <a:p>
            <a:pPr lvl="1" eaLnBrk="1" hangingPunct="1"/>
            <a:endParaRPr lang="en-US" b="1" smtClean="0"/>
          </a:p>
        </p:txBody>
      </p:sp>
      <p:sp>
        <p:nvSpPr>
          <p:cNvPr id="41986" name="Footer Placeholder 3"/>
          <p:cNvSpPr>
            <a:spLocks noGrp="1"/>
          </p:cNvSpPr>
          <p:nvPr>
            <p:ph type="ftr" sz="quarter" idx="11"/>
          </p:nvPr>
        </p:nvSpPr>
        <p:spPr>
          <a:noFill/>
        </p:spPr>
        <p:txBody>
          <a:bodyPr/>
          <a:lstStyle/>
          <a:p>
            <a:r>
              <a:rPr lang="en-US"/>
              <a:t>TID 1103</a:t>
            </a:r>
          </a:p>
        </p:txBody>
      </p:sp>
      <p:sp>
        <p:nvSpPr>
          <p:cNvPr id="41987" name="Slide Number Placeholder 4"/>
          <p:cNvSpPr>
            <a:spLocks noGrp="1"/>
          </p:cNvSpPr>
          <p:nvPr>
            <p:ph type="sldNum" sz="quarter" idx="12"/>
          </p:nvPr>
        </p:nvSpPr>
        <p:spPr>
          <a:noFill/>
        </p:spPr>
        <p:txBody>
          <a:bodyPr/>
          <a:lstStyle/>
          <a:p>
            <a:fld id="{438D2AE0-B9D9-4BDE-8AC0-4493C38A39CE}" type="slidenum">
              <a:rPr lang="en-US"/>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smtClean="0"/>
              <a:t>Application Software</a:t>
            </a:r>
          </a:p>
        </p:txBody>
      </p:sp>
      <p:sp>
        <p:nvSpPr>
          <p:cNvPr id="43013" name="Rectangle 3"/>
          <p:cNvSpPr>
            <a:spLocks noGrp="1" noChangeArrowheads="1"/>
          </p:cNvSpPr>
          <p:nvPr>
            <p:ph idx="1"/>
          </p:nvPr>
        </p:nvSpPr>
        <p:spPr/>
        <p:txBody>
          <a:bodyPr>
            <a:normAutofit lnSpcReduction="10000"/>
          </a:bodyPr>
          <a:lstStyle/>
          <a:p>
            <a:pPr eaLnBrk="1" hangingPunct="1">
              <a:lnSpc>
                <a:spcPct val="90000"/>
              </a:lnSpc>
            </a:pPr>
            <a:r>
              <a:rPr lang="en-US" sz="2800" b="1" u="sng" smtClean="0"/>
              <a:t>Database</a:t>
            </a:r>
          </a:p>
          <a:p>
            <a:pPr lvl="1" eaLnBrk="1" hangingPunct="1">
              <a:lnSpc>
                <a:spcPct val="90000"/>
              </a:lnSpc>
            </a:pPr>
            <a:r>
              <a:rPr lang="en-US" sz="2300" b="1" smtClean="0"/>
              <a:t>a collection of related data</a:t>
            </a:r>
          </a:p>
          <a:p>
            <a:pPr lvl="1" eaLnBrk="1" hangingPunct="1">
              <a:lnSpc>
                <a:spcPct val="90000"/>
              </a:lnSpc>
            </a:pPr>
            <a:r>
              <a:rPr lang="en-GB" sz="2300" b="1" smtClean="0"/>
              <a:t>Shared collection of logically related data (and a description of this data), designed to meet the information needs of an organization</a:t>
            </a:r>
            <a:endParaRPr lang="en-US" sz="2300" b="1" smtClean="0"/>
          </a:p>
          <a:p>
            <a:pPr lvl="1" eaLnBrk="1" hangingPunct="1">
              <a:lnSpc>
                <a:spcPct val="90000"/>
              </a:lnSpc>
            </a:pPr>
            <a:r>
              <a:rPr lang="en-US" sz="2300" b="1" smtClean="0"/>
              <a:t>Advantages:</a:t>
            </a:r>
          </a:p>
          <a:p>
            <a:pPr lvl="2" eaLnBrk="1" hangingPunct="1">
              <a:lnSpc>
                <a:spcPct val="90000"/>
              </a:lnSpc>
            </a:pPr>
            <a:r>
              <a:rPr lang="en-GB" sz="2100" b="1" smtClean="0"/>
              <a:t>Data consistency</a:t>
            </a:r>
          </a:p>
          <a:p>
            <a:pPr lvl="2" eaLnBrk="1" hangingPunct="1">
              <a:lnSpc>
                <a:spcPct val="90000"/>
              </a:lnSpc>
            </a:pPr>
            <a:r>
              <a:rPr lang="en-GB" sz="2100" b="1" smtClean="0"/>
              <a:t>More information from the same amount of data</a:t>
            </a:r>
          </a:p>
          <a:p>
            <a:pPr lvl="2" eaLnBrk="1" hangingPunct="1">
              <a:lnSpc>
                <a:spcPct val="90000"/>
              </a:lnSpc>
            </a:pPr>
            <a:r>
              <a:rPr lang="en-GB" sz="2100" b="1" smtClean="0"/>
              <a:t>Sharing of data</a:t>
            </a:r>
          </a:p>
          <a:p>
            <a:pPr lvl="2" eaLnBrk="1" hangingPunct="1">
              <a:lnSpc>
                <a:spcPct val="90000"/>
              </a:lnSpc>
            </a:pPr>
            <a:r>
              <a:rPr lang="en-GB" sz="2100" b="1" smtClean="0"/>
              <a:t>Improved data integrity</a:t>
            </a:r>
          </a:p>
          <a:p>
            <a:pPr lvl="2" eaLnBrk="1" hangingPunct="1">
              <a:lnSpc>
                <a:spcPct val="90000"/>
              </a:lnSpc>
            </a:pPr>
            <a:r>
              <a:rPr lang="en-GB" sz="2100" b="1" smtClean="0"/>
              <a:t>Improved security</a:t>
            </a:r>
          </a:p>
          <a:p>
            <a:pPr lvl="2" eaLnBrk="1" hangingPunct="1">
              <a:lnSpc>
                <a:spcPct val="90000"/>
              </a:lnSpc>
            </a:pPr>
            <a:r>
              <a:rPr lang="en-GB" sz="2100" b="1" smtClean="0"/>
              <a:t>Enforcement of standards</a:t>
            </a:r>
          </a:p>
          <a:p>
            <a:pPr lvl="2" eaLnBrk="1" hangingPunct="1">
              <a:lnSpc>
                <a:spcPct val="90000"/>
              </a:lnSpc>
            </a:pPr>
            <a:r>
              <a:rPr lang="en-GB" sz="2100" b="1" smtClean="0"/>
              <a:t>Economy of scale</a:t>
            </a:r>
            <a:endParaRPr lang="en-US" sz="2100" b="1" smtClean="0"/>
          </a:p>
        </p:txBody>
      </p:sp>
      <p:sp>
        <p:nvSpPr>
          <p:cNvPr id="43010" name="Footer Placeholder 3"/>
          <p:cNvSpPr>
            <a:spLocks noGrp="1"/>
          </p:cNvSpPr>
          <p:nvPr>
            <p:ph type="ftr" sz="quarter" idx="11"/>
          </p:nvPr>
        </p:nvSpPr>
        <p:spPr>
          <a:noFill/>
        </p:spPr>
        <p:txBody>
          <a:bodyPr/>
          <a:lstStyle/>
          <a:p>
            <a:r>
              <a:rPr lang="en-US"/>
              <a:t>TID 1103</a:t>
            </a:r>
          </a:p>
        </p:txBody>
      </p:sp>
      <p:sp>
        <p:nvSpPr>
          <p:cNvPr id="43011" name="Slide Number Placeholder 4"/>
          <p:cNvSpPr>
            <a:spLocks noGrp="1"/>
          </p:cNvSpPr>
          <p:nvPr>
            <p:ph type="sldNum" sz="quarter" idx="12"/>
          </p:nvPr>
        </p:nvSpPr>
        <p:spPr>
          <a:noFill/>
        </p:spPr>
        <p:txBody>
          <a:bodyPr/>
          <a:lstStyle/>
          <a:p>
            <a:fld id="{4F7AA15B-12BA-4A24-985D-8BB0A91D1ED5}"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57200" y="304800"/>
            <a:ext cx="8229600" cy="1143000"/>
          </a:xfrm>
        </p:spPr>
        <p:txBody>
          <a:bodyPr/>
          <a:lstStyle/>
          <a:p>
            <a:pPr eaLnBrk="1" hangingPunct="1"/>
            <a:r>
              <a:rPr lang="en-US" smtClean="0"/>
              <a:t>The Importance of IT</a:t>
            </a:r>
          </a:p>
        </p:txBody>
      </p:sp>
      <p:sp>
        <p:nvSpPr>
          <p:cNvPr id="40963" name="Rectangle 3"/>
          <p:cNvSpPr>
            <a:spLocks noGrp="1" noChangeArrowheads="1"/>
          </p:cNvSpPr>
          <p:nvPr>
            <p:ph idx="1"/>
          </p:nvPr>
        </p:nvSpPr>
        <p:spPr/>
        <p:txBody>
          <a:bodyPr/>
          <a:lstStyle/>
          <a:p>
            <a:pPr eaLnBrk="1" hangingPunct="1">
              <a:lnSpc>
                <a:spcPct val="90000"/>
              </a:lnSpc>
            </a:pPr>
            <a:r>
              <a:rPr lang="en-US" sz="2400" b="1" smtClean="0"/>
              <a:t>essential ingredient in managing business processes of most organizations</a:t>
            </a:r>
          </a:p>
          <a:p>
            <a:pPr eaLnBrk="1" hangingPunct="1">
              <a:lnSpc>
                <a:spcPct val="90000"/>
              </a:lnSpc>
            </a:pPr>
            <a:r>
              <a:rPr lang="en-US" sz="2400" b="1" smtClean="0"/>
              <a:t>reduction in administration costs</a:t>
            </a:r>
          </a:p>
          <a:p>
            <a:pPr eaLnBrk="1" hangingPunct="1">
              <a:lnSpc>
                <a:spcPct val="90000"/>
              </a:lnSpc>
            </a:pPr>
            <a:r>
              <a:rPr lang="en-US" sz="2400" b="1" smtClean="0"/>
              <a:t>improve staff productivity </a:t>
            </a:r>
          </a:p>
          <a:p>
            <a:pPr eaLnBrk="1" hangingPunct="1">
              <a:lnSpc>
                <a:spcPct val="90000"/>
              </a:lnSpc>
            </a:pPr>
            <a:r>
              <a:rPr lang="en-US" sz="2400" b="1" smtClean="0"/>
              <a:t>assist in the design &amp; manufacture of products</a:t>
            </a:r>
          </a:p>
          <a:p>
            <a:pPr eaLnBrk="1" hangingPunct="1">
              <a:lnSpc>
                <a:spcPct val="90000"/>
              </a:lnSpc>
            </a:pPr>
            <a:r>
              <a:rPr lang="en-US" sz="2400" b="1" smtClean="0"/>
              <a:t>improve the efficiency of interactions with clients, customers, suppliers &amp; distribution outlets </a:t>
            </a:r>
          </a:p>
          <a:p>
            <a:pPr eaLnBrk="1" hangingPunct="1">
              <a:lnSpc>
                <a:spcPct val="90000"/>
              </a:lnSpc>
            </a:pPr>
            <a:r>
              <a:rPr lang="en-US" sz="2400" b="1" smtClean="0"/>
              <a:t>create opportunities for new services, products &amp; business ventures</a:t>
            </a:r>
          </a:p>
          <a:p>
            <a:pPr eaLnBrk="1" hangingPunct="1">
              <a:lnSpc>
                <a:spcPct val="90000"/>
              </a:lnSpc>
            </a:pPr>
            <a:r>
              <a:rPr lang="en-US" sz="2400" b="1" smtClean="0"/>
              <a:t>speed, efficiency, effectiveness &amp; competitive advantages</a:t>
            </a:r>
          </a:p>
          <a:p>
            <a:pPr eaLnBrk="1" hangingPunct="1">
              <a:lnSpc>
                <a:spcPct val="90000"/>
              </a:lnSpc>
            </a:pPr>
            <a:endParaRPr lang="en-US" sz="2400" b="1" smtClean="0"/>
          </a:p>
          <a:p>
            <a:pPr eaLnBrk="1" hangingPunct="1">
              <a:lnSpc>
                <a:spcPct val="90000"/>
              </a:lnSpc>
            </a:pPr>
            <a:endParaRPr lang="en-US" sz="2400" i="1" smtClean="0"/>
          </a:p>
        </p:txBody>
      </p:sp>
      <p:sp>
        <p:nvSpPr>
          <p:cNvPr id="8194" name="Footer Placeholder 3"/>
          <p:cNvSpPr>
            <a:spLocks noGrp="1"/>
          </p:cNvSpPr>
          <p:nvPr>
            <p:ph type="ftr" sz="quarter" idx="11"/>
          </p:nvPr>
        </p:nvSpPr>
        <p:spPr>
          <a:noFill/>
        </p:spPr>
        <p:txBody>
          <a:bodyPr/>
          <a:lstStyle/>
          <a:p>
            <a:r>
              <a:rPr lang="en-US"/>
              <a:t>TID 1103</a:t>
            </a:r>
          </a:p>
        </p:txBody>
      </p:sp>
      <p:sp>
        <p:nvSpPr>
          <p:cNvPr id="8195" name="Slide Number Placeholder 4"/>
          <p:cNvSpPr>
            <a:spLocks noGrp="1"/>
          </p:cNvSpPr>
          <p:nvPr>
            <p:ph type="sldNum" sz="quarter" idx="12"/>
          </p:nvPr>
        </p:nvSpPr>
        <p:spPr>
          <a:noFill/>
        </p:spPr>
        <p:txBody>
          <a:bodyPr/>
          <a:lstStyle/>
          <a:p>
            <a:fld id="{87F2086E-507C-4B7C-97CF-D84DCF6B3F17}" type="slidenum">
              <a:rPr lang="en-US"/>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smtClean="0"/>
              <a:t>Application Software</a:t>
            </a:r>
          </a:p>
        </p:txBody>
      </p:sp>
      <p:sp>
        <p:nvSpPr>
          <p:cNvPr id="44037" name="Rectangle 3"/>
          <p:cNvSpPr>
            <a:spLocks noGrp="1" noChangeArrowheads="1"/>
          </p:cNvSpPr>
          <p:nvPr>
            <p:ph idx="1"/>
          </p:nvPr>
        </p:nvSpPr>
        <p:spPr/>
        <p:txBody>
          <a:bodyPr/>
          <a:lstStyle/>
          <a:p>
            <a:pPr eaLnBrk="1" hangingPunct="1"/>
            <a:r>
              <a:rPr lang="en-US" b="1" u="sng" smtClean="0"/>
              <a:t>Graphic Presentation</a:t>
            </a:r>
          </a:p>
          <a:p>
            <a:pPr lvl="1" eaLnBrk="1" hangingPunct="1"/>
            <a:r>
              <a:rPr lang="en-US" b="1" smtClean="0"/>
              <a:t>Create images and pictures</a:t>
            </a:r>
          </a:p>
          <a:p>
            <a:pPr lvl="1" eaLnBrk="1" hangingPunct="1"/>
            <a:r>
              <a:rPr lang="en-US" b="1" smtClean="0"/>
              <a:t>Animation</a:t>
            </a:r>
          </a:p>
          <a:p>
            <a:pPr lvl="2" eaLnBrk="1" hangingPunct="1"/>
            <a:r>
              <a:rPr lang="en-US" b="1" smtClean="0"/>
              <a:t>Example: Coral Draw, Photoshop</a:t>
            </a:r>
          </a:p>
          <a:p>
            <a:pPr lvl="2" eaLnBrk="1" hangingPunct="1">
              <a:buFont typeface="Wingdings" pitchFamily="2" charset="2"/>
              <a:buNone/>
            </a:pPr>
            <a:endParaRPr lang="en-US" b="1" smtClean="0"/>
          </a:p>
        </p:txBody>
      </p:sp>
      <p:sp>
        <p:nvSpPr>
          <p:cNvPr id="44034" name="Footer Placeholder 3"/>
          <p:cNvSpPr>
            <a:spLocks noGrp="1"/>
          </p:cNvSpPr>
          <p:nvPr>
            <p:ph type="ftr" sz="quarter" idx="11"/>
          </p:nvPr>
        </p:nvSpPr>
        <p:spPr>
          <a:noFill/>
        </p:spPr>
        <p:txBody>
          <a:bodyPr/>
          <a:lstStyle/>
          <a:p>
            <a:r>
              <a:rPr lang="en-US"/>
              <a:t>TID 1103</a:t>
            </a:r>
          </a:p>
        </p:txBody>
      </p:sp>
      <p:sp>
        <p:nvSpPr>
          <p:cNvPr id="44035" name="Slide Number Placeholder 4"/>
          <p:cNvSpPr>
            <a:spLocks noGrp="1"/>
          </p:cNvSpPr>
          <p:nvPr>
            <p:ph type="sldNum" sz="quarter" idx="12"/>
          </p:nvPr>
        </p:nvSpPr>
        <p:spPr>
          <a:noFill/>
        </p:spPr>
        <p:txBody>
          <a:bodyPr/>
          <a:lstStyle/>
          <a:p>
            <a:fld id="{D8ADA074-A979-4001-AFCA-C5726C7F97E6}" type="slidenum">
              <a:rPr lang="en-US"/>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smtClean="0"/>
              <a:t>System Software</a:t>
            </a:r>
          </a:p>
        </p:txBody>
      </p:sp>
      <p:sp>
        <p:nvSpPr>
          <p:cNvPr id="45061" name="Rectangle 3"/>
          <p:cNvSpPr>
            <a:spLocks noGrp="1" noChangeArrowheads="1"/>
          </p:cNvSpPr>
          <p:nvPr>
            <p:ph idx="1"/>
          </p:nvPr>
        </p:nvSpPr>
        <p:spPr/>
        <p:txBody>
          <a:bodyPr/>
          <a:lstStyle/>
          <a:p>
            <a:pPr eaLnBrk="1" hangingPunct="1"/>
            <a:r>
              <a:rPr lang="en-US" b="1" u="sng" smtClean="0"/>
              <a:t>3 main system software:</a:t>
            </a:r>
          </a:p>
          <a:p>
            <a:pPr lvl="1" eaLnBrk="1" hangingPunct="1"/>
            <a:r>
              <a:rPr lang="en-US" b="1" smtClean="0"/>
              <a:t> Operating System</a:t>
            </a:r>
          </a:p>
          <a:p>
            <a:pPr lvl="2" eaLnBrk="1" hangingPunct="1"/>
            <a:r>
              <a:rPr lang="en-US" b="1" smtClean="0"/>
              <a:t>Manages and control the computer’s activities</a:t>
            </a:r>
          </a:p>
          <a:p>
            <a:pPr lvl="1" eaLnBrk="1" hangingPunct="1"/>
            <a:r>
              <a:rPr lang="en-US" b="1" smtClean="0"/>
              <a:t>Computer Language Translation Programs</a:t>
            </a:r>
          </a:p>
          <a:p>
            <a:pPr lvl="2" eaLnBrk="1" hangingPunct="1"/>
            <a:r>
              <a:rPr lang="en-US" b="1" smtClean="0"/>
              <a:t>Convert programming languages into machine language</a:t>
            </a:r>
          </a:p>
          <a:p>
            <a:pPr lvl="1" eaLnBrk="1" hangingPunct="1"/>
            <a:r>
              <a:rPr lang="en-US" b="1" smtClean="0"/>
              <a:t>Utility programs</a:t>
            </a:r>
          </a:p>
          <a:p>
            <a:pPr lvl="2" eaLnBrk="1" hangingPunct="1"/>
            <a:r>
              <a:rPr lang="en-US" b="1" smtClean="0"/>
              <a:t>Common processing tasks</a:t>
            </a:r>
          </a:p>
        </p:txBody>
      </p:sp>
      <p:sp>
        <p:nvSpPr>
          <p:cNvPr id="45058" name="Footer Placeholder 3"/>
          <p:cNvSpPr>
            <a:spLocks noGrp="1"/>
          </p:cNvSpPr>
          <p:nvPr>
            <p:ph type="ftr" sz="quarter" idx="11"/>
          </p:nvPr>
        </p:nvSpPr>
        <p:spPr>
          <a:noFill/>
        </p:spPr>
        <p:txBody>
          <a:bodyPr/>
          <a:lstStyle/>
          <a:p>
            <a:r>
              <a:rPr lang="en-US"/>
              <a:t>TID 1103</a:t>
            </a:r>
          </a:p>
        </p:txBody>
      </p:sp>
      <p:sp>
        <p:nvSpPr>
          <p:cNvPr id="45059" name="Slide Number Placeholder 4"/>
          <p:cNvSpPr>
            <a:spLocks noGrp="1"/>
          </p:cNvSpPr>
          <p:nvPr>
            <p:ph type="sldNum" sz="quarter" idx="12"/>
          </p:nvPr>
        </p:nvSpPr>
        <p:spPr>
          <a:noFill/>
        </p:spPr>
        <p:txBody>
          <a:bodyPr/>
          <a:lstStyle/>
          <a:p>
            <a:fld id="{3A106D47-4D96-4E11-AD63-22AA41E0886D}" type="slidenum">
              <a:rPr lang="en-US"/>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smtClean="0"/>
              <a:t>Operating System</a:t>
            </a:r>
          </a:p>
        </p:txBody>
      </p:sp>
      <p:sp>
        <p:nvSpPr>
          <p:cNvPr id="46085" name="Rectangle 3"/>
          <p:cNvSpPr>
            <a:spLocks noGrp="1" noChangeArrowheads="1"/>
          </p:cNvSpPr>
          <p:nvPr>
            <p:ph idx="1"/>
          </p:nvPr>
        </p:nvSpPr>
        <p:spPr/>
        <p:txBody>
          <a:bodyPr/>
          <a:lstStyle/>
          <a:p>
            <a:pPr eaLnBrk="1" hangingPunct="1"/>
            <a:r>
              <a:rPr lang="en-US" b="1" u="sng" smtClean="0"/>
              <a:t>3 main functions of the operating system</a:t>
            </a:r>
          </a:p>
          <a:p>
            <a:pPr lvl="1" eaLnBrk="1" hangingPunct="1">
              <a:buFont typeface="Wingdings" pitchFamily="2" charset="2"/>
              <a:buNone/>
            </a:pPr>
            <a:endParaRPr lang="en-US" b="1" smtClean="0"/>
          </a:p>
          <a:p>
            <a:pPr lvl="1" eaLnBrk="1" hangingPunct="1"/>
            <a:r>
              <a:rPr lang="en-US" b="1" smtClean="0"/>
              <a:t>Allocates and assigns system resources</a:t>
            </a:r>
          </a:p>
          <a:p>
            <a:pPr lvl="1" eaLnBrk="1" hangingPunct="1"/>
            <a:r>
              <a:rPr lang="en-US" b="1" smtClean="0"/>
              <a:t>Schedules the use of computer resources and computer job</a:t>
            </a:r>
          </a:p>
          <a:p>
            <a:pPr lvl="1" eaLnBrk="1" hangingPunct="1"/>
            <a:r>
              <a:rPr lang="en-US" b="1" smtClean="0"/>
              <a:t>Monitor computer system activities</a:t>
            </a:r>
          </a:p>
          <a:p>
            <a:pPr lvl="1" eaLnBrk="1" hangingPunct="1"/>
            <a:endParaRPr lang="en-US" b="1" smtClean="0"/>
          </a:p>
        </p:txBody>
      </p:sp>
      <p:sp>
        <p:nvSpPr>
          <p:cNvPr id="46082" name="Footer Placeholder 3"/>
          <p:cNvSpPr>
            <a:spLocks noGrp="1"/>
          </p:cNvSpPr>
          <p:nvPr>
            <p:ph type="ftr" sz="quarter" idx="11"/>
          </p:nvPr>
        </p:nvSpPr>
        <p:spPr>
          <a:noFill/>
        </p:spPr>
        <p:txBody>
          <a:bodyPr/>
          <a:lstStyle/>
          <a:p>
            <a:r>
              <a:rPr lang="en-US"/>
              <a:t>TID 1103</a:t>
            </a:r>
          </a:p>
        </p:txBody>
      </p:sp>
      <p:sp>
        <p:nvSpPr>
          <p:cNvPr id="46083" name="Slide Number Placeholder 4"/>
          <p:cNvSpPr>
            <a:spLocks noGrp="1"/>
          </p:cNvSpPr>
          <p:nvPr>
            <p:ph type="sldNum" sz="quarter" idx="12"/>
          </p:nvPr>
        </p:nvSpPr>
        <p:spPr>
          <a:noFill/>
        </p:spPr>
        <p:txBody>
          <a:bodyPr/>
          <a:lstStyle/>
          <a:p>
            <a:fld id="{6C93C141-1FC6-4D80-BE4F-36B5D173B5D4}" type="slidenum">
              <a:rPr lang="en-US"/>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eaLnBrk="1" hangingPunct="1"/>
            <a:r>
              <a:rPr lang="en-US" smtClean="0"/>
              <a:t>Operating System</a:t>
            </a:r>
          </a:p>
        </p:txBody>
      </p:sp>
      <p:sp>
        <p:nvSpPr>
          <p:cNvPr id="47109" name="Rectangle 3"/>
          <p:cNvSpPr>
            <a:spLocks noGrp="1" noChangeArrowheads="1"/>
          </p:cNvSpPr>
          <p:nvPr>
            <p:ph idx="1"/>
          </p:nvPr>
        </p:nvSpPr>
        <p:spPr/>
        <p:txBody>
          <a:bodyPr/>
          <a:lstStyle/>
          <a:p>
            <a:pPr eaLnBrk="1" hangingPunct="1"/>
            <a:r>
              <a:rPr lang="en-US" b="1" u="sng" smtClean="0"/>
              <a:t>Example of operating system</a:t>
            </a:r>
            <a:r>
              <a:rPr lang="en-US" b="1" smtClean="0"/>
              <a:t>:</a:t>
            </a:r>
          </a:p>
          <a:p>
            <a:pPr lvl="1" eaLnBrk="1" hangingPunct="1"/>
            <a:r>
              <a:rPr lang="en-US" b="1" smtClean="0"/>
              <a:t>DOS</a:t>
            </a:r>
          </a:p>
          <a:p>
            <a:pPr lvl="1" eaLnBrk="1" hangingPunct="1"/>
            <a:r>
              <a:rPr lang="en-US" b="1" smtClean="0"/>
              <a:t>UNIX</a:t>
            </a:r>
          </a:p>
          <a:p>
            <a:pPr lvl="1" eaLnBrk="1" hangingPunct="1"/>
            <a:r>
              <a:rPr lang="en-US" b="1" smtClean="0"/>
              <a:t>OS/2</a:t>
            </a:r>
          </a:p>
          <a:p>
            <a:pPr lvl="1" eaLnBrk="1" hangingPunct="1"/>
            <a:r>
              <a:rPr lang="en-US" b="1" smtClean="0"/>
              <a:t>Windows 95/98/2000/NT/ME/XP</a:t>
            </a:r>
          </a:p>
          <a:p>
            <a:pPr lvl="1" eaLnBrk="1" hangingPunct="1"/>
            <a:r>
              <a:rPr lang="en-US" b="1" smtClean="0"/>
              <a:t>Macintosh</a:t>
            </a:r>
          </a:p>
          <a:p>
            <a:pPr lvl="1" eaLnBrk="1" hangingPunct="1">
              <a:buFont typeface="Wingdings" pitchFamily="2" charset="2"/>
              <a:buNone/>
            </a:pPr>
            <a:endParaRPr lang="en-US" b="1" smtClean="0"/>
          </a:p>
        </p:txBody>
      </p:sp>
      <p:sp>
        <p:nvSpPr>
          <p:cNvPr id="47106" name="Footer Placeholder 3"/>
          <p:cNvSpPr>
            <a:spLocks noGrp="1"/>
          </p:cNvSpPr>
          <p:nvPr>
            <p:ph type="ftr" sz="quarter" idx="11"/>
          </p:nvPr>
        </p:nvSpPr>
        <p:spPr>
          <a:noFill/>
        </p:spPr>
        <p:txBody>
          <a:bodyPr/>
          <a:lstStyle/>
          <a:p>
            <a:r>
              <a:rPr lang="en-US"/>
              <a:t>TID 1103</a:t>
            </a:r>
          </a:p>
        </p:txBody>
      </p:sp>
      <p:sp>
        <p:nvSpPr>
          <p:cNvPr id="47107" name="Slide Number Placeholder 4"/>
          <p:cNvSpPr>
            <a:spLocks noGrp="1"/>
          </p:cNvSpPr>
          <p:nvPr>
            <p:ph type="sldNum" sz="quarter" idx="12"/>
          </p:nvPr>
        </p:nvSpPr>
        <p:spPr>
          <a:noFill/>
        </p:spPr>
        <p:txBody>
          <a:bodyPr/>
          <a:lstStyle/>
          <a:p>
            <a:fld id="{C8FA94A1-3970-4AEB-A4F7-10442DBE5673}" type="slidenum">
              <a:rPr lang="en-US"/>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en-US" smtClean="0"/>
              <a:t>Operating System</a:t>
            </a:r>
          </a:p>
        </p:txBody>
      </p:sp>
      <p:sp>
        <p:nvSpPr>
          <p:cNvPr id="48133" name="Rectangle 3"/>
          <p:cNvSpPr>
            <a:spLocks noGrp="1" noChangeArrowheads="1"/>
          </p:cNvSpPr>
          <p:nvPr>
            <p:ph idx="1"/>
          </p:nvPr>
        </p:nvSpPr>
        <p:spPr/>
        <p:txBody>
          <a:bodyPr/>
          <a:lstStyle/>
          <a:p>
            <a:pPr eaLnBrk="1" hangingPunct="1"/>
            <a:r>
              <a:rPr lang="en-US" b="1" u="sng" smtClean="0"/>
              <a:t>Disk Operating System/DOS</a:t>
            </a:r>
          </a:p>
          <a:p>
            <a:pPr lvl="1" eaLnBrk="1" hangingPunct="1"/>
            <a:r>
              <a:rPr lang="en-US" b="1" smtClean="0"/>
              <a:t>Operating system for older IBM and IBM-compatible PCs. </a:t>
            </a:r>
          </a:p>
          <a:p>
            <a:pPr lvl="1" eaLnBrk="1" hangingPunct="1"/>
            <a:r>
              <a:rPr lang="en-US" b="1" smtClean="0"/>
              <a:t>Disadvantage:</a:t>
            </a:r>
          </a:p>
          <a:p>
            <a:pPr lvl="2" eaLnBrk="1" hangingPunct="1"/>
            <a:r>
              <a:rPr lang="en-US" b="1" smtClean="0"/>
              <a:t>Do not support multitasking </a:t>
            </a:r>
          </a:p>
          <a:p>
            <a:pPr lvl="2" eaLnBrk="1" hangingPunct="1"/>
            <a:r>
              <a:rPr lang="en-US" b="1" smtClean="0"/>
              <a:t> Limits program use of memory to 640 kilobytes</a:t>
            </a:r>
          </a:p>
        </p:txBody>
      </p:sp>
      <p:sp>
        <p:nvSpPr>
          <p:cNvPr id="48130" name="Footer Placeholder 3"/>
          <p:cNvSpPr>
            <a:spLocks noGrp="1"/>
          </p:cNvSpPr>
          <p:nvPr>
            <p:ph type="ftr" sz="quarter" idx="11"/>
          </p:nvPr>
        </p:nvSpPr>
        <p:spPr>
          <a:noFill/>
        </p:spPr>
        <p:txBody>
          <a:bodyPr/>
          <a:lstStyle/>
          <a:p>
            <a:r>
              <a:rPr lang="en-US"/>
              <a:t>TID 1103</a:t>
            </a:r>
          </a:p>
        </p:txBody>
      </p:sp>
      <p:sp>
        <p:nvSpPr>
          <p:cNvPr id="48131" name="Slide Number Placeholder 4"/>
          <p:cNvSpPr>
            <a:spLocks noGrp="1"/>
          </p:cNvSpPr>
          <p:nvPr>
            <p:ph type="sldNum" sz="quarter" idx="12"/>
          </p:nvPr>
        </p:nvSpPr>
        <p:spPr>
          <a:noFill/>
        </p:spPr>
        <p:txBody>
          <a:bodyPr/>
          <a:lstStyle/>
          <a:p>
            <a:fld id="{633AA310-5820-4889-BC04-9CCC144FD193}" type="slidenum">
              <a:rPr lang="en-US"/>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r>
              <a:rPr lang="en-US" smtClean="0"/>
              <a:t>Operating System</a:t>
            </a:r>
          </a:p>
        </p:txBody>
      </p:sp>
      <p:sp>
        <p:nvSpPr>
          <p:cNvPr id="49157" name="Rectangle 3"/>
          <p:cNvSpPr>
            <a:spLocks noGrp="1" noChangeArrowheads="1"/>
          </p:cNvSpPr>
          <p:nvPr>
            <p:ph idx="1"/>
          </p:nvPr>
        </p:nvSpPr>
        <p:spPr/>
        <p:txBody>
          <a:bodyPr/>
          <a:lstStyle/>
          <a:p>
            <a:pPr eaLnBrk="1" hangingPunct="1"/>
            <a:r>
              <a:rPr lang="en-US" b="1" u="sng" smtClean="0"/>
              <a:t>OS/2 (Operating System/2</a:t>
            </a:r>
            <a:r>
              <a:rPr lang="en-US" b="1" smtClean="0"/>
              <a:t>)</a:t>
            </a:r>
          </a:p>
          <a:p>
            <a:pPr lvl="1" eaLnBrk="1" hangingPunct="1"/>
            <a:r>
              <a:rPr lang="en-US" b="1" smtClean="0"/>
              <a:t>Operating system for IBM PCS that can take advantage of the 32-bit microprocessor.</a:t>
            </a:r>
          </a:p>
          <a:p>
            <a:pPr lvl="1" eaLnBrk="1" hangingPunct="1"/>
            <a:r>
              <a:rPr lang="en-US" b="1" smtClean="0"/>
              <a:t>Support multitasking and networking.</a:t>
            </a:r>
          </a:p>
          <a:p>
            <a:pPr lvl="1" eaLnBrk="1" hangingPunct="1"/>
            <a:r>
              <a:rPr lang="en-US" b="1" smtClean="0"/>
              <a:t>Has its own graphical user interface and desktop and server version</a:t>
            </a:r>
          </a:p>
          <a:p>
            <a:pPr lvl="1" eaLnBrk="1" hangingPunct="1"/>
            <a:r>
              <a:rPr lang="en-US" b="1" smtClean="0"/>
              <a:t>Very memory intensive applications</a:t>
            </a:r>
          </a:p>
          <a:p>
            <a:pPr lvl="1" eaLnBrk="1" hangingPunct="1">
              <a:buFont typeface="Wingdings" pitchFamily="2" charset="2"/>
              <a:buNone/>
            </a:pPr>
            <a:r>
              <a:rPr lang="en-US" b="1" smtClean="0"/>
              <a:t>	</a:t>
            </a:r>
          </a:p>
        </p:txBody>
      </p:sp>
      <p:sp>
        <p:nvSpPr>
          <p:cNvPr id="49154" name="Footer Placeholder 3"/>
          <p:cNvSpPr>
            <a:spLocks noGrp="1"/>
          </p:cNvSpPr>
          <p:nvPr>
            <p:ph type="ftr" sz="quarter" idx="11"/>
          </p:nvPr>
        </p:nvSpPr>
        <p:spPr>
          <a:noFill/>
        </p:spPr>
        <p:txBody>
          <a:bodyPr/>
          <a:lstStyle/>
          <a:p>
            <a:r>
              <a:rPr lang="en-US"/>
              <a:t>TID 1103</a:t>
            </a:r>
          </a:p>
        </p:txBody>
      </p:sp>
      <p:sp>
        <p:nvSpPr>
          <p:cNvPr id="49155" name="Slide Number Placeholder 4"/>
          <p:cNvSpPr>
            <a:spLocks noGrp="1"/>
          </p:cNvSpPr>
          <p:nvPr>
            <p:ph type="sldNum" sz="quarter" idx="12"/>
          </p:nvPr>
        </p:nvSpPr>
        <p:spPr>
          <a:noFill/>
        </p:spPr>
        <p:txBody>
          <a:bodyPr/>
          <a:lstStyle/>
          <a:p>
            <a:fld id="{3374E568-BD0D-4245-B8A0-86BE9E3A7BA1}" type="slidenum">
              <a:rPr lang="en-US"/>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eaLnBrk="1" hangingPunct="1"/>
            <a:r>
              <a:rPr lang="en-US" smtClean="0"/>
              <a:t>Operating System</a:t>
            </a:r>
          </a:p>
        </p:txBody>
      </p:sp>
      <p:sp>
        <p:nvSpPr>
          <p:cNvPr id="50181" name="Rectangle 3"/>
          <p:cNvSpPr>
            <a:spLocks noGrp="1" noChangeArrowheads="1"/>
          </p:cNvSpPr>
          <p:nvPr>
            <p:ph idx="1"/>
          </p:nvPr>
        </p:nvSpPr>
        <p:spPr/>
        <p:txBody>
          <a:bodyPr/>
          <a:lstStyle/>
          <a:p>
            <a:pPr eaLnBrk="1" hangingPunct="1"/>
            <a:r>
              <a:rPr lang="en-US" b="1" u="sng" smtClean="0"/>
              <a:t>UNIX</a:t>
            </a:r>
          </a:p>
          <a:p>
            <a:pPr lvl="1" eaLnBrk="1" hangingPunct="1"/>
            <a:r>
              <a:rPr lang="en-US" b="1" smtClean="0"/>
              <a:t>Developed by Bell Laboratories in 1969</a:t>
            </a:r>
          </a:p>
          <a:p>
            <a:pPr lvl="1" eaLnBrk="1" hangingPunct="1"/>
            <a:r>
              <a:rPr lang="en-US" b="1" smtClean="0"/>
              <a:t>Operating System for all types of computers, which is machine independent and support multi-user processing, multitasking and networking. Used in high-end workstations and servers.</a:t>
            </a:r>
          </a:p>
        </p:txBody>
      </p:sp>
      <p:sp>
        <p:nvSpPr>
          <p:cNvPr id="50178" name="Footer Placeholder 3"/>
          <p:cNvSpPr>
            <a:spLocks noGrp="1"/>
          </p:cNvSpPr>
          <p:nvPr>
            <p:ph type="ftr" sz="quarter" idx="11"/>
          </p:nvPr>
        </p:nvSpPr>
        <p:spPr>
          <a:noFill/>
        </p:spPr>
        <p:txBody>
          <a:bodyPr/>
          <a:lstStyle/>
          <a:p>
            <a:r>
              <a:rPr lang="en-US"/>
              <a:t>TID 1103</a:t>
            </a:r>
          </a:p>
        </p:txBody>
      </p:sp>
      <p:sp>
        <p:nvSpPr>
          <p:cNvPr id="50179" name="Slide Number Placeholder 4"/>
          <p:cNvSpPr>
            <a:spLocks noGrp="1"/>
          </p:cNvSpPr>
          <p:nvPr>
            <p:ph type="sldNum" sz="quarter" idx="12"/>
          </p:nvPr>
        </p:nvSpPr>
        <p:spPr>
          <a:noFill/>
        </p:spPr>
        <p:txBody>
          <a:bodyPr/>
          <a:lstStyle/>
          <a:p>
            <a:fld id="{F29DC6A4-1816-4D7F-931A-798D0B20F445}" type="slidenum">
              <a:rPr lang="en-US"/>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en-US" smtClean="0"/>
              <a:t>Operating System</a:t>
            </a:r>
          </a:p>
        </p:txBody>
      </p:sp>
      <p:sp>
        <p:nvSpPr>
          <p:cNvPr id="51205" name="Rectangle 3"/>
          <p:cNvSpPr>
            <a:spLocks noGrp="1" noChangeArrowheads="1"/>
          </p:cNvSpPr>
          <p:nvPr>
            <p:ph idx="1"/>
          </p:nvPr>
        </p:nvSpPr>
        <p:spPr/>
        <p:txBody>
          <a:bodyPr/>
          <a:lstStyle/>
          <a:p>
            <a:pPr eaLnBrk="1" hangingPunct="1"/>
            <a:r>
              <a:rPr lang="en-US" b="1" u="sng" smtClean="0"/>
              <a:t>Macintosh</a:t>
            </a:r>
          </a:p>
          <a:p>
            <a:pPr lvl="1" eaLnBrk="1" hangingPunct="1"/>
            <a:r>
              <a:rPr lang="en-US" b="1" smtClean="0"/>
              <a:t>Os for Macintosh computer that support multitasking</a:t>
            </a:r>
          </a:p>
          <a:p>
            <a:pPr lvl="1" eaLnBrk="1" hangingPunct="1"/>
            <a:r>
              <a:rPr lang="en-US" b="1" smtClean="0"/>
              <a:t>Has access to the internet and has powerful graphics and multimedia capabilities</a:t>
            </a:r>
          </a:p>
          <a:p>
            <a:pPr lvl="1" eaLnBrk="1" hangingPunct="1">
              <a:buFont typeface="Wingdings" pitchFamily="2" charset="2"/>
              <a:buNone/>
            </a:pPr>
            <a:endParaRPr lang="en-US" b="1" smtClean="0"/>
          </a:p>
        </p:txBody>
      </p:sp>
      <p:sp>
        <p:nvSpPr>
          <p:cNvPr id="51202" name="Footer Placeholder 3"/>
          <p:cNvSpPr>
            <a:spLocks noGrp="1"/>
          </p:cNvSpPr>
          <p:nvPr>
            <p:ph type="ftr" sz="quarter" idx="11"/>
          </p:nvPr>
        </p:nvSpPr>
        <p:spPr>
          <a:noFill/>
        </p:spPr>
        <p:txBody>
          <a:bodyPr/>
          <a:lstStyle/>
          <a:p>
            <a:r>
              <a:rPr lang="en-US"/>
              <a:t>TID 1103</a:t>
            </a:r>
          </a:p>
        </p:txBody>
      </p:sp>
      <p:sp>
        <p:nvSpPr>
          <p:cNvPr id="51203" name="Slide Number Placeholder 4"/>
          <p:cNvSpPr>
            <a:spLocks noGrp="1"/>
          </p:cNvSpPr>
          <p:nvPr>
            <p:ph type="sldNum" sz="quarter" idx="12"/>
          </p:nvPr>
        </p:nvSpPr>
        <p:spPr>
          <a:noFill/>
        </p:spPr>
        <p:txBody>
          <a:bodyPr/>
          <a:lstStyle/>
          <a:p>
            <a:fld id="{0672909A-B000-4B42-AD9D-9264B83A4A69}"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eaLnBrk="1" hangingPunct="1"/>
            <a:r>
              <a:rPr lang="en-US" smtClean="0"/>
              <a:t>Programming languages</a:t>
            </a:r>
          </a:p>
        </p:txBody>
      </p:sp>
      <p:sp>
        <p:nvSpPr>
          <p:cNvPr id="52229" name="Rectangle 3"/>
          <p:cNvSpPr>
            <a:spLocks noGrp="1" noChangeArrowheads="1"/>
          </p:cNvSpPr>
          <p:nvPr>
            <p:ph idx="1"/>
          </p:nvPr>
        </p:nvSpPr>
        <p:spPr/>
        <p:txBody>
          <a:bodyPr/>
          <a:lstStyle/>
          <a:p>
            <a:pPr eaLnBrk="1" hangingPunct="1"/>
            <a:r>
              <a:rPr lang="en-US" b="1" u="sng" smtClean="0"/>
              <a:t>Generation of programming languages</a:t>
            </a:r>
          </a:p>
          <a:p>
            <a:pPr lvl="1" eaLnBrk="1" hangingPunct="1"/>
            <a:r>
              <a:rPr lang="en-US" b="1" smtClean="0"/>
              <a:t>Machine language ( First Generation)</a:t>
            </a:r>
          </a:p>
          <a:p>
            <a:pPr lvl="2" eaLnBrk="1" hangingPunct="1"/>
            <a:r>
              <a:rPr lang="en-US" smtClean="0"/>
              <a:t>Using binary code ( 1 and 0 )</a:t>
            </a:r>
          </a:p>
          <a:p>
            <a:pPr lvl="2" eaLnBrk="1" hangingPunct="1"/>
            <a:r>
              <a:rPr lang="en-US" smtClean="0"/>
              <a:t>Programming in machine language is very slow, labor-intensive process</a:t>
            </a:r>
          </a:p>
          <a:p>
            <a:pPr lvl="2" eaLnBrk="1" hangingPunct="1"/>
            <a:r>
              <a:rPr lang="en-US" smtClean="0"/>
              <a:t>Example : </a:t>
            </a:r>
            <a:r>
              <a:rPr lang="en-US" sz="2400" smtClean="0">
                <a:solidFill>
                  <a:srgbClr val="000000"/>
                </a:solidFill>
              </a:rPr>
              <a:t>1010 1101</a:t>
            </a:r>
            <a:r>
              <a:rPr lang="en-US" smtClean="0"/>
              <a:t> </a:t>
            </a:r>
          </a:p>
        </p:txBody>
      </p:sp>
      <p:sp>
        <p:nvSpPr>
          <p:cNvPr id="52226" name="Footer Placeholder 3"/>
          <p:cNvSpPr>
            <a:spLocks noGrp="1"/>
          </p:cNvSpPr>
          <p:nvPr>
            <p:ph type="ftr" sz="quarter" idx="11"/>
          </p:nvPr>
        </p:nvSpPr>
        <p:spPr>
          <a:noFill/>
        </p:spPr>
        <p:txBody>
          <a:bodyPr/>
          <a:lstStyle/>
          <a:p>
            <a:r>
              <a:rPr lang="en-US"/>
              <a:t>TID 1103</a:t>
            </a:r>
          </a:p>
        </p:txBody>
      </p:sp>
      <p:sp>
        <p:nvSpPr>
          <p:cNvPr id="52227" name="Slide Number Placeholder 4"/>
          <p:cNvSpPr>
            <a:spLocks noGrp="1"/>
          </p:cNvSpPr>
          <p:nvPr>
            <p:ph type="sldNum" sz="quarter" idx="12"/>
          </p:nvPr>
        </p:nvSpPr>
        <p:spPr>
          <a:noFill/>
        </p:spPr>
        <p:txBody>
          <a:bodyPr/>
          <a:lstStyle/>
          <a:p>
            <a:fld id="{BA2812FA-B07F-4346-9C40-15B9BE29F9A7}" type="slidenum">
              <a:rPr lang="en-US"/>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r>
              <a:rPr lang="en-US" smtClean="0"/>
              <a:t>Programming languages</a:t>
            </a:r>
          </a:p>
        </p:txBody>
      </p:sp>
      <p:sp>
        <p:nvSpPr>
          <p:cNvPr id="53253" name="Rectangle 3"/>
          <p:cNvSpPr>
            <a:spLocks noGrp="1" noChangeArrowheads="1"/>
          </p:cNvSpPr>
          <p:nvPr>
            <p:ph idx="1"/>
          </p:nvPr>
        </p:nvSpPr>
        <p:spPr/>
        <p:txBody>
          <a:bodyPr/>
          <a:lstStyle/>
          <a:p>
            <a:pPr eaLnBrk="1" hangingPunct="1"/>
            <a:r>
              <a:rPr lang="en-US" b="1" smtClean="0"/>
              <a:t>Assembly Language (2</a:t>
            </a:r>
            <a:r>
              <a:rPr lang="en-US" b="1" baseline="30000" smtClean="0"/>
              <a:t>nd</a:t>
            </a:r>
            <a:r>
              <a:rPr lang="en-US" b="1" smtClean="0"/>
              <a:t> generation)</a:t>
            </a:r>
          </a:p>
          <a:p>
            <a:pPr lvl="1" eaLnBrk="1" hangingPunct="1"/>
            <a:r>
              <a:rPr lang="en-US" smtClean="0"/>
              <a:t>Developed in 1950s that resembles machine language </a:t>
            </a:r>
            <a:r>
              <a:rPr lang="en-US" u="sng" smtClean="0"/>
              <a:t>but </a:t>
            </a:r>
            <a:r>
              <a:rPr lang="en-US" smtClean="0"/>
              <a:t> substitutes mnemonics for numeric codes ( example: load, sum)</a:t>
            </a:r>
          </a:p>
          <a:p>
            <a:pPr lvl="1" eaLnBrk="1" hangingPunct="1"/>
            <a:r>
              <a:rPr lang="en-US" smtClean="0"/>
              <a:t>Difficult to read, debug and learn and costly in term of programmers time</a:t>
            </a:r>
          </a:p>
          <a:p>
            <a:pPr lvl="1" eaLnBrk="1" hangingPunct="1">
              <a:buFont typeface="Wingdings" pitchFamily="2" charset="2"/>
              <a:buNone/>
            </a:pPr>
            <a:endParaRPr lang="en-US" smtClean="0"/>
          </a:p>
          <a:p>
            <a:pPr lvl="1" eaLnBrk="1" hangingPunct="1"/>
            <a:endParaRPr lang="en-US" smtClean="0"/>
          </a:p>
        </p:txBody>
      </p:sp>
      <p:sp>
        <p:nvSpPr>
          <p:cNvPr id="53250" name="Footer Placeholder 3"/>
          <p:cNvSpPr>
            <a:spLocks noGrp="1"/>
          </p:cNvSpPr>
          <p:nvPr>
            <p:ph type="ftr" sz="quarter" idx="11"/>
          </p:nvPr>
        </p:nvSpPr>
        <p:spPr>
          <a:noFill/>
        </p:spPr>
        <p:txBody>
          <a:bodyPr/>
          <a:lstStyle/>
          <a:p>
            <a:r>
              <a:rPr lang="en-US"/>
              <a:t>TID 1103</a:t>
            </a:r>
          </a:p>
        </p:txBody>
      </p:sp>
      <p:sp>
        <p:nvSpPr>
          <p:cNvPr id="53251" name="Slide Number Placeholder 4"/>
          <p:cNvSpPr>
            <a:spLocks noGrp="1"/>
          </p:cNvSpPr>
          <p:nvPr>
            <p:ph type="sldNum" sz="quarter" idx="12"/>
          </p:nvPr>
        </p:nvSpPr>
        <p:spPr>
          <a:noFill/>
        </p:spPr>
        <p:txBody>
          <a:bodyPr/>
          <a:lstStyle/>
          <a:p>
            <a:fld id="{EB46B806-9817-4DC3-8045-770D22BFFB21}" type="slidenum">
              <a:rPr lang="en-US"/>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533400" y="228600"/>
            <a:ext cx="8229600" cy="1143000"/>
          </a:xfrm>
        </p:spPr>
        <p:txBody>
          <a:bodyPr/>
          <a:lstStyle/>
          <a:p>
            <a:pPr eaLnBrk="1" hangingPunct="1"/>
            <a:r>
              <a:rPr lang="en-US" smtClean="0"/>
              <a:t>Introduction	</a:t>
            </a:r>
          </a:p>
        </p:txBody>
      </p:sp>
      <p:sp>
        <p:nvSpPr>
          <p:cNvPr id="41987" name="Rectangle 3"/>
          <p:cNvSpPr>
            <a:spLocks noGrp="1" noChangeArrowheads="1"/>
          </p:cNvSpPr>
          <p:nvPr>
            <p:ph idx="1"/>
          </p:nvPr>
        </p:nvSpPr>
        <p:spPr/>
        <p:txBody>
          <a:bodyPr/>
          <a:lstStyle/>
          <a:p>
            <a:pPr eaLnBrk="1" hangingPunct="1"/>
            <a:r>
              <a:rPr lang="en-US" b="1" smtClean="0"/>
              <a:t>What is Information Technology (IT)?</a:t>
            </a:r>
          </a:p>
          <a:p>
            <a:pPr eaLnBrk="1" hangingPunct="1"/>
            <a:r>
              <a:rPr lang="en-US" b="1" smtClean="0"/>
              <a:t>Definition</a:t>
            </a:r>
          </a:p>
          <a:p>
            <a:pPr lvl="1" eaLnBrk="1" hangingPunct="1"/>
            <a:r>
              <a:rPr lang="en-US" b="1" smtClean="0"/>
              <a:t>Process</a:t>
            </a:r>
          </a:p>
          <a:p>
            <a:pPr lvl="1" eaLnBrk="1" hangingPunct="1"/>
            <a:r>
              <a:rPr lang="en-US" b="1" smtClean="0"/>
              <a:t>Application (software)</a:t>
            </a:r>
          </a:p>
          <a:p>
            <a:pPr lvl="1" eaLnBrk="1" hangingPunct="1"/>
            <a:r>
              <a:rPr lang="en-US" b="1" smtClean="0"/>
              <a:t>Hardware</a:t>
            </a:r>
          </a:p>
          <a:p>
            <a:pPr lvl="1" eaLnBrk="1" hangingPunct="1">
              <a:buFont typeface="Wingdings" pitchFamily="2" charset="2"/>
              <a:buNone/>
            </a:pPr>
            <a:r>
              <a:rPr lang="en-US" sz="2800" b="1" smtClean="0">
                <a:cs typeface="Arial" charset="0"/>
              </a:rPr>
              <a:t>	that is used to get, create, arrange, analyze and present the information in various format including text, image, audio and video.</a:t>
            </a:r>
          </a:p>
        </p:txBody>
      </p:sp>
      <p:sp>
        <p:nvSpPr>
          <p:cNvPr id="9218" name="Footer Placeholder 3"/>
          <p:cNvSpPr>
            <a:spLocks noGrp="1"/>
          </p:cNvSpPr>
          <p:nvPr>
            <p:ph type="ftr" sz="quarter" idx="11"/>
          </p:nvPr>
        </p:nvSpPr>
        <p:spPr>
          <a:noFill/>
        </p:spPr>
        <p:txBody>
          <a:bodyPr/>
          <a:lstStyle/>
          <a:p>
            <a:r>
              <a:rPr lang="en-US"/>
              <a:t>TID 1103</a:t>
            </a:r>
          </a:p>
        </p:txBody>
      </p:sp>
      <p:sp>
        <p:nvSpPr>
          <p:cNvPr id="9219" name="Slide Number Placeholder 4"/>
          <p:cNvSpPr>
            <a:spLocks noGrp="1"/>
          </p:cNvSpPr>
          <p:nvPr>
            <p:ph type="sldNum" sz="quarter" idx="12"/>
          </p:nvPr>
        </p:nvSpPr>
        <p:spPr>
          <a:noFill/>
        </p:spPr>
        <p:txBody>
          <a:bodyPr/>
          <a:lstStyle/>
          <a:p>
            <a:fld id="{D4F269F9-8E7E-4035-AD53-E3511F9928D6}" type="slidenum">
              <a:rPr lang="en-US"/>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en-US" smtClean="0"/>
              <a:t>Programming languages</a:t>
            </a:r>
          </a:p>
        </p:txBody>
      </p:sp>
      <p:sp>
        <p:nvSpPr>
          <p:cNvPr id="54277" name="Rectangle 3"/>
          <p:cNvSpPr>
            <a:spLocks noGrp="1" noChangeArrowheads="1"/>
          </p:cNvSpPr>
          <p:nvPr>
            <p:ph idx="1"/>
          </p:nvPr>
        </p:nvSpPr>
        <p:spPr/>
        <p:txBody>
          <a:bodyPr/>
          <a:lstStyle/>
          <a:p>
            <a:pPr eaLnBrk="1" hangingPunct="1"/>
            <a:r>
              <a:rPr lang="en-US" b="1" smtClean="0"/>
              <a:t>3</a:t>
            </a:r>
            <a:r>
              <a:rPr lang="en-US" b="1" baseline="30000" smtClean="0"/>
              <a:t>rd</a:t>
            </a:r>
            <a:r>
              <a:rPr lang="en-US" b="1" smtClean="0"/>
              <a:t> generation</a:t>
            </a:r>
          </a:p>
          <a:p>
            <a:pPr lvl="1" eaLnBrk="1" hangingPunct="1"/>
            <a:r>
              <a:rPr lang="en-US" b="1" smtClean="0"/>
              <a:t>Specify instructions as brief statements that are more like natural language than assembly language.</a:t>
            </a:r>
          </a:p>
          <a:p>
            <a:pPr lvl="1" eaLnBrk="1" hangingPunct="1"/>
            <a:r>
              <a:rPr lang="en-US" b="1" smtClean="0"/>
              <a:t>Easier to write and understand in comparison of assembly language.</a:t>
            </a:r>
          </a:p>
          <a:p>
            <a:pPr lvl="1" eaLnBrk="1" hangingPunct="1"/>
            <a:r>
              <a:rPr lang="en-US" b="1" smtClean="0"/>
              <a:t>Example: FORTRAN, COBOL,BASIC, Pascal Lisp and C</a:t>
            </a:r>
          </a:p>
        </p:txBody>
      </p:sp>
      <p:sp>
        <p:nvSpPr>
          <p:cNvPr id="54274" name="Footer Placeholder 3"/>
          <p:cNvSpPr>
            <a:spLocks noGrp="1"/>
          </p:cNvSpPr>
          <p:nvPr>
            <p:ph type="ftr" sz="quarter" idx="11"/>
          </p:nvPr>
        </p:nvSpPr>
        <p:spPr>
          <a:noFill/>
        </p:spPr>
        <p:txBody>
          <a:bodyPr/>
          <a:lstStyle/>
          <a:p>
            <a:r>
              <a:rPr lang="en-US"/>
              <a:t>TID 1103</a:t>
            </a:r>
          </a:p>
        </p:txBody>
      </p:sp>
      <p:sp>
        <p:nvSpPr>
          <p:cNvPr id="54275" name="Slide Number Placeholder 4"/>
          <p:cNvSpPr>
            <a:spLocks noGrp="1"/>
          </p:cNvSpPr>
          <p:nvPr>
            <p:ph type="sldNum" sz="quarter" idx="12"/>
          </p:nvPr>
        </p:nvSpPr>
        <p:spPr>
          <a:noFill/>
        </p:spPr>
        <p:txBody>
          <a:bodyPr/>
          <a:lstStyle/>
          <a:p>
            <a:fld id="{786BE110-0B6F-4548-90B2-633C2266AFAA}" type="slidenum">
              <a:rPr lang="en-US"/>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en-US" smtClean="0"/>
              <a:t>Programming languages</a:t>
            </a:r>
          </a:p>
        </p:txBody>
      </p:sp>
      <p:sp>
        <p:nvSpPr>
          <p:cNvPr id="55301" name="Rectangle 3"/>
          <p:cNvSpPr>
            <a:spLocks noGrp="1" noChangeArrowheads="1"/>
          </p:cNvSpPr>
          <p:nvPr>
            <p:ph idx="1"/>
          </p:nvPr>
        </p:nvSpPr>
        <p:spPr/>
        <p:txBody>
          <a:bodyPr>
            <a:normAutofit lnSpcReduction="10000"/>
          </a:bodyPr>
          <a:lstStyle/>
          <a:p>
            <a:pPr eaLnBrk="1" hangingPunct="1">
              <a:lnSpc>
                <a:spcPct val="90000"/>
              </a:lnSpc>
            </a:pPr>
            <a:r>
              <a:rPr lang="en-US" sz="2800" b="1" smtClean="0"/>
              <a:t>4</a:t>
            </a:r>
            <a:r>
              <a:rPr lang="en-US" sz="2800" b="1" baseline="30000" smtClean="0"/>
              <a:t>th</a:t>
            </a:r>
            <a:r>
              <a:rPr lang="en-US" sz="2800" b="1" smtClean="0"/>
              <a:t> generation </a:t>
            </a:r>
          </a:p>
          <a:p>
            <a:pPr lvl="1" eaLnBrk="1" hangingPunct="1">
              <a:lnSpc>
                <a:spcPct val="90000"/>
              </a:lnSpc>
            </a:pPr>
            <a:r>
              <a:rPr lang="en-US" sz="2300" smtClean="0"/>
              <a:t>A programming language that can be employed directly by end user or less skilled programmers to develop computer applications more rapidly than conventional programming languages (nonprocedural or less)</a:t>
            </a:r>
          </a:p>
          <a:p>
            <a:pPr lvl="1" eaLnBrk="1" hangingPunct="1">
              <a:lnSpc>
                <a:spcPct val="90000"/>
              </a:lnSpc>
            </a:pPr>
            <a:r>
              <a:rPr lang="en-US" sz="2300" smtClean="0"/>
              <a:t>Seven categories of 4</a:t>
            </a:r>
            <a:r>
              <a:rPr lang="en-US" sz="2300" baseline="30000" smtClean="0"/>
              <a:t>th</a:t>
            </a:r>
            <a:r>
              <a:rPr lang="en-US" sz="2300" smtClean="0"/>
              <a:t> generation languages</a:t>
            </a:r>
          </a:p>
          <a:p>
            <a:pPr lvl="2" eaLnBrk="1" hangingPunct="1">
              <a:lnSpc>
                <a:spcPct val="90000"/>
              </a:lnSpc>
            </a:pPr>
            <a:r>
              <a:rPr lang="en-US" sz="2100" smtClean="0"/>
              <a:t>Query languages</a:t>
            </a:r>
          </a:p>
          <a:p>
            <a:pPr lvl="2" eaLnBrk="1" hangingPunct="1">
              <a:lnSpc>
                <a:spcPct val="90000"/>
              </a:lnSpc>
            </a:pPr>
            <a:r>
              <a:rPr lang="en-US" sz="2100" smtClean="0"/>
              <a:t>Report generators</a:t>
            </a:r>
          </a:p>
          <a:p>
            <a:pPr lvl="2" eaLnBrk="1" hangingPunct="1">
              <a:lnSpc>
                <a:spcPct val="90000"/>
              </a:lnSpc>
            </a:pPr>
            <a:r>
              <a:rPr lang="en-US" sz="2100" smtClean="0"/>
              <a:t>Graphics languages</a:t>
            </a:r>
          </a:p>
          <a:p>
            <a:pPr lvl="2" eaLnBrk="1" hangingPunct="1">
              <a:lnSpc>
                <a:spcPct val="90000"/>
              </a:lnSpc>
            </a:pPr>
            <a:r>
              <a:rPr lang="en-US" sz="2100" smtClean="0"/>
              <a:t>Application generators</a:t>
            </a:r>
          </a:p>
          <a:p>
            <a:pPr lvl="2" eaLnBrk="1" hangingPunct="1">
              <a:lnSpc>
                <a:spcPct val="90000"/>
              </a:lnSpc>
            </a:pPr>
            <a:r>
              <a:rPr lang="en-US" sz="2100" smtClean="0"/>
              <a:t>Very high level programming languages</a:t>
            </a:r>
          </a:p>
          <a:p>
            <a:pPr lvl="2" eaLnBrk="1" hangingPunct="1">
              <a:lnSpc>
                <a:spcPct val="90000"/>
              </a:lnSpc>
            </a:pPr>
            <a:r>
              <a:rPr lang="en-US" sz="2100" smtClean="0"/>
              <a:t>Application software packages </a:t>
            </a:r>
          </a:p>
          <a:p>
            <a:pPr lvl="2" eaLnBrk="1" hangingPunct="1">
              <a:lnSpc>
                <a:spcPct val="90000"/>
              </a:lnSpc>
            </a:pPr>
            <a:r>
              <a:rPr lang="en-US" sz="2100" smtClean="0"/>
              <a:t>PC tools</a:t>
            </a:r>
          </a:p>
          <a:p>
            <a:pPr lvl="1" eaLnBrk="1" hangingPunct="1">
              <a:lnSpc>
                <a:spcPct val="90000"/>
              </a:lnSpc>
            </a:pPr>
            <a:endParaRPr lang="en-US" sz="2300" smtClean="0"/>
          </a:p>
        </p:txBody>
      </p:sp>
      <p:sp>
        <p:nvSpPr>
          <p:cNvPr id="55298" name="Footer Placeholder 3"/>
          <p:cNvSpPr>
            <a:spLocks noGrp="1"/>
          </p:cNvSpPr>
          <p:nvPr>
            <p:ph type="ftr" sz="quarter" idx="11"/>
          </p:nvPr>
        </p:nvSpPr>
        <p:spPr>
          <a:noFill/>
        </p:spPr>
        <p:txBody>
          <a:bodyPr/>
          <a:lstStyle/>
          <a:p>
            <a:r>
              <a:rPr lang="en-US"/>
              <a:t>TID 1103</a:t>
            </a:r>
          </a:p>
        </p:txBody>
      </p:sp>
      <p:sp>
        <p:nvSpPr>
          <p:cNvPr id="55299" name="Slide Number Placeholder 4"/>
          <p:cNvSpPr>
            <a:spLocks noGrp="1"/>
          </p:cNvSpPr>
          <p:nvPr>
            <p:ph type="sldNum" sz="quarter" idx="12"/>
          </p:nvPr>
        </p:nvSpPr>
        <p:spPr>
          <a:noFill/>
        </p:spPr>
        <p:txBody>
          <a:bodyPr/>
          <a:lstStyle/>
          <a:p>
            <a:fld id="{6061CF3E-3C30-49EF-9C79-D25687C20677}" type="slidenum">
              <a:rPr lang="en-US"/>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pPr eaLnBrk="1" hangingPunct="1"/>
            <a:r>
              <a:rPr lang="en-US" smtClean="0"/>
              <a:t>Programming languages</a:t>
            </a:r>
          </a:p>
        </p:txBody>
      </p:sp>
      <p:sp>
        <p:nvSpPr>
          <p:cNvPr id="56325" name="Rectangle 3"/>
          <p:cNvSpPr>
            <a:spLocks noGrp="1" noChangeArrowheads="1"/>
          </p:cNvSpPr>
          <p:nvPr>
            <p:ph idx="1"/>
          </p:nvPr>
        </p:nvSpPr>
        <p:spPr/>
        <p:txBody>
          <a:bodyPr/>
          <a:lstStyle/>
          <a:p>
            <a:pPr eaLnBrk="1" hangingPunct="1"/>
            <a:r>
              <a:rPr lang="en-US" b="1" smtClean="0"/>
              <a:t>5</a:t>
            </a:r>
            <a:r>
              <a:rPr lang="en-US" b="1" baseline="30000" smtClean="0"/>
              <a:t>th</a:t>
            </a:r>
            <a:r>
              <a:rPr lang="en-US" b="1" smtClean="0"/>
              <a:t> generation- Artificial Intelligence Language</a:t>
            </a:r>
          </a:p>
          <a:p>
            <a:pPr lvl="1" eaLnBrk="1" hangingPunct="1"/>
            <a:r>
              <a:rPr lang="en-US" b="1" smtClean="0"/>
              <a:t>The latest for AI</a:t>
            </a:r>
          </a:p>
          <a:p>
            <a:pPr lvl="1" eaLnBrk="1" hangingPunct="1"/>
            <a:r>
              <a:rPr lang="en-US" b="1" smtClean="0"/>
              <a:t>Object-Oriented Programming language</a:t>
            </a:r>
          </a:p>
          <a:p>
            <a:pPr lvl="2" eaLnBrk="1" hangingPunct="1"/>
            <a:r>
              <a:rPr lang="en-US" b="1" smtClean="0"/>
              <a:t> </a:t>
            </a:r>
            <a:r>
              <a:rPr lang="en-US" smtClean="0">
                <a:solidFill>
                  <a:srgbClr val="000000"/>
                </a:solidFill>
              </a:rPr>
              <a:t>Visual Basic, C++, Java, HTML, XML</a:t>
            </a:r>
          </a:p>
          <a:p>
            <a:pPr lvl="2" eaLnBrk="1" hangingPunct="1">
              <a:buFont typeface="Wingdings" pitchFamily="2" charset="2"/>
              <a:buNone/>
            </a:pPr>
            <a:endParaRPr lang="en-US" b="1" smtClean="0"/>
          </a:p>
          <a:p>
            <a:pPr lvl="2" eaLnBrk="1" hangingPunct="1">
              <a:buFont typeface="Wingdings" pitchFamily="2" charset="2"/>
              <a:buNone/>
            </a:pPr>
            <a:endParaRPr lang="en-US" b="1" smtClean="0"/>
          </a:p>
          <a:p>
            <a:pPr lvl="1" eaLnBrk="1" hangingPunct="1"/>
            <a:endParaRPr lang="en-US" b="1" smtClean="0"/>
          </a:p>
        </p:txBody>
      </p:sp>
      <p:sp>
        <p:nvSpPr>
          <p:cNvPr id="56322" name="Footer Placeholder 3"/>
          <p:cNvSpPr>
            <a:spLocks noGrp="1"/>
          </p:cNvSpPr>
          <p:nvPr>
            <p:ph type="ftr" sz="quarter" idx="11"/>
          </p:nvPr>
        </p:nvSpPr>
        <p:spPr>
          <a:noFill/>
        </p:spPr>
        <p:txBody>
          <a:bodyPr/>
          <a:lstStyle/>
          <a:p>
            <a:r>
              <a:rPr lang="en-US"/>
              <a:t>TID 1103</a:t>
            </a:r>
          </a:p>
        </p:txBody>
      </p:sp>
      <p:sp>
        <p:nvSpPr>
          <p:cNvPr id="56323" name="Slide Number Placeholder 4"/>
          <p:cNvSpPr>
            <a:spLocks noGrp="1"/>
          </p:cNvSpPr>
          <p:nvPr>
            <p:ph type="sldNum" sz="quarter" idx="12"/>
          </p:nvPr>
        </p:nvSpPr>
        <p:spPr>
          <a:noFill/>
        </p:spPr>
        <p:txBody>
          <a:bodyPr/>
          <a:lstStyle/>
          <a:p>
            <a:fld id="{8C7EE9C0-A926-4A85-99CE-E5DA97FAFDBF}" type="slidenum">
              <a:rPr lang="en-US"/>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pPr eaLnBrk="1" hangingPunct="1"/>
            <a:r>
              <a:rPr lang="en-US" sz="3400" b="1" smtClean="0"/>
              <a:t>Language Translation</a:t>
            </a:r>
          </a:p>
        </p:txBody>
      </p:sp>
      <p:sp>
        <p:nvSpPr>
          <p:cNvPr id="57349" name="Rectangle 3"/>
          <p:cNvSpPr>
            <a:spLocks noGrp="1" noChangeArrowheads="1"/>
          </p:cNvSpPr>
          <p:nvPr>
            <p:ph idx="1"/>
          </p:nvPr>
        </p:nvSpPr>
        <p:spPr/>
        <p:txBody>
          <a:bodyPr>
            <a:normAutofit lnSpcReduction="10000"/>
          </a:bodyPr>
          <a:lstStyle/>
          <a:p>
            <a:pPr eaLnBrk="1" hangingPunct="1">
              <a:lnSpc>
                <a:spcPct val="90000"/>
              </a:lnSpc>
            </a:pPr>
            <a:r>
              <a:rPr lang="en-US" sz="2400" b="1" smtClean="0"/>
              <a:t>Programs written in high-level language such as COBOL, C must be translated into machine language that the computer can execute</a:t>
            </a:r>
          </a:p>
          <a:p>
            <a:pPr eaLnBrk="1" hangingPunct="1">
              <a:lnSpc>
                <a:spcPct val="90000"/>
              </a:lnSpc>
            </a:pPr>
            <a:r>
              <a:rPr lang="en-US" sz="2400" b="1" smtClean="0"/>
              <a:t>The program in high-level language before translation is called source code.</a:t>
            </a:r>
          </a:p>
          <a:p>
            <a:pPr eaLnBrk="1" hangingPunct="1">
              <a:lnSpc>
                <a:spcPct val="90000"/>
              </a:lnSpc>
            </a:pPr>
            <a:r>
              <a:rPr lang="en-US" sz="2400" b="1" smtClean="0"/>
              <a:t>A</a:t>
            </a:r>
            <a:r>
              <a:rPr lang="en-US" sz="2400" b="1" u="sng" smtClean="0"/>
              <a:t> compiler </a:t>
            </a:r>
            <a:r>
              <a:rPr lang="en-US" sz="2400" b="1" smtClean="0"/>
              <a:t>translates source code into machine code called object code</a:t>
            </a:r>
          </a:p>
          <a:p>
            <a:pPr eaLnBrk="1" hangingPunct="1">
              <a:lnSpc>
                <a:spcPct val="90000"/>
              </a:lnSpc>
            </a:pPr>
            <a:r>
              <a:rPr lang="en-US" sz="2400" b="1" smtClean="0"/>
              <a:t>But some programming language do not use complier, but use an interpreter</a:t>
            </a:r>
          </a:p>
          <a:p>
            <a:pPr eaLnBrk="1" hangingPunct="1">
              <a:lnSpc>
                <a:spcPct val="90000"/>
              </a:lnSpc>
            </a:pPr>
            <a:r>
              <a:rPr lang="en-US" sz="2400" b="1" u="sng" smtClean="0"/>
              <a:t>Interpreter </a:t>
            </a:r>
            <a:r>
              <a:rPr lang="en-US" sz="2400" b="1" smtClean="0"/>
              <a:t>used to translate each source code statement one at a time into machine code during execution and executes it. It is a bit slow to execute since it translated one statement at a time.</a:t>
            </a:r>
          </a:p>
          <a:p>
            <a:pPr eaLnBrk="1" hangingPunct="1">
              <a:lnSpc>
                <a:spcPct val="90000"/>
              </a:lnSpc>
            </a:pPr>
            <a:endParaRPr lang="en-US" sz="2400" b="1" smtClean="0"/>
          </a:p>
        </p:txBody>
      </p:sp>
      <p:sp>
        <p:nvSpPr>
          <p:cNvPr id="57346" name="Footer Placeholder 3"/>
          <p:cNvSpPr>
            <a:spLocks noGrp="1"/>
          </p:cNvSpPr>
          <p:nvPr>
            <p:ph type="ftr" sz="quarter" idx="11"/>
          </p:nvPr>
        </p:nvSpPr>
        <p:spPr>
          <a:noFill/>
        </p:spPr>
        <p:txBody>
          <a:bodyPr/>
          <a:lstStyle/>
          <a:p>
            <a:r>
              <a:rPr lang="en-US"/>
              <a:t>TID 1103</a:t>
            </a:r>
          </a:p>
        </p:txBody>
      </p:sp>
      <p:sp>
        <p:nvSpPr>
          <p:cNvPr id="57347" name="Slide Number Placeholder 4"/>
          <p:cNvSpPr>
            <a:spLocks noGrp="1"/>
          </p:cNvSpPr>
          <p:nvPr>
            <p:ph type="sldNum" sz="quarter" idx="12"/>
          </p:nvPr>
        </p:nvSpPr>
        <p:spPr>
          <a:noFill/>
        </p:spPr>
        <p:txBody>
          <a:bodyPr/>
          <a:lstStyle/>
          <a:p>
            <a:fld id="{5AE4309B-EAA2-46AD-875B-1742A3783563}" type="slidenum">
              <a:rPr lang="en-US"/>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pPr eaLnBrk="1" hangingPunct="1"/>
            <a:r>
              <a:rPr lang="en-US" smtClean="0"/>
              <a:t>Windows Technology	</a:t>
            </a:r>
          </a:p>
        </p:txBody>
      </p:sp>
      <p:sp>
        <p:nvSpPr>
          <p:cNvPr id="58373" name="Rectangle 3"/>
          <p:cNvSpPr>
            <a:spLocks noGrp="1" noChangeArrowheads="1"/>
          </p:cNvSpPr>
          <p:nvPr>
            <p:ph idx="1"/>
          </p:nvPr>
        </p:nvSpPr>
        <p:spPr/>
        <p:txBody>
          <a:bodyPr/>
          <a:lstStyle/>
          <a:p>
            <a:pPr eaLnBrk="1" hangingPunct="1"/>
            <a:r>
              <a:rPr lang="en-US" b="1" smtClean="0"/>
              <a:t>Microsoft Corporation- windows software since 1980</a:t>
            </a:r>
          </a:p>
          <a:p>
            <a:pPr eaLnBrk="1" hangingPunct="1"/>
            <a:r>
              <a:rPr lang="en-US" b="1" smtClean="0"/>
              <a:t>Windows – Operating System to control and manage computer activities</a:t>
            </a:r>
          </a:p>
          <a:p>
            <a:pPr eaLnBrk="1" hangingPunct="1"/>
            <a:r>
              <a:rPr lang="en-US" b="1" smtClean="0"/>
              <a:t>Based on graphical user interface – easier to use</a:t>
            </a:r>
          </a:p>
        </p:txBody>
      </p:sp>
      <p:sp>
        <p:nvSpPr>
          <p:cNvPr id="58370" name="Footer Placeholder 3"/>
          <p:cNvSpPr>
            <a:spLocks noGrp="1"/>
          </p:cNvSpPr>
          <p:nvPr>
            <p:ph type="ftr" sz="quarter" idx="11"/>
          </p:nvPr>
        </p:nvSpPr>
        <p:spPr>
          <a:noFill/>
        </p:spPr>
        <p:txBody>
          <a:bodyPr/>
          <a:lstStyle/>
          <a:p>
            <a:r>
              <a:rPr lang="en-US"/>
              <a:t>TID 1103</a:t>
            </a:r>
          </a:p>
        </p:txBody>
      </p:sp>
      <p:sp>
        <p:nvSpPr>
          <p:cNvPr id="58371" name="Slide Number Placeholder 4"/>
          <p:cNvSpPr>
            <a:spLocks noGrp="1"/>
          </p:cNvSpPr>
          <p:nvPr>
            <p:ph type="sldNum" sz="quarter" idx="12"/>
          </p:nvPr>
        </p:nvSpPr>
        <p:spPr>
          <a:noFill/>
        </p:spPr>
        <p:txBody>
          <a:bodyPr/>
          <a:lstStyle/>
          <a:p>
            <a:fld id="{1A1B6195-0029-40A5-96EA-740A390D3FE3}" type="slidenum">
              <a:rPr lang="en-US"/>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pPr eaLnBrk="1" hangingPunct="1"/>
            <a:r>
              <a:rPr lang="en-US" smtClean="0"/>
              <a:t>Windows Technology</a:t>
            </a:r>
          </a:p>
        </p:txBody>
      </p:sp>
      <p:sp>
        <p:nvSpPr>
          <p:cNvPr id="59397" name="Rectangle 3"/>
          <p:cNvSpPr>
            <a:spLocks noGrp="1" noChangeArrowheads="1"/>
          </p:cNvSpPr>
          <p:nvPr>
            <p:ph idx="1"/>
          </p:nvPr>
        </p:nvSpPr>
        <p:spPr/>
        <p:txBody>
          <a:bodyPr>
            <a:normAutofit lnSpcReduction="10000"/>
          </a:bodyPr>
          <a:lstStyle/>
          <a:p>
            <a:pPr eaLnBrk="1" hangingPunct="1"/>
            <a:r>
              <a:rPr lang="en-US" sz="2800" b="1" smtClean="0"/>
              <a:t>Dos</a:t>
            </a:r>
          </a:p>
          <a:p>
            <a:pPr lvl="1" eaLnBrk="1" hangingPunct="1"/>
            <a:r>
              <a:rPr lang="en-US" sz="2300" b="1" smtClean="0"/>
              <a:t>MS-DOS (Microsoft Disk Operating System)</a:t>
            </a:r>
          </a:p>
          <a:p>
            <a:pPr lvl="2" eaLnBrk="1" hangingPunct="1"/>
            <a:r>
              <a:rPr lang="en-US" sz="2100" b="1" smtClean="0"/>
              <a:t>Limited for only a user ( 1980 -1994)</a:t>
            </a:r>
          </a:p>
          <a:p>
            <a:pPr eaLnBrk="1" hangingPunct="1"/>
            <a:r>
              <a:rPr lang="en-US" sz="2800" b="1" smtClean="0"/>
              <a:t>Microsoft Windows 3.1</a:t>
            </a:r>
          </a:p>
          <a:p>
            <a:pPr lvl="1" eaLnBrk="1" hangingPunct="1"/>
            <a:r>
              <a:rPr lang="en-US" sz="2300" b="1" smtClean="0"/>
              <a:t>introduced graphical User Interface for example Program manager</a:t>
            </a:r>
          </a:p>
          <a:p>
            <a:pPr lvl="1" eaLnBrk="1" hangingPunct="1"/>
            <a:r>
              <a:rPr lang="en-US" sz="2300" b="1" smtClean="0"/>
              <a:t>Based on windows- allowing few program in their own windows.</a:t>
            </a:r>
          </a:p>
          <a:p>
            <a:pPr lvl="1" eaLnBrk="1" hangingPunct="1"/>
            <a:r>
              <a:rPr lang="en-US" sz="2300" b="1" smtClean="0"/>
              <a:t>Disadvantages:</a:t>
            </a:r>
          </a:p>
          <a:p>
            <a:pPr lvl="2" eaLnBrk="1" hangingPunct="1"/>
            <a:r>
              <a:rPr lang="en-US" sz="2100" b="1" smtClean="0"/>
              <a:t>Require high memory and storage</a:t>
            </a:r>
          </a:p>
          <a:p>
            <a:pPr lvl="2" eaLnBrk="1" hangingPunct="1"/>
            <a:r>
              <a:rPr lang="en-US" sz="2100" b="1" smtClean="0"/>
              <a:t>Operates only on computers with micro processor 286, 2MB RAM and at least 10MB hardisk</a:t>
            </a:r>
          </a:p>
          <a:p>
            <a:pPr lvl="2" eaLnBrk="1" hangingPunct="1"/>
            <a:endParaRPr lang="en-US" sz="2100" b="1" smtClean="0"/>
          </a:p>
          <a:p>
            <a:pPr eaLnBrk="1" hangingPunct="1">
              <a:buFont typeface="Wingdings" pitchFamily="2" charset="2"/>
              <a:buNone/>
            </a:pPr>
            <a:endParaRPr lang="en-US" sz="2800" b="1" smtClean="0"/>
          </a:p>
          <a:p>
            <a:pPr eaLnBrk="1" hangingPunct="1"/>
            <a:endParaRPr lang="en-US" sz="2800" b="1" smtClean="0"/>
          </a:p>
        </p:txBody>
      </p:sp>
      <p:sp>
        <p:nvSpPr>
          <p:cNvPr id="59394" name="Footer Placeholder 3"/>
          <p:cNvSpPr>
            <a:spLocks noGrp="1"/>
          </p:cNvSpPr>
          <p:nvPr>
            <p:ph type="ftr" sz="quarter" idx="11"/>
          </p:nvPr>
        </p:nvSpPr>
        <p:spPr>
          <a:noFill/>
        </p:spPr>
        <p:txBody>
          <a:bodyPr/>
          <a:lstStyle/>
          <a:p>
            <a:r>
              <a:rPr lang="en-US"/>
              <a:t>TID 1103</a:t>
            </a:r>
          </a:p>
        </p:txBody>
      </p:sp>
      <p:sp>
        <p:nvSpPr>
          <p:cNvPr id="59395" name="Slide Number Placeholder 4"/>
          <p:cNvSpPr>
            <a:spLocks noGrp="1"/>
          </p:cNvSpPr>
          <p:nvPr>
            <p:ph type="sldNum" sz="quarter" idx="12"/>
          </p:nvPr>
        </p:nvSpPr>
        <p:spPr>
          <a:noFill/>
        </p:spPr>
        <p:txBody>
          <a:bodyPr/>
          <a:lstStyle/>
          <a:p>
            <a:fld id="{0CEF77B0-B166-451F-A8F0-5455943A62B6}" type="slidenum">
              <a:rPr lang="en-US"/>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en-US" smtClean="0"/>
              <a:t>Windows Technology</a:t>
            </a:r>
          </a:p>
        </p:txBody>
      </p:sp>
      <p:sp>
        <p:nvSpPr>
          <p:cNvPr id="60421" name="Rectangle 3"/>
          <p:cNvSpPr>
            <a:spLocks noGrp="1" noChangeArrowheads="1"/>
          </p:cNvSpPr>
          <p:nvPr>
            <p:ph idx="1"/>
          </p:nvPr>
        </p:nvSpPr>
        <p:spPr/>
        <p:txBody>
          <a:bodyPr/>
          <a:lstStyle/>
          <a:p>
            <a:pPr eaLnBrk="1" hangingPunct="1"/>
            <a:r>
              <a:rPr lang="en-US" b="1" smtClean="0"/>
              <a:t>Microsoft Windows 95</a:t>
            </a:r>
          </a:p>
          <a:p>
            <a:pPr lvl="1" eaLnBrk="1" hangingPunct="1"/>
            <a:r>
              <a:rPr lang="en-US" b="1" smtClean="0"/>
              <a:t>Popular in mid 90s</a:t>
            </a:r>
          </a:p>
          <a:p>
            <a:pPr lvl="1" eaLnBrk="1" hangingPunct="1"/>
            <a:r>
              <a:rPr lang="en-US" b="1" smtClean="0"/>
              <a:t>Used in personal PCs</a:t>
            </a:r>
          </a:p>
          <a:p>
            <a:pPr lvl="1" eaLnBrk="1" hangingPunct="1"/>
            <a:r>
              <a:rPr lang="en-US" b="1" smtClean="0"/>
              <a:t>Most of the software is based on windows format</a:t>
            </a:r>
          </a:p>
          <a:p>
            <a:pPr lvl="1" eaLnBrk="1" hangingPunct="1"/>
            <a:r>
              <a:rPr lang="en-US" b="1" smtClean="0"/>
              <a:t>Using storage area of 80 MB, 8MB RAM and micro processor at least 486 DX</a:t>
            </a:r>
          </a:p>
          <a:p>
            <a:pPr eaLnBrk="1" hangingPunct="1">
              <a:buFont typeface="Wingdings" pitchFamily="2" charset="2"/>
              <a:buNone/>
            </a:pPr>
            <a:endParaRPr lang="en-US" b="1" smtClean="0"/>
          </a:p>
          <a:p>
            <a:pPr lvl="1" eaLnBrk="1" hangingPunct="1"/>
            <a:endParaRPr lang="en-US" b="1" smtClean="0"/>
          </a:p>
        </p:txBody>
      </p:sp>
      <p:sp>
        <p:nvSpPr>
          <p:cNvPr id="60418" name="Footer Placeholder 3"/>
          <p:cNvSpPr>
            <a:spLocks noGrp="1"/>
          </p:cNvSpPr>
          <p:nvPr>
            <p:ph type="ftr" sz="quarter" idx="11"/>
          </p:nvPr>
        </p:nvSpPr>
        <p:spPr>
          <a:noFill/>
        </p:spPr>
        <p:txBody>
          <a:bodyPr/>
          <a:lstStyle/>
          <a:p>
            <a:r>
              <a:rPr lang="en-US"/>
              <a:t>TID 1103</a:t>
            </a:r>
          </a:p>
        </p:txBody>
      </p:sp>
      <p:sp>
        <p:nvSpPr>
          <p:cNvPr id="60419" name="Slide Number Placeholder 4"/>
          <p:cNvSpPr>
            <a:spLocks noGrp="1"/>
          </p:cNvSpPr>
          <p:nvPr>
            <p:ph type="sldNum" sz="quarter" idx="12"/>
          </p:nvPr>
        </p:nvSpPr>
        <p:spPr>
          <a:noFill/>
        </p:spPr>
        <p:txBody>
          <a:bodyPr/>
          <a:lstStyle/>
          <a:p>
            <a:fld id="{D4E6B74E-5EA6-48BB-8BA4-BB58D2DF5184}" type="slidenum">
              <a:rPr lang="en-US"/>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pPr eaLnBrk="1" hangingPunct="1"/>
            <a:r>
              <a:rPr lang="en-US" smtClean="0"/>
              <a:t>Windows Technology</a:t>
            </a:r>
          </a:p>
        </p:txBody>
      </p:sp>
      <p:sp>
        <p:nvSpPr>
          <p:cNvPr id="61445" name="Rectangle 3"/>
          <p:cNvSpPr>
            <a:spLocks noGrp="1" noChangeArrowheads="1"/>
          </p:cNvSpPr>
          <p:nvPr>
            <p:ph idx="1"/>
          </p:nvPr>
        </p:nvSpPr>
        <p:spPr/>
        <p:txBody>
          <a:bodyPr/>
          <a:lstStyle/>
          <a:p>
            <a:pPr eaLnBrk="1" hangingPunct="1"/>
            <a:r>
              <a:rPr lang="en-US" b="1" smtClean="0"/>
              <a:t>Microsoft Windows 95</a:t>
            </a:r>
          </a:p>
          <a:p>
            <a:pPr lvl="1" eaLnBrk="1" hangingPunct="1"/>
            <a:r>
              <a:rPr lang="en-US" b="1" smtClean="0"/>
              <a:t>Using 32-bit operating system</a:t>
            </a:r>
          </a:p>
          <a:p>
            <a:pPr lvl="1" eaLnBrk="1" hangingPunct="1"/>
            <a:r>
              <a:rPr lang="en-US" b="1" smtClean="0"/>
              <a:t>perform twice better than windows 3.1(16-bit)</a:t>
            </a:r>
          </a:p>
          <a:p>
            <a:pPr lvl="1" eaLnBrk="1" hangingPunct="1"/>
            <a:r>
              <a:rPr lang="en-US" b="1" smtClean="0"/>
              <a:t>Support multitasking</a:t>
            </a:r>
          </a:p>
          <a:p>
            <a:pPr lvl="1" eaLnBrk="1" hangingPunct="1"/>
            <a:r>
              <a:rPr lang="en-US" b="1" smtClean="0"/>
              <a:t>Support plug and play</a:t>
            </a:r>
          </a:p>
          <a:p>
            <a:pPr lvl="1" eaLnBrk="1" hangingPunct="1"/>
            <a:r>
              <a:rPr lang="en-US" b="1" smtClean="0"/>
              <a:t>Better GUI</a:t>
            </a:r>
          </a:p>
          <a:p>
            <a:pPr lvl="1" eaLnBrk="1" hangingPunct="1">
              <a:buFont typeface="Wingdings" pitchFamily="2" charset="2"/>
              <a:buNone/>
            </a:pPr>
            <a:endParaRPr lang="en-US" b="1" smtClean="0"/>
          </a:p>
        </p:txBody>
      </p:sp>
      <p:sp>
        <p:nvSpPr>
          <p:cNvPr id="61442" name="Footer Placeholder 3"/>
          <p:cNvSpPr>
            <a:spLocks noGrp="1"/>
          </p:cNvSpPr>
          <p:nvPr>
            <p:ph type="ftr" sz="quarter" idx="11"/>
          </p:nvPr>
        </p:nvSpPr>
        <p:spPr>
          <a:noFill/>
        </p:spPr>
        <p:txBody>
          <a:bodyPr/>
          <a:lstStyle/>
          <a:p>
            <a:r>
              <a:rPr lang="en-US"/>
              <a:t>TID 1103</a:t>
            </a:r>
          </a:p>
        </p:txBody>
      </p:sp>
      <p:sp>
        <p:nvSpPr>
          <p:cNvPr id="61443" name="Slide Number Placeholder 4"/>
          <p:cNvSpPr>
            <a:spLocks noGrp="1"/>
          </p:cNvSpPr>
          <p:nvPr>
            <p:ph type="sldNum" sz="quarter" idx="12"/>
          </p:nvPr>
        </p:nvSpPr>
        <p:spPr>
          <a:noFill/>
        </p:spPr>
        <p:txBody>
          <a:bodyPr/>
          <a:lstStyle/>
          <a:p>
            <a:fld id="{39122A0A-E208-48E7-9D86-FEA4EBF12A2E}" type="slidenum">
              <a:rPr lang="en-US"/>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eaLnBrk="1" hangingPunct="1"/>
            <a:r>
              <a:rPr lang="en-US" smtClean="0"/>
              <a:t>Windows Technology</a:t>
            </a:r>
          </a:p>
        </p:txBody>
      </p:sp>
      <p:sp>
        <p:nvSpPr>
          <p:cNvPr id="62469" name="Rectangle 3"/>
          <p:cNvSpPr>
            <a:spLocks noGrp="1" noChangeArrowheads="1"/>
          </p:cNvSpPr>
          <p:nvPr>
            <p:ph idx="1"/>
          </p:nvPr>
        </p:nvSpPr>
        <p:spPr/>
        <p:txBody>
          <a:bodyPr/>
          <a:lstStyle/>
          <a:p>
            <a:pPr eaLnBrk="1" hangingPunct="1"/>
            <a:r>
              <a:rPr lang="en-US" b="1" smtClean="0"/>
              <a:t>Windows 98</a:t>
            </a:r>
          </a:p>
          <a:p>
            <a:pPr lvl="1" eaLnBrk="1" hangingPunct="1"/>
            <a:r>
              <a:rPr lang="en-US" b="1" smtClean="0"/>
              <a:t>32-bit operating system that is closely integrated with the Internet and that supports multitasking, multithreading and networking</a:t>
            </a:r>
          </a:p>
          <a:p>
            <a:pPr lvl="1" eaLnBrk="1" hangingPunct="1"/>
            <a:r>
              <a:rPr lang="en-US" b="1" smtClean="0"/>
              <a:t>Faster and more integrated compare to windows 95 with support for additional hardware such as MMX, DVD.</a:t>
            </a:r>
          </a:p>
          <a:p>
            <a:pPr lvl="1" eaLnBrk="1" hangingPunct="1"/>
            <a:r>
              <a:rPr lang="en-US" b="1" smtClean="0"/>
              <a:t>The most visible features is integration of the OS with Web browser software</a:t>
            </a:r>
          </a:p>
        </p:txBody>
      </p:sp>
      <p:sp>
        <p:nvSpPr>
          <p:cNvPr id="62466" name="Footer Placeholder 3"/>
          <p:cNvSpPr>
            <a:spLocks noGrp="1"/>
          </p:cNvSpPr>
          <p:nvPr>
            <p:ph type="ftr" sz="quarter" idx="11"/>
          </p:nvPr>
        </p:nvSpPr>
        <p:spPr>
          <a:noFill/>
        </p:spPr>
        <p:txBody>
          <a:bodyPr/>
          <a:lstStyle/>
          <a:p>
            <a:r>
              <a:rPr lang="en-US"/>
              <a:t>TID 1103</a:t>
            </a:r>
          </a:p>
        </p:txBody>
      </p:sp>
      <p:sp>
        <p:nvSpPr>
          <p:cNvPr id="62467" name="Slide Number Placeholder 4"/>
          <p:cNvSpPr>
            <a:spLocks noGrp="1"/>
          </p:cNvSpPr>
          <p:nvPr>
            <p:ph type="sldNum" sz="quarter" idx="12"/>
          </p:nvPr>
        </p:nvSpPr>
        <p:spPr>
          <a:noFill/>
        </p:spPr>
        <p:txBody>
          <a:bodyPr/>
          <a:lstStyle/>
          <a:p>
            <a:fld id="{56070EE6-34B3-4EAF-982D-1EFFA0F3B79C}" type="slidenum">
              <a:rPr lang="en-US"/>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eaLnBrk="1" hangingPunct="1"/>
            <a:r>
              <a:rPr lang="en-US" smtClean="0"/>
              <a:t>Windows Technology</a:t>
            </a:r>
          </a:p>
        </p:txBody>
      </p:sp>
      <p:sp>
        <p:nvSpPr>
          <p:cNvPr id="63493" name="Rectangle 3"/>
          <p:cNvSpPr>
            <a:spLocks noGrp="1" noChangeArrowheads="1"/>
          </p:cNvSpPr>
          <p:nvPr>
            <p:ph idx="1"/>
          </p:nvPr>
        </p:nvSpPr>
        <p:spPr/>
        <p:txBody>
          <a:bodyPr/>
          <a:lstStyle/>
          <a:p>
            <a:pPr eaLnBrk="1" hangingPunct="1"/>
            <a:r>
              <a:rPr lang="en-US" b="1" smtClean="0"/>
              <a:t>Microsoft Windows 2000</a:t>
            </a:r>
          </a:p>
          <a:p>
            <a:pPr lvl="1" eaLnBrk="1" hangingPunct="1"/>
            <a:r>
              <a:rPr lang="en-US" b="1" smtClean="0"/>
              <a:t>32-bit operating system for PCs, workstations and network servers.</a:t>
            </a:r>
          </a:p>
          <a:p>
            <a:pPr lvl="1" eaLnBrk="1" hangingPunct="1"/>
            <a:r>
              <a:rPr lang="en-US" b="1" smtClean="0"/>
              <a:t>Support multitasking, multiprocessing, intensive networking and Internet services for corporate computing.</a:t>
            </a:r>
          </a:p>
          <a:p>
            <a:pPr lvl="1" eaLnBrk="1" hangingPunct="1">
              <a:buFont typeface="Wingdings" pitchFamily="2" charset="2"/>
              <a:buNone/>
            </a:pPr>
            <a:endParaRPr lang="en-US" b="1" smtClean="0"/>
          </a:p>
          <a:p>
            <a:pPr lvl="1" eaLnBrk="1" hangingPunct="1"/>
            <a:endParaRPr lang="en-US" b="1" smtClean="0"/>
          </a:p>
        </p:txBody>
      </p:sp>
      <p:sp>
        <p:nvSpPr>
          <p:cNvPr id="63490" name="Footer Placeholder 3"/>
          <p:cNvSpPr>
            <a:spLocks noGrp="1"/>
          </p:cNvSpPr>
          <p:nvPr>
            <p:ph type="ftr" sz="quarter" idx="11"/>
          </p:nvPr>
        </p:nvSpPr>
        <p:spPr>
          <a:noFill/>
        </p:spPr>
        <p:txBody>
          <a:bodyPr/>
          <a:lstStyle/>
          <a:p>
            <a:r>
              <a:rPr lang="en-US"/>
              <a:t>TID 1103</a:t>
            </a:r>
          </a:p>
        </p:txBody>
      </p:sp>
      <p:sp>
        <p:nvSpPr>
          <p:cNvPr id="63491" name="Slide Number Placeholder 4"/>
          <p:cNvSpPr>
            <a:spLocks noGrp="1"/>
          </p:cNvSpPr>
          <p:nvPr>
            <p:ph type="sldNum" sz="quarter" idx="12"/>
          </p:nvPr>
        </p:nvSpPr>
        <p:spPr>
          <a:noFill/>
        </p:spPr>
        <p:txBody>
          <a:bodyPr/>
          <a:lstStyle/>
          <a:p>
            <a:fld id="{6846AF87-8621-4CDF-9DD3-1402E8BE1273}" type="slidenum">
              <a:rPr lang="en-US"/>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457200" y="304800"/>
            <a:ext cx="8229600" cy="1143000"/>
          </a:xfrm>
        </p:spPr>
        <p:txBody>
          <a:bodyPr/>
          <a:lstStyle/>
          <a:p>
            <a:pPr eaLnBrk="1" hangingPunct="1"/>
            <a:r>
              <a:rPr lang="en-US" smtClean="0"/>
              <a:t>Introduction to IT</a:t>
            </a:r>
          </a:p>
        </p:txBody>
      </p:sp>
      <p:sp>
        <p:nvSpPr>
          <p:cNvPr id="10245" name="Rectangle 3"/>
          <p:cNvSpPr>
            <a:spLocks noGrp="1" noChangeArrowheads="1"/>
          </p:cNvSpPr>
          <p:nvPr>
            <p:ph idx="1"/>
          </p:nvPr>
        </p:nvSpPr>
        <p:spPr/>
        <p:txBody>
          <a:bodyPr/>
          <a:lstStyle/>
          <a:p>
            <a:pPr eaLnBrk="1" hangingPunct="1"/>
            <a:r>
              <a:rPr lang="en-US" b="1" u="sng" smtClean="0"/>
              <a:t>Process</a:t>
            </a:r>
          </a:p>
          <a:p>
            <a:pPr lvl="1" eaLnBrk="1" hangingPunct="1"/>
            <a:r>
              <a:rPr lang="en-US" sz="2800" b="1" smtClean="0">
                <a:cs typeface="Arial" charset="0"/>
              </a:rPr>
              <a:t>The ability to translate the information needs, to analyze and present the information and the ability to analyze the process effectiveness </a:t>
            </a:r>
          </a:p>
          <a:p>
            <a:pPr lvl="1" eaLnBrk="1" hangingPunct="1"/>
            <a:r>
              <a:rPr lang="en-US" sz="2800" b="1" smtClean="0">
                <a:cs typeface="Arial" charset="0"/>
              </a:rPr>
              <a:t>It Includes techniques and activities that involve design, development, implementation and IT management.</a:t>
            </a:r>
          </a:p>
        </p:txBody>
      </p:sp>
      <p:sp>
        <p:nvSpPr>
          <p:cNvPr id="10242" name="Footer Placeholder 3"/>
          <p:cNvSpPr>
            <a:spLocks noGrp="1"/>
          </p:cNvSpPr>
          <p:nvPr>
            <p:ph type="ftr" sz="quarter" idx="11"/>
          </p:nvPr>
        </p:nvSpPr>
        <p:spPr>
          <a:noFill/>
        </p:spPr>
        <p:txBody>
          <a:bodyPr/>
          <a:lstStyle/>
          <a:p>
            <a:r>
              <a:rPr lang="en-US"/>
              <a:t>TID 1103</a:t>
            </a:r>
          </a:p>
        </p:txBody>
      </p:sp>
      <p:sp>
        <p:nvSpPr>
          <p:cNvPr id="10243" name="Slide Number Placeholder 4"/>
          <p:cNvSpPr>
            <a:spLocks noGrp="1"/>
          </p:cNvSpPr>
          <p:nvPr>
            <p:ph type="sldNum" sz="quarter" idx="12"/>
          </p:nvPr>
        </p:nvSpPr>
        <p:spPr>
          <a:noFill/>
        </p:spPr>
        <p:txBody>
          <a:bodyPr/>
          <a:lstStyle/>
          <a:p>
            <a:fld id="{25D7C6DF-6B2E-4DC2-BDA4-8C27E3851326}" type="slidenum">
              <a:rPr lang="en-US"/>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pPr eaLnBrk="1" hangingPunct="1"/>
            <a:r>
              <a:rPr lang="en-US" smtClean="0"/>
              <a:t>Windows Technology</a:t>
            </a:r>
          </a:p>
        </p:txBody>
      </p:sp>
      <p:sp>
        <p:nvSpPr>
          <p:cNvPr id="64517" name="Rectangle 3"/>
          <p:cNvSpPr>
            <a:spLocks noGrp="1" noChangeArrowheads="1"/>
          </p:cNvSpPr>
          <p:nvPr>
            <p:ph idx="1"/>
          </p:nvPr>
        </p:nvSpPr>
        <p:spPr/>
        <p:txBody>
          <a:bodyPr/>
          <a:lstStyle/>
          <a:p>
            <a:pPr eaLnBrk="1" hangingPunct="1"/>
            <a:r>
              <a:rPr lang="en-US" sz="2800" b="1" smtClean="0"/>
              <a:t>Microsoft Windows ME (Millennium Edition)</a:t>
            </a:r>
          </a:p>
          <a:p>
            <a:pPr lvl="1" eaLnBrk="1" hangingPunct="1"/>
            <a:r>
              <a:rPr lang="en-US" b="1" smtClean="0"/>
              <a:t>Enhanced Windows Operating System for consumer users featuring tools for working with video, photos, music and home networking.</a:t>
            </a:r>
          </a:p>
          <a:p>
            <a:pPr lvl="1" eaLnBrk="1" hangingPunct="1"/>
            <a:r>
              <a:rPr lang="en-US" b="1" smtClean="0"/>
              <a:t>Improved capabilities for safeguarding critical files.</a:t>
            </a:r>
          </a:p>
        </p:txBody>
      </p:sp>
      <p:sp>
        <p:nvSpPr>
          <p:cNvPr id="64514" name="Footer Placeholder 3"/>
          <p:cNvSpPr>
            <a:spLocks noGrp="1"/>
          </p:cNvSpPr>
          <p:nvPr>
            <p:ph type="ftr" sz="quarter" idx="11"/>
          </p:nvPr>
        </p:nvSpPr>
        <p:spPr>
          <a:noFill/>
        </p:spPr>
        <p:txBody>
          <a:bodyPr/>
          <a:lstStyle/>
          <a:p>
            <a:r>
              <a:rPr lang="en-US"/>
              <a:t>TID 1103</a:t>
            </a:r>
          </a:p>
        </p:txBody>
      </p:sp>
      <p:sp>
        <p:nvSpPr>
          <p:cNvPr id="64515" name="Slide Number Placeholder 4"/>
          <p:cNvSpPr>
            <a:spLocks noGrp="1"/>
          </p:cNvSpPr>
          <p:nvPr>
            <p:ph type="sldNum" sz="quarter" idx="12"/>
          </p:nvPr>
        </p:nvSpPr>
        <p:spPr>
          <a:noFill/>
        </p:spPr>
        <p:txBody>
          <a:bodyPr/>
          <a:lstStyle/>
          <a:p>
            <a:fld id="{B5B9A7DB-7688-49E8-B3CB-B2C52E58BD36}" type="slidenum">
              <a:rPr lang="en-US"/>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pPr eaLnBrk="1" hangingPunct="1"/>
            <a:r>
              <a:rPr lang="en-US" smtClean="0"/>
              <a:t>Windows Technology</a:t>
            </a:r>
          </a:p>
        </p:txBody>
      </p:sp>
      <p:sp>
        <p:nvSpPr>
          <p:cNvPr id="65541" name="Rectangle 3"/>
          <p:cNvSpPr>
            <a:spLocks noGrp="1" noChangeArrowheads="1"/>
          </p:cNvSpPr>
          <p:nvPr>
            <p:ph idx="1"/>
          </p:nvPr>
        </p:nvSpPr>
        <p:spPr/>
        <p:txBody>
          <a:bodyPr/>
          <a:lstStyle/>
          <a:p>
            <a:pPr eaLnBrk="1" hangingPunct="1"/>
            <a:r>
              <a:rPr lang="en-US" b="1" smtClean="0"/>
              <a:t>Microsoft Windows NT (New Technology)</a:t>
            </a:r>
          </a:p>
          <a:p>
            <a:pPr lvl="1" eaLnBrk="1" hangingPunct="1"/>
            <a:r>
              <a:rPr lang="en-US" b="1" smtClean="0"/>
              <a:t>Posses the same ability in UNIX such as multi-user, multitasking and high security.</a:t>
            </a:r>
          </a:p>
          <a:p>
            <a:pPr lvl="1" eaLnBrk="1" hangingPunct="1"/>
            <a:r>
              <a:rPr lang="en-US" b="1" smtClean="0"/>
              <a:t>Suitable for high technology application, graphic and animation.</a:t>
            </a:r>
            <a:endParaRPr lang="en-US" b="1" smtClean="0">
              <a:solidFill>
                <a:srgbClr val="0000FF"/>
              </a:solidFill>
            </a:endParaRPr>
          </a:p>
          <a:p>
            <a:pPr lvl="1" eaLnBrk="1" hangingPunct="1"/>
            <a:r>
              <a:rPr lang="en-US" b="1" smtClean="0"/>
              <a:t>Appropriate as server in a network.</a:t>
            </a:r>
          </a:p>
        </p:txBody>
      </p:sp>
      <p:sp>
        <p:nvSpPr>
          <p:cNvPr id="65538" name="Footer Placeholder 3"/>
          <p:cNvSpPr>
            <a:spLocks noGrp="1"/>
          </p:cNvSpPr>
          <p:nvPr>
            <p:ph type="ftr" sz="quarter" idx="11"/>
          </p:nvPr>
        </p:nvSpPr>
        <p:spPr>
          <a:noFill/>
        </p:spPr>
        <p:txBody>
          <a:bodyPr/>
          <a:lstStyle/>
          <a:p>
            <a:r>
              <a:rPr lang="en-US"/>
              <a:t>TID 1103</a:t>
            </a:r>
          </a:p>
        </p:txBody>
      </p:sp>
      <p:sp>
        <p:nvSpPr>
          <p:cNvPr id="65539" name="Slide Number Placeholder 4"/>
          <p:cNvSpPr>
            <a:spLocks noGrp="1"/>
          </p:cNvSpPr>
          <p:nvPr>
            <p:ph type="sldNum" sz="quarter" idx="12"/>
          </p:nvPr>
        </p:nvSpPr>
        <p:spPr>
          <a:noFill/>
        </p:spPr>
        <p:txBody>
          <a:bodyPr/>
          <a:lstStyle/>
          <a:p>
            <a:fld id="{87CE24F1-6469-4E6C-ADC6-2E95FE3C91E5}" type="slidenum">
              <a:rPr lang="en-US"/>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p:txBody>
          <a:bodyPr/>
          <a:lstStyle/>
          <a:p>
            <a:pPr eaLnBrk="1" hangingPunct="1"/>
            <a:r>
              <a:rPr lang="en-US" smtClean="0"/>
              <a:t>Windows Technology</a:t>
            </a:r>
          </a:p>
        </p:txBody>
      </p:sp>
      <p:sp>
        <p:nvSpPr>
          <p:cNvPr id="66565" name="Rectangle 3"/>
          <p:cNvSpPr>
            <a:spLocks noGrp="1" noChangeArrowheads="1"/>
          </p:cNvSpPr>
          <p:nvPr>
            <p:ph idx="1"/>
          </p:nvPr>
        </p:nvSpPr>
        <p:spPr/>
        <p:txBody>
          <a:bodyPr/>
          <a:lstStyle/>
          <a:p>
            <a:pPr eaLnBrk="1" hangingPunct="1"/>
            <a:r>
              <a:rPr lang="en-US" b="1" smtClean="0"/>
              <a:t>Microsoft Windows XP (Experience)</a:t>
            </a:r>
          </a:p>
          <a:p>
            <a:pPr lvl="1" eaLnBrk="1" hangingPunct="1"/>
            <a:r>
              <a:rPr lang="en-US" b="1" smtClean="0"/>
              <a:t>Reliable, robust operating system with versions for both home and corporate users. </a:t>
            </a:r>
          </a:p>
          <a:p>
            <a:pPr lvl="1" eaLnBrk="1" hangingPunct="1"/>
            <a:r>
              <a:rPr lang="en-US" b="1" smtClean="0"/>
              <a:t>Features support of internet and multimedia and improved networking, security and corporate management capabilities</a:t>
            </a:r>
          </a:p>
          <a:p>
            <a:pPr lvl="1" eaLnBrk="1" hangingPunct="1">
              <a:buFont typeface="Wingdings" pitchFamily="2" charset="2"/>
              <a:buNone/>
            </a:pPr>
            <a:endParaRPr lang="cy-GB" b="1" smtClean="0"/>
          </a:p>
          <a:p>
            <a:pPr lvl="1" eaLnBrk="1" hangingPunct="1"/>
            <a:endParaRPr lang="en-US" b="1" smtClean="0"/>
          </a:p>
          <a:p>
            <a:pPr lvl="1" eaLnBrk="1" hangingPunct="1"/>
            <a:endParaRPr lang="en-US" b="1" smtClean="0"/>
          </a:p>
        </p:txBody>
      </p:sp>
      <p:sp>
        <p:nvSpPr>
          <p:cNvPr id="66562" name="Footer Placeholder 3"/>
          <p:cNvSpPr>
            <a:spLocks noGrp="1"/>
          </p:cNvSpPr>
          <p:nvPr>
            <p:ph type="ftr" sz="quarter" idx="11"/>
          </p:nvPr>
        </p:nvSpPr>
        <p:spPr>
          <a:noFill/>
        </p:spPr>
        <p:txBody>
          <a:bodyPr/>
          <a:lstStyle/>
          <a:p>
            <a:r>
              <a:rPr lang="en-US"/>
              <a:t>TID 1103</a:t>
            </a:r>
          </a:p>
        </p:txBody>
      </p:sp>
      <p:sp>
        <p:nvSpPr>
          <p:cNvPr id="66563" name="Slide Number Placeholder 4"/>
          <p:cNvSpPr>
            <a:spLocks noGrp="1"/>
          </p:cNvSpPr>
          <p:nvPr>
            <p:ph type="sldNum" sz="quarter" idx="12"/>
          </p:nvPr>
        </p:nvSpPr>
        <p:spPr>
          <a:noFill/>
        </p:spPr>
        <p:txBody>
          <a:bodyPr/>
          <a:lstStyle/>
          <a:p>
            <a:fld id="{ECBC370B-2693-4498-BC89-EED634AA7376}" type="slidenum">
              <a:rPr lang="en-US"/>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3"/>
          <p:cNvSpPr>
            <a:spLocks noGrp="1" noChangeArrowheads="1"/>
          </p:cNvSpPr>
          <p:nvPr>
            <p:ph idx="1"/>
          </p:nvPr>
        </p:nvSpPr>
        <p:spPr>
          <a:xfrm>
            <a:off x="457200" y="304800"/>
            <a:ext cx="8229600" cy="5943600"/>
          </a:xfrm>
        </p:spPr>
        <p:txBody>
          <a:bodyPr/>
          <a:lstStyle/>
          <a:p>
            <a:pPr eaLnBrk="1" hangingPunct="1">
              <a:lnSpc>
                <a:spcPct val="80000"/>
              </a:lnSpc>
            </a:pPr>
            <a:r>
              <a:rPr lang="cy-GB" sz="1800" b="1" smtClean="0"/>
              <a:t>Microsoft Windows Vista</a:t>
            </a:r>
          </a:p>
          <a:p>
            <a:pPr eaLnBrk="1" hangingPunct="1">
              <a:lnSpc>
                <a:spcPct val="80000"/>
              </a:lnSpc>
            </a:pPr>
            <a:r>
              <a:rPr lang="en-US" sz="1800" smtClean="0"/>
              <a:t>Vista, formerly code named Longhorn, is the most recent of Microsoft's Windows desktop operating systems. Vista was released for businesses, the holders of most volume licenses, on November 30, 2006. Bill Gates hosted the worldwide launch of Windows Vista and Microsoft Office 2007 in Times Square on January 29, 2007. Vista ships in nine different versions that fall under the main categories of home edition and business edition. The most noticeable change from Windows XP to Vista is a significantly redesigned user interface called Aero, which stands for "authentic, energetic, reflective and open." Other additions include a faster and customizable search engine and an XML-based specification for creating documents similar to Portable Document Format (PDF) files. </a:t>
            </a:r>
          </a:p>
          <a:p>
            <a:pPr eaLnBrk="1" hangingPunct="1">
              <a:lnSpc>
                <a:spcPct val="80000"/>
              </a:lnSpc>
              <a:buFont typeface="Wingdings" pitchFamily="2" charset="2"/>
              <a:buNone/>
            </a:pPr>
            <a:endParaRPr lang="en-US" sz="1800" smtClean="0"/>
          </a:p>
          <a:p>
            <a:pPr eaLnBrk="1" hangingPunct="1">
              <a:lnSpc>
                <a:spcPct val="80000"/>
              </a:lnSpc>
            </a:pPr>
            <a:r>
              <a:rPr lang="en-US" sz="1800" smtClean="0"/>
              <a:t>Microsoft has also identified several underlying technology improvements that distinguish Vista, including: </a:t>
            </a:r>
          </a:p>
          <a:p>
            <a:pPr eaLnBrk="1" hangingPunct="1">
              <a:lnSpc>
                <a:spcPct val="80000"/>
              </a:lnSpc>
            </a:pPr>
            <a:r>
              <a:rPr lang="en-US" sz="1800" smtClean="0"/>
              <a:t>Enhancements to the basic structure of the operating system and the .NET framework. </a:t>
            </a:r>
          </a:p>
          <a:p>
            <a:pPr eaLnBrk="1" hangingPunct="1">
              <a:lnSpc>
                <a:spcPct val="80000"/>
              </a:lnSpc>
            </a:pPr>
            <a:r>
              <a:rPr lang="en-US" sz="1800" smtClean="0"/>
              <a:t>A new audio system. </a:t>
            </a:r>
          </a:p>
          <a:p>
            <a:pPr eaLnBrk="1" hangingPunct="1">
              <a:lnSpc>
                <a:spcPct val="80000"/>
              </a:lnSpc>
            </a:pPr>
            <a:r>
              <a:rPr lang="en-US" sz="1800" smtClean="0"/>
              <a:t>A simplified application deployment engine and application installer. </a:t>
            </a:r>
          </a:p>
          <a:p>
            <a:pPr eaLnBrk="1" hangingPunct="1">
              <a:lnSpc>
                <a:spcPct val="80000"/>
              </a:lnSpc>
            </a:pPr>
            <a:r>
              <a:rPr lang="en-US" sz="1800" smtClean="0"/>
              <a:t>Increased support for digital rights management (DRM)</a:t>
            </a:r>
          </a:p>
          <a:p>
            <a:pPr eaLnBrk="1" hangingPunct="1">
              <a:lnSpc>
                <a:spcPct val="80000"/>
              </a:lnSpc>
            </a:pPr>
            <a:r>
              <a:rPr lang="en-US" sz="1800" smtClean="0"/>
              <a:t>A messaging system that allows programs to interoperate similarly to Web services </a:t>
            </a:r>
          </a:p>
          <a:p>
            <a:pPr eaLnBrk="1" hangingPunct="1">
              <a:lnSpc>
                <a:spcPct val="80000"/>
              </a:lnSpc>
            </a:pPr>
            <a:r>
              <a:rPr lang="en-US" sz="1800" smtClean="0"/>
              <a:t>Built-in IPv6 and peer-to-peer networking capabilities. </a:t>
            </a:r>
          </a:p>
          <a:p>
            <a:pPr eaLnBrk="1" hangingPunct="1">
              <a:lnSpc>
                <a:spcPct val="80000"/>
              </a:lnSpc>
            </a:pPr>
            <a:r>
              <a:rPr lang="en-US" sz="1800" smtClean="0"/>
              <a:t>The multivendor security initiative previously known as Palladium</a:t>
            </a:r>
          </a:p>
          <a:p>
            <a:pPr eaLnBrk="1" hangingPunct="1">
              <a:lnSpc>
                <a:spcPct val="80000"/>
              </a:lnSpc>
            </a:pPr>
            <a:endParaRPr lang="en-US" sz="1800" smtClean="0"/>
          </a:p>
        </p:txBody>
      </p:sp>
      <p:sp>
        <p:nvSpPr>
          <p:cNvPr id="67586" name="Footer Placeholder 3"/>
          <p:cNvSpPr>
            <a:spLocks noGrp="1"/>
          </p:cNvSpPr>
          <p:nvPr>
            <p:ph type="ftr" sz="quarter" idx="11"/>
          </p:nvPr>
        </p:nvSpPr>
        <p:spPr>
          <a:noFill/>
        </p:spPr>
        <p:txBody>
          <a:bodyPr/>
          <a:lstStyle/>
          <a:p>
            <a:r>
              <a:rPr lang="en-US"/>
              <a:t>TID 1103</a:t>
            </a:r>
          </a:p>
        </p:txBody>
      </p:sp>
      <p:sp>
        <p:nvSpPr>
          <p:cNvPr id="67587" name="Slide Number Placeholder 4"/>
          <p:cNvSpPr>
            <a:spLocks noGrp="1"/>
          </p:cNvSpPr>
          <p:nvPr>
            <p:ph type="sldNum" sz="quarter" idx="12"/>
          </p:nvPr>
        </p:nvSpPr>
        <p:spPr>
          <a:noFill/>
        </p:spPr>
        <p:txBody>
          <a:bodyPr/>
          <a:lstStyle/>
          <a:p>
            <a:fld id="{CF8C5F8E-569C-44B9-8126-0D12EB1BF50E}" type="slidenum">
              <a:rPr lang="en-US"/>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lstStyle/>
          <a:p>
            <a:pPr eaLnBrk="1" hangingPunct="1"/>
            <a:r>
              <a:rPr lang="en-US" smtClean="0"/>
              <a:t>Windows Technology</a:t>
            </a:r>
          </a:p>
        </p:txBody>
      </p:sp>
      <p:sp>
        <p:nvSpPr>
          <p:cNvPr id="68610" name="Footer Placeholder 3"/>
          <p:cNvSpPr>
            <a:spLocks noGrp="1"/>
          </p:cNvSpPr>
          <p:nvPr>
            <p:ph type="ftr" sz="quarter" idx="11"/>
          </p:nvPr>
        </p:nvSpPr>
        <p:spPr>
          <a:noFill/>
        </p:spPr>
        <p:txBody>
          <a:bodyPr/>
          <a:lstStyle/>
          <a:p>
            <a:r>
              <a:rPr lang="en-US"/>
              <a:t>TID 1103</a:t>
            </a:r>
          </a:p>
        </p:txBody>
      </p:sp>
      <p:sp>
        <p:nvSpPr>
          <p:cNvPr id="68611" name="Slide Number Placeholder 4"/>
          <p:cNvSpPr>
            <a:spLocks noGrp="1"/>
          </p:cNvSpPr>
          <p:nvPr>
            <p:ph type="sldNum" sz="quarter" idx="12"/>
          </p:nvPr>
        </p:nvSpPr>
        <p:spPr>
          <a:noFill/>
        </p:spPr>
        <p:txBody>
          <a:bodyPr/>
          <a:lstStyle/>
          <a:p>
            <a:fld id="{B4A475EC-E401-4E64-AB90-9A18E462EFFB}" type="slidenum">
              <a:rPr lang="en-US"/>
              <a:pPr/>
              <a:t>64</a:t>
            </a:fld>
            <a:endParaRPr lang="en-US"/>
          </a:p>
        </p:txBody>
      </p:sp>
      <p:grpSp>
        <p:nvGrpSpPr>
          <p:cNvPr id="2" name="Group 4"/>
          <p:cNvGrpSpPr>
            <a:grpSpLocks/>
          </p:cNvGrpSpPr>
          <p:nvPr/>
        </p:nvGrpSpPr>
        <p:grpSpPr bwMode="auto">
          <a:xfrm>
            <a:off x="1447800" y="1390650"/>
            <a:ext cx="6477000" cy="5010150"/>
            <a:chOff x="912" y="876"/>
            <a:chExt cx="4080" cy="3156"/>
          </a:xfrm>
        </p:grpSpPr>
        <p:pic>
          <p:nvPicPr>
            <p:cNvPr id="68614" name="Picture 5"/>
            <p:cNvPicPr>
              <a:picLocks noChangeAspect="1" noChangeArrowheads="1"/>
            </p:cNvPicPr>
            <p:nvPr/>
          </p:nvPicPr>
          <p:blipFill>
            <a:blip r:embed="rId2"/>
            <a:srcRect/>
            <a:stretch>
              <a:fillRect/>
            </a:stretch>
          </p:blipFill>
          <p:spPr bwMode="auto">
            <a:xfrm>
              <a:off x="912" y="1680"/>
              <a:ext cx="4080" cy="2352"/>
            </a:xfrm>
            <a:prstGeom prst="rect">
              <a:avLst/>
            </a:prstGeom>
            <a:noFill/>
            <a:ln w="9525">
              <a:noFill/>
              <a:miter lim="800000"/>
              <a:headEnd/>
              <a:tailEnd/>
            </a:ln>
          </p:spPr>
        </p:pic>
        <p:pic>
          <p:nvPicPr>
            <p:cNvPr id="68615" name="Picture 6"/>
            <p:cNvPicPr>
              <a:picLocks noChangeAspect="1" noChangeArrowheads="1"/>
            </p:cNvPicPr>
            <p:nvPr/>
          </p:nvPicPr>
          <p:blipFill>
            <a:blip r:embed="rId3"/>
            <a:srcRect/>
            <a:stretch>
              <a:fillRect/>
            </a:stretch>
          </p:blipFill>
          <p:spPr bwMode="auto">
            <a:xfrm>
              <a:off x="938" y="876"/>
              <a:ext cx="4008" cy="20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1"/>
          </p:nvPr>
        </p:nvSpPr>
        <p:spPr>
          <a:noFill/>
        </p:spPr>
        <p:txBody>
          <a:bodyPr/>
          <a:lstStyle/>
          <a:p>
            <a:r>
              <a:rPr lang="en-US"/>
              <a:t>TID 1103</a:t>
            </a:r>
          </a:p>
        </p:txBody>
      </p:sp>
      <p:sp>
        <p:nvSpPr>
          <p:cNvPr id="69635" name="Slide Number Placeholder 4"/>
          <p:cNvSpPr>
            <a:spLocks noGrp="1"/>
          </p:cNvSpPr>
          <p:nvPr>
            <p:ph type="sldNum" sz="quarter" idx="12"/>
          </p:nvPr>
        </p:nvSpPr>
        <p:spPr>
          <a:noFill/>
        </p:spPr>
        <p:txBody>
          <a:bodyPr/>
          <a:lstStyle/>
          <a:p>
            <a:fld id="{D7C833C8-AEE4-4E8D-974F-429B2724591C}" type="slidenum">
              <a:rPr lang="en-US"/>
              <a:pPr/>
              <a:t>65</a:t>
            </a:fld>
            <a:endParaRPr lang="en-US"/>
          </a:p>
        </p:txBody>
      </p:sp>
      <p:sp>
        <p:nvSpPr>
          <p:cNvPr id="69636" name="Rectangle 4"/>
          <p:cNvSpPr>
            <a:spLocks noChangeArrowheads="1"/>
          </p:cNvSpPr>
          <p:nvPr/>
        </p:nvSpPr>
        <p:spPr bwMode="auto">
          <a:xfrm>
            <a:off x="457200" y="1600200"/>
            <a:ext cx="7772400" cy="1143000"/>
          </a:xfrm>
          <a:prstGeom prst="rect">
            <a:avLst/>
          </a:prstGeom>
          <a:noFill/>
          <a:ln w="9525">
            <a:noFill/>
            <a:miter lim="800000"/>
            <a:headEnd/>
            <a:tailEnd/>
          </a:ln>
        </p:spPr>
        <p:txBody>
          <a:bodyPr anchor="ctr"/>
          <a:lstStyle/>
          <a:p>
            <a:pPr algn="l" eaLnBrk="1" hangingPunct="1"/>
            <a:r>
              <a:rPr lang="en-US" sz="3800" b="0">
                <a:solidFill>
                  <a:schemeClr val="tx2"/>
                </a:solidFill>
              </a:rPr>
              <a:t>Windows 95</a:t>
            </a:r>
          </a:p>
        </p:txBody>
      </p:sp>
      <p:pic>
        <p:nvPicPr>
          <p:cNvPr id="69637" name="Picture 5" descr="desk"/>
          <p:cNvPicPr>
            <a:picLocks noChangeAspect="1" noChangeArrowheads="1"/>
          </p:cNvPicPr>
          <p:nvPr/>
        </p:nvPicPr>
        <p:blipFill>
          <a:blip r:embed="rId2"/>
          <a:srcRect/>
          <a:stretch>
            <a:fillRect/>
          </a:stretch>
        </p:blipFill>
        <p:spPr bwMode="auto">
          <a:xfrm>
            <a:off x="4953000" y="77788"/>
            <a:ext cx="3962400" cy="2970212"/>
          </a:xfrm>
          <a:prstGeom prst="rect">
            <a:avLst/>
          </a:prstGeom>
          <a:noFill/>
          <a:ln w="9525">
            <a:noFill/>
            <a:miter lim="800000"/>
            <a:headEnd/>
            <a:tailEnd/>
          </a:ln>
        </p:spPr>
      </p:pic>
      <p:pic>
        <p:nvPicPr>
          <p:cNvPr id="69638" name="Picture 6" descr="control"/>
          <p:cNvPicPr>
            <a:picLocks noChangeAspect="1" noChangeArrowheads="1"/>
          </p:cNvPicPr>
          <p:nvPr/>
        </p:nvPicPr>
        <p:blipFill>
          <a:blip r:embed="rId3"/>
          <a:srcRect/>
          <a:stretch>
            <a:fillRect/>
          </a:stretch>
        </p:blipFill>
        <p:spPr bwMode="auto">
          <a:xfrm>
            <a:off x="5029200" y="3124200"/>
            <a:ext cx="3894138" cy="3616325"/>
          </a:xfrm>
          <a:prstGeom prst="rect">
            <a:avLst/>
          </a:prstGeom>
          <a:noFill/>
          <a:ln w="9525">
            <a:noFill/>
            <a:miter lim="800000"/>
            <a:headEnd/>
            <a:tailEnd/>
          </a:ln>
        </p:spPr>
      </p:pic>
      <p:grpSp>
        <p:nvGrpSpPr>
          <p:cNvPr id="2" name="Group 7"/>
          <p:cNvGrpSpPr>
            <a:grpSpLocks/>
          </p:cNvGrpSpPr>
          <p:nvPr/>
        </p:nvGrpSpPr>
        <p:grpSpPr bwMode="auto">
          <a:xfrm>
            <a:off x="76200" y="1428750"/>
            <a:ext cx="4800600" cy="5000625"/>
            <a:chOff x="0" y="900"/>
            <a:chExt cx="3024" cy="3150"/>
          </a:xfrm>
        </p:grpSpPr>
        <p:pic>
          <p:nvPicPr>
            <p:cNvPr id="69641" name="Picture 8"/>
            <p:cNvPicPr>
              <a:picLocks noChangeAspect="1" noChangeArrowheads="1"/>
            </p:cNvPicPr>
            <p:nvPr/>
          </p:nvPicPr>
          <p:blipFill>
            <a:blip r:embed="rId4"/>
            <a:srcRect/>
            <a:stretch>
              <a:fillRect/>
            </a:stretch>
          </p:blipFill>
          <p:spPr bwMode="auto">
            <a:xfrm>
              <a:off x="0" y="2256"/>
              <a:ext cx="3024" cy="1794"/>
            </a:xfrm>
            <a:prstGeom prst="rect">
              <a:avLst/>
            </a:prstGeom>
            <a:noFill/>
            <a:ln w="9525">
              <a:noFill/>
              <a:miter lim="800000"/>
              <a:headEnd/>
              <a:tailEnd/>
            </a:ln>
          </p:spPr>
        </p:pic>
        <p:pic>
          <p:nvPicPr>
            <p:cNvPr id="69642" name="Picture 9"/>
            <p:cNvPicPr>
              <a:picLocks noChangeAspect="1" noChangeArrowheads="1"/>
            </p:cNvPicPr>
            <p:nvPr/>
          </p:nvPicPr>
          <p:blipFill>
            <a:blip r:embed="rId5"/>
            <a:srcRect/>
            <a:stretch>
              <a:fillRect/>
            </a:stretch>
          </p:blipFill>
          <p:spPr bwMode="auto">
            <a:xfrm>
              <a:off x="26" y="900"/>
              <a:ext cx="2998" cy="1836"/>
            </a:xfrm>
            <a:prstGeom prst="rect">
              <a:avLst/>
            </a:prstGeom>
            <a:noFill/>
            <a:ln w="9525">
              <a:noFill/>
              <a:miter lim="800000"/>
              <a:headEnd/>
              <a:tailEnd/>
            </a:ln>
          </p:spPr>
        </p:pic>
      </p:grpSp>
      <p:sp>
        <p:nvSpPr>
          <p:cNvPr id="69640" name="Text Box 10"/>
          <p:cNvSpPr txBox="1">
            <a:spLocks noChangeArrowheads="1"/>
          </p:cNvSpPr>
          <p:nvPr/>
        </p:nvSpPr>
        <p:spPr bwMode="auto">
          <a:xfrm>
            <a:off x="1066800" y="457200"/>
            <a:ext cx="2667000" cy="396875"/>
          </a:xfrm>
          <a:prstGeom prst="rect">
            <a:avLst/>
          </a:prstGeom>
          <a:noFill/>
          <a:ln w="9525">
            <a:noFill/>
            <a:miter lim="800000"/>
            <a:headEnd/>
            <a:tailEnd/>
          </a:ln>
        </p:spPr>
        <p:txBody>
          <a:bodyPr>
            <a:spAutoFit/>
          </a:bodyPr>
          <a:lstStyle/>
          <a:p>
            <a:r>
              <a:rPr lang="cy-GB" sz="2000"/>
              <a:t>Windows 95</a:t>
            </a:r>
            <a:endParaRPr lang="en-US" sz="20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p:txBody>
          <a:bodyPr/>
          <a:lstStyle/>
          <a:p>
            <a:pPr eaLnBrk="1" hangingPunct="1"/>
            <a:r>
              <a:rPr lang="en-US" smtClean="0"/>
              <a:t>Windows Technology</a:t>
            </a:r>
          </a:p>
        </p:txBody>
      </p:sp>
      <p:sp>
        <p:nvSpPr>
          <p:cNvPr id="70661" name="Rectangle 3"/>
          <p:cNvSpPr>
            <a:spLocks noGrp="1" noChangeArrowheads="1"/>
          </p:cNvSpPr>
          <p:nvPr>
            <p:ph idx="1"/>
          </p:nvPr>
        </p:nvSpPr>
        <p:spPr/>
        <p:txBody>
          <a:bodyPr/>
          <a:lstStyle/>
          <a:p>
            <a:pPr algn="ctr" eaLnBrk="1" hangingPunct="1">
              <a:buFont typeface="Wingdings" pitchFamily="2" charset="2"/>
              <a:buNone/>
            </a:pPr>
            <a:r>
              <a:rPr lang="en-US" b="1" smtClean="0"/>
              <a:t>Windows 98</a:t>
            </a:r>
          </a:p>
        </p:txBody>
      </p:sp>
      <p:sp>
        <p:nvSpPr>
          <p:cNvPr id="70658" name="Footer Placeholder 3"/>
          <p:cNvSpPr>
            <a:spLocks noGrp="1"/>
          </p:cNvSpPr>
          <p:nvPr>
            <p:ph type="ftr" sz="quarter" idx="11"/>
          </p:nvPr>
        </p:nvSpPr>
        <p:spPr>
          <a:noFill/>
        </p:spPr>
        <p:txBody>
          <a:bodyPr/>
          <a:lstStyle/>
          <a:p>
            <a:r>
              <a:rPr lang="en-US"/>
              <a:t>TID 1103</a:t>
            </a:r>
          </a:p>
        </p:txBody>
      </p:sp>
      <p:sp>
        <p:nvSpPr>
          <p:cNvPr id="70659" name="Slide Number Placeholder 4"/>
          <p:cNvSpPr>
            <a:spLocks noGrp="1"/>
          </p:cNvSpPr>
          <p:nvPr>
            <p:ph type="sldNum" sz="quarter" idx="12"/>
          </p:nvPr>
        </p:nvSpPr>
        <p:spPr>
          <a:noFill/>
        </p:spPr>
        <p:txBody>
          <a:bodyPr/>
          <a:lstStyle/>
          <a:p>
            <a:fld id="{1A3123C4-C86A-4C97-B7C3-8E84C846FD45}" type="slidenum">
              <a:rPr lang="en-US"/>
              <a:pPr/>
              <a:t>66</a:t>
            </a:fld>
            <a:endParaRPr lang="en-US"/>
          </a:p>
        </p:txBody>
      </p:sp>
      <p:grpSp>
        <p:nvGrpSpPr>
          <p:cNvPr id="2" name="Group 4"/>
          <p:cNvGrpSpPr>
            <a:grpSpLocks/>
          </p:cNvGrpSpPr>
          <p:nvPr/>
        </p:nvGrpSpPr>
        <p:grpSpPr bwMode="auto">
          <a:xfrm>
            <a:off x="1295400" y="1676400"/>
            <a:ext cx="6315075" cy="4667250"/>
            <a:chOff x="796" y="960"/>
            <a:chExt cx="3978" cy="2940"/>
          </a:xfrm>
        </p:grpSpPr>
        <p:pic>
          <p:nvPicPr>
            <p:cNvPr id="70663" name="Picture 5"/>
            <p:cNvPicPr>
              <a:picLocks noChangeAspect="1" noChangeArrowheads="1"/>
            </p:cNvPicPr>
            <p:nvPr/>
          </p:nvPicPr>
          <p:blipFill>
            <a:blip r:embed="rId2"/>
            <a:srcRect/>
            <a:stretch>
              <a:fillRect/>
            </a:stretch>
          </p:blipFill>
          <p:spPr bwMode="auto">
            <a:xfrm>
              <a:off x="816" y="1824"/>
              <a:ext cx="3942" cy="2076"/>
            </a:xfrm>
            <a:prstGeom prst="rect">
              <a:avLst/>
            </a:prstGeom>
            <a:noFill/>
            <a:ln w="9525">
              <a:noFill/>
              <a:miter lim="800000"/>
              <a:headEnd/>
              <a:tailEnd/>
            </a:ln>
          </p:spPr>
        </p:pic>
        <p:pic>
          <p:nvPicPr>
            <p:cNvPr id="70664" name="Picture 6"/>
            <p:cNvPicPr>
              <a:picLocks noChangeAspect="1" noChangeArrowheads="1"/>
            </p:cNvPicPr>
            <p:nvPr/>
          </p:nvPicPr>
          <p:blipFill>
            <a:blip r:embed="rId3"/>
            <a:srcRect/>
            <a:stretch>
              <a:fillRect/>
            </a:stretch>
          </p:blipFill>
          <p:spPr bwMode="auto">
            <a:xfrm>
              <a:off x="796" y="960"/>
              <a:ext cx="3978" cy="96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p:txBody>
          <a:bodyPr/>
          <a:lstStyle/>
          <a:p>
            <a:pPr eaLnBrk="1" hangingPunct="1"/>
            <a:r>
              <a:rPr lang="en-US" smtClean="0"/>
              <a:t>Windows 2000</a:t>
            </a:r>
          </a:p>
        </p:txBody>
      </p:sp>
      <p:sp>
        <p:nvSpPr>
          <p:cNvPr id="71682" name="Footer Placeholder 3"/>
          <p:cNvSpPr>
            <a:spLocks noGrp="1"/>
          </p:cNvSpPr>
          <p:nvPr>
            <p:ph type="ftr" sz="quarter" idx="11"/>
          </p:nvPr>
        </p:nvSpPr>
        <p:spPr>
          <a:noFill/>
        </p:spPr>
        <p:txBody>
          <a:bodyPr/>
          <a:lstStyle/>
          <a:p>
            <a:r>
              <a:rPr lang="en-US"/>
              <a:t>TID 1103</a:t>
            </a:r>
          </a:p>
        </p:txBody>
      </p:sp>
      <p:sp>
        <p:nvSpPr>
          <p:cNvPr id="71683" name="Slide Number Placeholder 4"/>
          <p:cNvSpPr>
            <a:spLocks noGrp="1"/>
          </p:cNvSpPr>
          <p:nvPr>
            <p:ph type="sldNum" sz="quarter" idx="12"/>
          </p:nvPr>
        </p:nvSpPr>
        <p:spPr>
          <a:noFill/>
        </p:spPr>
        <p:txBody>
          <a:bodyPr/>
          <a:lstStyle/>
          <a:p>
            <a:fld id="{98DC92D9-6EFD-495C-9667-9B400F2EDC0D}" type="slidenum">
              <a:rPr lang="en-US"/>
              <a:pPr/>
              <a:t>67</a:t>
            </a:fld>
            <a:endParaRPr lang="en-US"/>
          </a:p>
        </p:txBody>
      </p:sp>
      <p:grpSp>
        <p:nvGrpSpPr>
          <p:cNvPr id="2" name="Group 4"/>
          <p:cNvGrpSpPr>
            <a:grpSpLocks/>
          </p:cNvGrpSpPr>
          <p:nvPr/>
        </p:nvGrpSpPr>
        <p:grpSpPr bwMode="auto">
          <a:xfrm>
            <a:off x="1295400" y="1295400"/>
            <a:ext cx="6400800" cy="5257800"/>
            <a:chOff x="480" y="249"/>
            <a:chExt cx="4557" cy="3867"/>
          </a:xfrm>
        </p:grpSpPr>
        <p:pic>
          <p:nvPicPr>
            <p:cNvPr id="71686" name="Picture 5"/>
            <p:cNvPicPr>
              <a:picLocks noChangeAspect="1" noChangeArrowheads="1"/>
            </p:cNvPicPr>
            <p:nvPr/>
          </p:nvPicPr>
          <p:blipFill>
            <a:blip r:embed="rId2"/>
            <a:srcRect/>
            <a:stretch>
              <a:fillRect/>
            </a:stretch>
          </p:blipFill>
          <p:spPr bwMode="auto">
            <a:xfrm>
              <a:off x="480" y="2016"/>
              <a:ext cx="3702" cy="2100"/>
            </a:xfrm>
            <a:prstGeom prst="rect">
              <a:avLst/>
            </a:prstGeom>
            <a:noFill/>
            <a:ln w="9525">
              <a:noFill/>
              <a:miter lim="800000"/>
              <a:headEnd/>
              <a:tailEnd/>
            </a:ln>
          </p:spPr>
        </p:pic>
        <p:pic>
          <p:nvPicPr>
            <p:cNvPr id="71687" name="Picture 6"/>
            <p:cNvPicPr>
              <a:picLocks noChangeAspect="1" noChangeArrowheads="1"/>
            </p:cNvPicPr>
            <p:nvPr/>
          </p:nvPicPr>
          <p:blipFill>
            <a:blip r:embed="rId3"/>
            <a:srcRect/>
            <a:stretch>
              <a:fillRect/>
            </a:stretch>
          </p:blipFill>
          <p:spPr bwMode="auto">
            <a:xfrm>
              <a:off x="528" y="288"/>
              <a:ext cx="3240" cy="1848"/>
            </a:xfrm>
            <a:prstGeom prst="rect">
              <a:avLst/>
            </a:prstGeom>
            <a:noFill/>
            <a:ln w="9525">
              <a:noFill/>
              <a:miter lim="800000"/>
              <a:headEnd/>
              <a:tailEnd/>
            </a:ln>
          </p:spPr>
        </p:pic>
        <p:pic>
          <p:nvPicPr>
            <p:cNvPr id="71688" name="Picture 7"/>
            <p:cNvPicPr>
              <a:picLocks noChangeAspect="1" noChangeArrowheads="1"/>
            </p:cNvPicPr>
            <p:nvPr/>
          </p:nvPicPr>
          <p:blipFill>
            <a:blip r:embed="rId4"/>
            <a:srcRect/>
            <a:stretch>
              <a:fillRect/>
            </a:stretch>
          </p:blipFill>
          <p:spPr bwMode="auto">
            <a:xfrm>
              <a:off x="2656" y="1859"/>
              <a:ext cx="2346" cy="2166"/>
            </a:xfrm>
            <a:prstGeom prst="rect">
              <a:avLst/>
            </a:prstGeom>
            <a:noFill/>
            <a:ln w="9525">
              <a:noFill/>
              <a:miter lim="800000"/>
              <a:headEnd/>
              <a:tailEnd/>
            </a:ln>
          </p:spPr>
        </p:pic>
        <p:pic>
          <p:nvPicPr>
            <p:cNvPr id="71689" name="Picture 8"/>
            <p:cNvPicPr>
              <a:picLocks noChangeAspect="1" noChangeArrowheads="1"/>
            </p:cNvPicPr>
            <p:nvPr/>
          </p:nvPicPr>
          <p:blipFill>
            <a:blip r:embed="rId5"/>
            <a:srcRect/>
            <a:stretch>
              <a:fillRect/>
            </a:stretch>
          </p:blipFill>
          <p:spPr bwMode="auto">
            <a:xfrm>
              <a:off x="2775" y="249"/>
              <a:ext cx="2262" cy="220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lstStyle/>
          <a:p>
            <a:pPr eaLnBrk="1" hangingPunct="1"/>
            <a:r>
              <a:rPr lang="en-US" smtClean="0"/>
              <a:t>Windows XP</a:t>
            </a:r>
          </a:p>
        </p:txBody>
      </p:sp>
      <p:pic>
        <p:nvPicPr>
          <p:cNvPr id="72709" name="Picture 4" descr="windowsxp2"/>
          <p:cNvPicPr>
            <a:picLocks noGrp="1" noChangeAspect="1" noChangeArrowheads="1"/>
          </p:cNvPicPr>
          <p:nvPr>
            <p:ph idx="1"/>
          </p:nvPr>
        </p:nvPicPr>
        <p:blipFill>
          <a:blip r:embed="rId2"/>
          <a:srcRect/>
          <a:stretch>
            <a:fillRect/>
          </a:stretch>
        </p:blipFill>
        <p:spPr>
          <a:xfrm>
            <a:off x="1447800" y="1103313"/>
            <a:ext cx="6629400" cy="4975225"/>
          </a:xfrm>
          <a:noFill/>
        </p:spPr>
      </p:pic>
      <p:sp>
        <p:nvSpPr>
          <p:cNvPr id="72706" name="Footer Placeholder 3"/>
          <p:cNvSpPr>
            <a:spLocks noGrp="1"/>
          </p:cNvSpPr>
          <p:nvPr>
            <p:ph type="ftr" sz="quarter" idx="11"/>
          </p:nvPr>
        </p:nvSpPr>
        <p:spPr>
          <a:noFill/>
        </p:spPr>
        <p:txBody>
          <a:bodyPr/>
          <a:lstStyle/>
          <a:p>
            <a:r>
              <a:rPr lang="en-US"/>
              <a:t>TID 1103</a:t>
            </a:r>
          </a:p>
        </p:txBody>
      </p:sp>
      <p:sp>
        <p:nvSpPr>
          <p:cNvPr id="72707" name="Slide Number Placeholder 4"/>
          <p:cNvSpPr>
            <a:spLocks noGrp="1"/>
          </p:cNvSpPr>
          <p:nvPr>
            <p:ph type="sldNum" sz="quarter" idx="12"/>
          </p:nvPr>
        </p:nvSpPr>
        <p:spPr>
          <a:noFill/>
        </p:spPr>
        <p:txBody>
          <a:bodyPr/>
          <a:lstStyle/>
          <a:p>
            <a:fld id="{E134CCCF-659C-45A4-BD31-2951BA440CFD}" type="slidenum">
              <a:rPr lang="en-US"/>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lstStyle/>
          <a:p>
            <a:pPr eaLnBrk="1" hangingPunct="1"/>
            <a:r>
              <a:rPr lang="en-US" smtClean="0"/>
              <a:t>LindowsOS</a:t>
            </a:r>
          </a:p>
        </p:txBody>
      </p:sp>
      <p:sp>
        <p:nvSpPr>
          <p:cNvPr id="73733" name="Rectangle 3"/>
          <p:cNvSpPr>
            <a:spLocks noGrp="1" noChangeArrowheads="1"/>
          </p:cNvSpPr>
          <p:nvPr>
            <p:ph idx="1"/>
          </p:nvPr>
        </p:nvSpPr>
        <p:spPr/>
        <p:txBody>
          <a:bodyPr>
            <a:normAutofit fontScale="92500" lnSpcReduction="10000"/>
          </a:bodyPr>
          <a:lstStyle/>
          <a:p>
            <a:pPr eaLnBrk="1" hangingPunct="1"/>
            <a:r>
              <a:rPr lang="en-US" sz="2400" b="1" smtClean="0"/>
              <a:t>LindowsOS SPX - the first "Broadband OS" </a:t>
            </a:r>
            <a:br>
              <a:rPr lang="en-US" sz="2400" b="1" smtClean="0"/>
            </a:br>
            <a:r>
              <a:rPr lang="en-US" sz="2400" b="1" smtClean="0"/>
              <a:t/>
            </a:r>
            <a:br>
              <a:rPr lang="en-US" sz="2400" b="1" smtClean="0"/>
            </a:br>
            <a:r>
              <a:rPr lang="en-US" sz="2400" b="1" smtClean="0"/>
              <a:t>An operating system-- built to take full advantage of broadband technology. </a:t>
            </a:r>
            <a:br>
              <a:rPr lang="en-US" sz="2400" b="1" smtClean="0"/>
            </a:br>
            <a:r>
              <a:rPr lang="en-US" sz="2400" b="1" smtClean="0"/>
              <a:t>LindowsOS SPX is designed to fully utilize the world of tomorrow, where Internet connectivity is bountiful and cheap, and computers are ubiquitous. </a:t>
            </a:r>
            <a:br>
              <a:rPr lang="en-US" sz="2400" b="1" smtClean="0"/>
            </a:br>
            <a:r>
              <a:rPr lang="en-US" sz="2400" b="1" smtClean="0"/>
              <a:t/>
            </a:r>
            <a:br>
              <a:rPr lang="en-US" sz="2400" b="1" smtClean="0"/>
            </a:br>
            <a:r>
              <a:rPr lang="en-US" sz="2400" smtClean="0"/>
              <a:t>Open Source Software</a:t>
            </a:r>
          </a:p>
          <a:p>
            <a:pPr eaLnBrk="1" hangingPunct="1"/>
            <a:r>
              <a:rPr lang="en-US" sz="1800" b="1" smtClean="0"/>
              <a:t>Open source software</a:t>
            </a:r>
            <a:r>
              <a:rPr lang="en-US" sz="1800" smtClean="0"/>
              <a:t> is computer software for which the human-readable source code is made available under a copyright license (or arrangement such as the public domain) that meets the Open Source Definition. This permits users to use, change, and improve the software, and to redistribute it in modified or unmodified form. It is often developed in a public, collaborative manner. Open-source software is the most prominent example of open source development and often compared to user generated content.[1]   source wikipidea.org</a:t>
            </a:r>
          </a:p>
        </p:txBody>
      </p:sp>
      <p:sp>
        <p:nvSpPr>
          <p:cNvPr id="73730" name="Footer Placeholder 3"/>
          <p:cNvSpPr>
            <a:spLocks noGrp="1"/>
          </p:cNvSpPr>
          <p:nvPr>
            <p:ph type="ftr" sz="quarter" idx="11"/>
          </p:nvPr>
        </p:nvSpPr>
        <p:spPr>
          <a:noFill/>
        </p:spPr>
        <p:txBody>
          <a:bodyPr/>
          <a:lstStyle/>
          <a:p>
            <a:r>
              <a:rPr lang="en-US"/>
              <a:t>TID 1103</a:t>
            </a:r>
          </a:p>
        </p:txBody>
      </p:sp>
      <p:sp>
        <p:nvSpPr>
          <p:cNvPr id="73731" name="Slide Number Placeholder 4"/>
          <p:cNvSpPr>
            <a:spLocks noGrp="1"/>
          </p:cNvSpPr>
          <p:nvPr>
            <p:ph type="sldNum" sz="quarter" idx="12"/>
          </p:nvPr>
        </p:nvSpPr>
        <p:spPr>
          <a:noFill/>
        </p:spPr>
        <p:txBody>
          <a:bodyPr/>
          <a:lstStyle/>
          <a:p>
            <a:fld id="{82943829-D2A2-4435-95AC-DBA10A38AED4}" type="slidenum">
              <a:rPr lang="en-US"/>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33400" y="381000"/>
            <a:ext cx="8229600" cy="1143000"/>
          </a:xfrm>
        </p:spPr>
        <p:txBody>
          <a:bodyPr/>
          <a:lstStyle/>
          <a:p>
            <a:pPr eaLnBrk="1" hangingPunct="1"/>
            <a:r>
              <a:rPr lang="en-US" smtClean="0"/>
              <a:t>Introduction to IT</a:t>
            </a:r>
          </a:p>
        </p:txBody>
      </p:sp>
      <p:sp>
        <p:nvSpPr>
          <p:cNvPr id="11269" name="Rectangle 3"/>
          <p:cNvSpPr>
            <a:spLocks noGrp="1" noChangeArrowheads="1"/>
          </p:cNvSpPr>
          <p:nvPr>
            <p:ph idx="1"/>
          </p:nvPr>
        </p:nvSpPr>
        <p:spPr/>
        <p:txBody>
          <a:bodyPr>
            <a:normAutofit lnSpcReduction="10000"/>
          </a:bodyPr>
          <a:lstStyle/>
          <a:p>
            <a:pPr eaLnBrk="1" hangingPunct="1"/>
            <a:r>
              <a:rPr lang="en-US" b="1" u="sng" smtClean="0"/>
              <a:t>Application (software)</a:t>
            </a:r>
          </a:p>
          <a:p>
            <a:pPr eaLnBrk="1" hangingPunct="1">
              <a:buFont typeface="Wingdings" pitchFamily="2" charset="2"/>
              <a:buNone/>
            </a:pPr>
            <a:r>
              <a:rPr lang="en-US" b="1" smtClean="0">
                <a:cs typeface="Arial" charset="0"/>
              </a:rPr>
              <a:t>	</a:t>
            </a:r>
            <a:r>
              <a:rPr lang="en-US" b="1" u="sng" smtClean="0">
                <a:cs typeface="Arial" charset="0"/>
              </a:rPr>
              <a:t>software can be categorized into: </a:t>
            </a:r>
          </a:p>
          <a:p>
            <a:pPr lvl="1" eaLnBrk="1" hangingPunct="1"/>
            <a:r>
              <a:rPr lang="en-US" b="1" smtClean="0">
                <a:cs typeface="Arial" charset="0"/>
              </a:rPr>
              <a:t>Curricular software</a:t>
            </a:r>
          </a:p>
          <a:p>
            <a:pPr lvl="2" eaLnBrk="1" hangingPunct="1"/>
            <a:r>
              <a:rPr lang="en-US" b="1" smtClean="0">
                <a:cs typeface="Arial" charset="0"/>
              </a:rPr>
              <a:t>it is designed to educate students with concepts and skills. The learning objective is determine by the software </a:t>
            </a:r>
          </a:p>
          <a:p>
            <a:pPr lvl="1" eaLnBrk="1" hangingPunct="1"/>
            <a:r>
              <a:rPr lang="en-US" b="1" smtClean="0">
                <a:cs typeface="Arial" charset="0"/>
              </a:rPr>
              <a:t>	 </a:t>
            </a:r>
            <a:r>
              <a:rPr lang="en-US" b="1" smtClean="0"/>
              <a:t>Generic software</a:t>
            </a:r>
          </a:p>
          <a:p>
            <a:pPr lvl="2" eaLnBrk="1" hangingPunct="1"/>
            <a:r>
              <a:rPr lang="en-US" b="1" smtClean="0"/>
              <a:t>Software that is used to achieve various learning objectives. Example: Word processor, databases and multimedia</a:t>
            </a:r>
          </a:p>
          <a:p>
            <a:pPr lvl="2" eaLnBrk="1" hangingPunct="1">
              <a:buFont typeface="Wingdings" pitchFamily="2" charset="2"/>
              <a:buNone/>
            </a:pPr>
            <a:endParaRPr lang="en-US" b="1" smtClean="0">
              <a:cs typeface="Arial" charset="0"/>
            </a:endParaRPr>
          </a:p>
        </p:txBody>
      </p:sp>
      <p:sp>
        <p:nvSpPr>
          <p:cNvPr id="11266" name="Footer Placeholder 3"/>
          <p:cNvSpPr>
            <a:spLocks noGrp="1"/>
          </p:cNvSpPr>
          <p:nvPr>
            <p:ph type="ftr" sz="quarter" idx="11"/>
          </p:nvPr>
        </p:nvSpPr>
        <p:spPr>
          <a:noFill/>
        </p:spPr>
        <p:txBody>
          <a:bodyPr/>
          <a:lstStyle/>
          <a:p>
            <a:r>
              <a:rPr lang="en-US"/>
              <a:t>TID 1103</a:t>
            </a:r>
          </a:p>
        </p:txBody>
      </p:sp>
      <p:sp>
        <p:nvSpPr>
          <p:cNvPr id="11267" name="Slide Number Placeholder 4"/>
          <p:cNvSpPr>
            <a:spLocks noGrp="1"/>
          </p:cNvSpPr>
          <p:nvPr>
            <p:ph type="sldNum" sz="quarter" idx="12"/>
          </p:nvPr>
        </p:nvSpPr>
        <p:spPr>
          <a:noFill/>
        </p:spPr>
        <p:txBody>
          <a:bodyPr/>
          <a:lstStyle/>
          <a:p>
            <a:fld id="{33B5912E-A881-4291-A168-4F7486850B09}" type="slidenum">
              <a:rPr lang="en-US"/>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5"/>
          <p:cNvSpPr>
            <a:spLocks noGrp="1" noChangeArrowheads="1"/>
          </p:cNvSpPr>
          <p:nvPr>
            <p:ph type="title"/>
          </p:nvPr>
        </p:nvSpPr>
        <p:spPr/>
        <p:txBody>
          <a:bodyPr/>
          <a:lstStyle/>
          <a:p>
            <a:pPr eaLnBrk="1" hangingPunct="1"/>
            <a:r>
              <a:rPr lang="en-US" smtClean="0"/>
              <a:t>LindowsOS</a:t>
            </a:r>
          </a:p>
        </p:txBody>
      </p:sp>
      <p:pic>
        <p:nvPicPr>
          <p:cNvPr id="74757" name="Picture 4" descr="lindowos"/>
          <p:cNvPicPr>
            <a:picLocks noGrp="1" noChangeAspect="1" noChangeArrowheads="1"/>
          </p:cNvPicPr>
          <p:nvPr>
            <p:ph idx="1"/>
          </p:nvPr>
        </p:nvPicPr>
        <p:blipFill>
          <a:blip r:embed="rId2"/>
          <a:srcRect/>
          <a:stretch>
            <a:fillRect/>
          </a:stretch>
        </p:blipFill>
        <p:spPr>
          <a:xfrm>
            <a:off x="1222375" y="1219200"/>
            <a:ext cx="6697663" cy="5029200"/>
          </a:xfrm>
          <a:noFill/>
        </p:spPr>
      </p:pic>
      <p:sp>
        <p:nvSpPr>
          <p:cNvPr id="74754" name="Footer Placeholder 3"/>
          <p:cNvSpPr>
            <a:spLocks noGrp="1"/>
          </p:cNvSpPr>
          <p:nvPr>
            <p:ph type="ftr" sz="quarter" idx="11"/>
          </p:nvPr>
        </p:nvSpPr>
        <p:spPr>
          <a:noFill/>
        </p:spPr>
        <p:txBody>
          <a:bodyPr/>
          <a:lstStyle/>
          <a:p>
            <a:r>
              <a:rPr lang="en-US"/>
              <a:t>TID 1103</a:t>
            </a:r>
          </a:p>
        </p:txBody>
      </p:sp>
      <p:sp>
        <p:nvSpPr>
          <p:cNvPr id="74755" name="Slide Number Placeholder 4"/>
          <p:cNvSpPr>
            <a:spLocks noGrp="1"/>
          </p:cNvSpPr>
          <p:nvPr>
            <p:ph type="sldNum" sz="quarter" idx="12"/>
          </p:nvPr>
        </p:nvSpPr>
        <p:spPr>
          <a:noFill/>
        </p:spPr>
        <p:txBody>
          <a:bodyPr/>
          <a:lstStyle/>
          <a:p>
            <a:fld id="{519FF4DE-0AE5-47BD-A4FA-5D59BF03C67A}" type="slidenum">
              <a:rPr lang="en-US"/>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5"/>
          <p:cNvSpPr>
            <a:spLocks noGrp="1" noChangeArrowheads="1"/>
          </p:cNvSpPr>
          <p:nvPr>
            <p:ph type="title"/>
          </p:nvPr>
        </p:nvSpPr>
        <p:spPr/>
        <p:txBody>
          <a:bodyPr/>
          <a:lstStyle/>
          <a:p>
            <a:pPr eaLnBrk="1" hangingPunct="1"/>
            <a:r>
              <a:rPr lang="en-US" smtClean="0"/>
              <a:t>System 1.1</a:t>
            </a:r>
          </a:p>
        </p:txBody>
      </p:sp>
      <p:pic>
        <p:nvPicPr>
          <p:cNvPr id="75781" name="Picture 4"/>
          <p:cNvPicPr>
            <a:picLocks noGrp="1" noChangeAspect="1" noChangeArrowheads="1"/>
          </p:cNvPicPr>
          <p:nvPr>
            <p:ph idx="1"/>
          </p:nvPr>
        </p:nvPicPr>
        <p:blipFill>
          <a:blip r:embed="rId2"/>
          <a:srcRect/>
          <a:stretch>
            <a:fillRect/>
          </a:stretch>
        </p:blipFill>
        <p:spPr>
          <a:xfrm>
            <a:off x="1066800" y="1295400"/>
            <a:ext cx="7315200" cy="5168900"/>
          </a:xfrm>
          <a:noFill/>
        </p:spPr>
      </p:pic>
      <p:sp>
        <p:nvSpPr>
          <p:cNvPr id="75778" name="Footer Placeholder 3"/>
          <p:cNvSpPr>
            <a:spLocks noGrp="1"/>
          </p:cNvSpPr>
          <p:nvPr>
            <p:ph type="ftr" sz="quarter" idx="11"/>
          </p:nvPr>
        </p:nvSpPr>
        <p:spPr>
          <a:noFill/>
        </p:spPr>
        <p:txBody>
          <a:bodyPr/>
          <a:lstStyle/>
          <a:p>
            <a:r>
              <a:rPr lang="en-US"/>
              <a:t>TID 1103</a:t>
            </a:r>
          </a:p>
        </p:txBody>
      </p:sp>
      <p:sp>
        <p:nvSpPr>
          <p:cNvPr id="75779" name="Slide Number Placeholder 4"/>
          <p:cNvSpPr>
            <a:spLocks noGrp="1"/>
          </p:cNvSpPr>
          <p:nvPr>
            <p:ph type="sldNum" sz="quarter" idx="12"/>
          </p:nvPr>
        </p:nvSpPr>
        <p:spPr>
          <a:noFill/>
        </p:spPr>
        <p:txBody>
          <a:bodyPr/>
          <a:lstStyle/>
          <a:p>
            <a:fld id="{4C15388F-CCB5-4F10-BC2B-CFDB2ACB59D6}" type="slidenum">
              <a:rPr lang="en-US"/>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pPr eaLnBrk="1" hangingPunct="1"/>
            <a:r>
              <a:rPr lang="en-US" smtClean="0"/>
              <a:t>Mac OS 8.0</a:t>
            </a:r>
          </a:p>
        </p:txBody>
      </p:sp>
      <p:sp>
        <p:nvSpPr>
          <p:cNvPr id="76805" name="Rectangle 3"/>
          <p:cNvSpPr>
            <a:spLocks noGrp="1" noChangeArrowheads="1"/>
          </p:cNvSpPr>
          <p:nvPr>
            <p:ph idx="1"/>
          </p:nvPr>
        </p:nvSpPr>
        <p:spPr/>
        <p:txBody>
          <a:bodyPr/>
          <a:lstStyle/>
          <a:p>
            <a:pPr eaLnBrk="1" hangingPunct="1"/>
            <a:endParaRPr lang="en-US" smtClean="0"/>
          </a:p>
        </p:txBody>
      </p:sp>
      <p:sp>
        <p:nvSpPr>
          <p:cNvPr id="76802" name="Footer Placeholder 3"/>
          <p:cNvSpPr>
            <a:spLocks noGrp="1"/>
          </p:cNvSpPr>
          <p:nvPr>
            <p:ph type="ftr" sz="quarter" idx="11"/>
          </p:nvPr>
        </p:nvSpPr>
        <p:spPr>
          <a:noFill/>
        </p:spPr>
        <p:txBody>
          <a:bodyPr/>
          <a:lstStyle/>
          <a:p>
            <a:r>
              <a:rPr lang="en-US"/>
              <a:t>TID 1103</a:t>
            </a:r>
          </a:p>
        </p:txBody>
      </p:sp>
      <p:sp>
        <p:nvSpPr>
          <p:cNvPr id="76803" name="Slide Number Placeholder 4"/>
          <p:cNvSpPr>
            <a:spLocks noGrp="1"/>
          </p:cNvSpPr>
          <p:nvPr>
            <p:ph type="sldNum" sz="quarter" idx="12"/>
          </p:nvPr>
        </p:nvSpPr>
        <p:spPr>
          <a:noFill/>
        </p:spPr>
        <p:txBody>
          <a:bodyPr/>
          <a:lstStyle/>
          <a:p>
            <a:fld id="{5E4F8D62-1CC8-41CC-ACB5-5A56FCDDE1A0}" type="slidenum">
              <a:rPr lang="en-US"/>
              <a:pPr/>
              <a:t>72</a:t>
            </a:fld>
            <a:endParaRPr lang="en-US"/>
          </a:p>
        </p:txBody>
      </p:sp>
      <p:grpSp>
        <p:nvGrpSpPr>
          <p:cNvPr id="2" name="Group 4"/>
          <p:cNvGrpSpPr>
            <a:grpSpLocks/>
          </p:cNvGrpSpPr>
          <p:nvPr/>
        </p:nvGrpSpPr>
        <p:grpSpPr bwMode="auto">
          <a:xfrm>
            <a:off x="533400" y="1219200"/>
            <a:ext cx="8305800" cy="5257800"/>
            <a:chOff x="804" y="768"/>
            <a:chExt cx="4098" cy="3132"/>
          </a:xfrm>
        </p:grpSpPr>
        <p:pic>
          <p:nvPicPr>
            <p:cNvPr id="76807" name="Picture 5"/>
            <p:cNvPicPr>
              <a:picLocks noChangeAspect="1" noChangeArrowheads="1"/>
            </p:cNvPicPr>
            <p:nvPr/>
          </p:nvPicPr>
          <p:blipFill>
            <a:blip r:embed="rId2"/>
            <a:srcRect/>
            <a:stretch>
              <a:fillRect/>
            </a:stretch>
          </p:blipFill>
          <p:spPr bwMode="auto">
            <a:xfrm>
              <a:off x="816" y="768"/>
              <a:ext cx="4086" cy="1638"/>
            </a:xfrm>
            <a:prstGeom prst="rect">
              <a:avLst/>
            </a:prstGeom>
            <a:noFill/>
            <a:ln w="9525">
              <a:noFill/>
              <a:miter lim="800000"/>
              <a:headEnd/>
              <a:tailEnd/>
            </a:ln>
          </p:spPr>
        </p:pic>
        <p:pic>
          <p:nvPicPr>
            <p:cNvPr id="76808" name="Picture 6"/>
            <p:cNvPicPr>
              <a:picLocks noChangeAspect="1" noChangeArrowheads="1"/>
            </p:cNvPicPr>
            <p:nvPr/>
          </p:nvPicPr>
          <p:blipFill>
            <a:blip r:embed="rId3"/>
            <a:srcRect/>
            <a:stretch>
              <a:fillRect/>
            </a:stretch>
          </p:blipFill>
          <p:spPr bwMode="auto">
            <a:xfrm>
              <a:off x="804" y="2352"/>
              <a:ext cx="4044" cy="154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ChangeArrowheads="1"/>
          </p:cNvSpPr>
          <p:nvPr>
            <p:ph type="title"/>
          </p:nvPr>
        </p:nvSpPr>
        <p:spPr/>
        <p:txBody>
          <a:bodyPr/>
          <a:lstStyle/>
          <a:p>
            <a:pPr eaLnBrk="1" hangingPunct="1"/>
            <a:r>
              <a:rPr lang="en-US" smtClean="0"/>
              <a:t>Mac OS X Jaguar</a:t>
            </a:r>
          </a:p>
        </p:txBody>
      </p:sp>
      <p:sp>
        <p:nvSpPr>
          <p:cNvPr id="77829" name="Rectangle 3"/>
          <p:cNvSpPr>
            <a:spLocks noGrp="1" noChangeArrowheads="1"/>
          </p:cNvSpPr>
          <p:nvPr>
            <p:ph idx="1"/>
          </p:nvPr>
        </p:nvSpPr>
        <p:spPr/>
        <p:txBody>
          <a:bodyPr/>
          <a:lstStyle/>
          <a:p>
            <a:pPr eaLnBrk="1" hangingPunct="1"/>
            <a:endParaRPr lang="en-US" smtClean="0"/>
          </a:p>
        </p:txBody>
      </p:sp>
      <p:sp>
        <p:nvSpPr>
          <p:cNvPr id="77826" name="Footer Placeholder 3"/>
          <p:cNvSpPr>
            <a:spLocks noGrp="1"/>
          </p:cNvSpPr>
          <p:nvPr>
            <p:ph type="ftr" sz="quarter" idx="11"/>
          </p:nvPr>
        </p:nvSpPr>
        <p:spPr>
          <a:noFill/>
        </p:spPr>
        <p:txBody>
          <a:bodyPr/>
          <a:lstStyle/>
          <a:p>
            <a:r>
              <a:rPr lang="en-US"/>
              <a:t>TID 1103</a:t>
            </a:r>
          </a:p>
        </p:txBody>
      </p:sp>
      <p:sp>
        <p:nvSpPr>
          <p:cNvPr id="77827" name="Slide Number Placeholder 4"/>
          <p:cNvSpPr>
            <a:spLocks noGrp="1"/>
          </p:cNvSpPr>
          <p:nvPr>
            <p:ph type="sldNum" sz="quarter" idx="12"/>
          </p:nvPr>
        </p:nvSpPr>
        <p:spPr>
          <a:noFill/>
        </p:spPr>
        <p:txBody>
          <a:bodyPr/>
          <a:lstStyle/>
          <a:p>
            <a:fld id="{B6D7C20C-5917-467D-A466-998E9C051849}" type="slidenum">
              <a:rPr lang="en-US"/>
              <a:pPr/>
              <a:t>73</a:t>
            </a:fld>
            <a:endParaRPr lang="en-US"/>
          </a:p>
        </p:txBody>
      </p:sp>
      <p:grpSp>
        <p:nvGrpSpPr>
          <p:cNvPr id="2" name="Group 4"/>
          <p:cNvGrpSpPr>
            <a:grpSpLocks/>
          </p:cNvGrpSpPr>
          <p:nvPr/>
        </p:nvGrpSpPr>
        <p:grpSpPr bwMode="auto">
          <a:xfrm>
            <a:off x="381000" y="1219200"/>
            <a:ext cx="8001000" cy="5638800"/>
            <a:chOff x="144" y="528"/>
            <a:chExt cx="5184" cy="3648"/>
          </a:xfrm>
        </p:grpSpPr>
        <p:grpSp>
          <p:nvGrpSpPr>
            <p:cNvPr id="3" name="Group 5"/>
            <p:cNvGrpSpPr>
              <a:grpSpLocks/>
            </p:cNvGrpSpPr>
            <p:nvPr/>
          </p:nvGrpSpPr>
          <p:grpSpPr bwMode="auto">
            <a:xfrm>
              <a:off x="336" y="528"/>
              <a:ext cx="4992" cy="3648"/>
              <a:chOff x="336" y="273"/>
              <a:chExt cx="6336" cy="4047"/>
            </a:xfrm>
          </p:grpSpPr>
          <p:pic>
            <p:nvPicPr>
              <p:cNvPr id="77833" name="Picture 6"/>
              <p:cNvPicPr>
                <a:picLocks noChangeAspect="1" noChangeArrowheads="1"/>
              </p:cNvPicPr>
              <p:nvPr/>
            </p:nvPicPr>
            <p:blipFill>
              <a:blip r:embed="rId2"/>
              <a:srcRect/>
              <a:stretch>
                <a:fillRect/>
              </a:stretch>
            </p:blipFill>
            <p:spPr bwMode="auto">
              <a:xfrm>
                <a:off x="432" y="288"/>
                <a:ext cx="4482" cy="1872"/>
              </a:xfrm>
              <a:prstGeom prst="rect">
                <a:avLst/>
              </a:prstGeom>
              <a:noFill/>
              <a:ln w="9525">
                <a:noFill/>
                <a:miter lim="800000"/>
                <a:headEnd/>
                <a:tailEnd/>
              </a:ln>
            </p:spPr>
          </p:pic>
          <p:pic>
            <p:nvPicPr>
              <p:cNvPr id="77834" name="Picture 7"/>
              <p:cNvPicPr>
                <a:picLocks noChangeAspect="1" noChangeArrowheads="1"/>
              </p:cNvPicPr>
              <p:nvPr/>
            </p:nvPicPr>
            <p:blipFill>
              <a:blip r:embed="rId3"/>
              <a:srcRect/>
              <a:stretch>
                <a:fillRect/>
              </a:stretch>
            </p:blipFill>
            <p:spPr bwMode="auto">
              <a:xfrm>
                <a:off x="336" y="2088"/>
                <a:ext cx="4398" cy="2232"/>
              </a:xfrm>
              <a:prstGeom prst="rect">
                <a:avLst/>
              </a:prstGeom>
              <a:noFill/>
              <a:ln w="9525">
                <a:noFill/>
                <a:miter lim="800000"/>
                <a:headEnd/>
                <a:tailEnd/>
              </a:ln>
            </p:spPr>
          </p:pic>
          <p:pic>
            <p:nvPicPr>
              <p:cNvPr id="77835" name="Picture 8"/>
              <p:cNvPicPr>
                <a:picLocks noChangeAspect="1" noChangeArrowheads="1"/>
              </p:cNvPicPr>
              <p:nvPr/>
            </p:nvPicPr>
            <p:blipFill>
              <a:blip r:embed="rId4"/>
              <a:srcRect/>
              <a:stretch>
                <a:fillRect/>
              </a:stretch>
            </p:blipFill>
            <p:spPr bwMode="auto">
              <a:xfrm>
                <a:off x="4380" y="2112"/>
                <a:ext cx="2292" cy="2172"/>
              </a:xfrm>
              <a:prstGeom prst="rect">
                <a:avLst/>
              </a:prstGeom>
              <a:noFill/>
              <a:ln w="9525">
                <a:noFill/>
                <a:miter lim="800000"/>
                <a:headEnd/>
                <a:tailEnd/>
              </a:ln>
            </p:spPr>
          </p:pic>
          <p:pic>
            <p:nvPicPr>
              <p:cNvPr id="77836" name="Picture 9"/>
              <p:cNvPicPr>
                <a:picLocks noChangeAspect="1" noChangeArrowheads="1"/>
              </p:cNvPicPr>
              <p:nvPr/>
            </p:nvPicPr>
            <p:blipFill>
              <a:blip r:embed="rId5"/>
              <a:srcRect/>
              <a:stretch>
                <a:fillRect/>
              </a:stretch>
            </p:blipFill>
            <p:spPr bwMode="auto">
              <a:xfrm>
                <a:off x="4259" y="273"/>
                <a:ext cx="2382" cy="2262"/>
              </a:xfrm>
              <a:prstGeom prst="rect">
                <a:avLst/>
              </a:prstGeom>
              <a:noFill/>
              <a:ln w="9525">
                <a:noFill/>
                <a:miter lim="800000"/>
                <a:headEnd/>
                <a:tailEnd/>
              </a:ln>
            </p:spPr>
          </p:pic>
        </p:grpSp>
        <p:sp>
          <p:nvSpPr>
            <p:cNvPr id="77832" name="Rectangle 10"/>
            <p:cNvSpPr>
              <a:spLocks noChangeArrowheads="1"/>
            </p:cNvSpPr>
            <p:nvPr/>
          </p:nvSpPr>
          <p:spPr bwMode="auto">
            <a:xfrm>
              <a:off x="144" y="1344"/>
              <a:ext cx="336" cy="2784"/>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ChangeArrowheads="1"/>
          </p:cNvSpPr>
          <p:nvPr>
            <p:ph type="title"/>
          </p:nvPr>
        </p:nvSpPr>
        <p:spPr/>
        <p:txBody>
          <a:bodyPr/>
          <a:lstStyle/>
          <a:p>
            <a:pPr eaLnBrk="1" hangingPunct="1"/>
            <a:r>
              <a:rPr lang="en-US" smtClean="0"/>
              <a:t>Internet Application	</a:t>
            </a:r>
          </a:p>
        </p:txBody>
      </p:sp>
      <p:sp>
        <p:nvSpPr>
          <p:cNvPr id="78853" name="Rectangle 3"/>
          <p:cNvSpPr>
            <a:spLocks noGrp="1" noChangeArrowheads="1"/>
          </p:cNvSpPr>
          <p:nvPr>
            <p:ph idx="1"/>
          </p:nvPr>
        </p:nvSpPr>
        <p:spPr/>
        <p:txBody>
          <a:bodyPr/>
          <a:lstStyle/>
          <a:p>
            <a:pPr eaLnBrk="1" hangingPunct="1">
              <a:lnSpc>
                <a:spcPct val="80000"/>
              </a:lnSpc>
            </a:pPr>
            <a:r>
              <a:rPr lang="en-US" sz="2800" b="1" smtClean="0"/>
              <a:t>An electronic network of computers that includes nearly every university, government, and research facility in the world. Also included are many commercial sites. It started with four interconnected computers in 1969 and was known as ARPAnet.</a:t>
            </a:r>
            <a:br>
              <a:rPr lang="en-US" sz="2800" b="1" smtClean="0"/>
            </a:br>
            <a:endParaRPr lang="en-US" sz="2800" b="1" smtClean="0"/>
          </a:p>
          <a:p>
            <a:pPr eaLnBrk="1" hangingPunct="1">
              <a:lnSpc>
                <a:spcPct val="80000"/>
              </a:lnSpc>
            </a:pPr>
            <a:r>
              <a:rPr lang="en-US" sz="2800" b="1" smtClean="0"/>
              <a:t>Among the services</a:t>
            </a:r>
          </a:p>
          <a:p>
            <a:pPr lvl="1" eaLnBrk="1" hangingPunct="1">
              <a:lnSpc>
                <a:spcPct val="80000"/>
              </a:lnSpc>
            </a:pPr>
            <a:r>
              <a:rPr lang="en-US" sz="2500" b="1" smtClean="0"/>
              <a:t>Email</a:t>
            </a:r>
          </a:p>
          <a:p>
            <a:pPr lvl="1" eaLnBrk="1" hangingPunct="1">
              <a:lnSpc>
                <a:spcPct val="80000"/>
              </a:lnSpc>
            </a:pPr>
            <a:r>
              <a:rPr lang="en-US" sz="2500" b="1" smtClean="0"/>
              <a:t>File transfer</a:t>
            </a:r>
          </a:p>
          <a:p>
            <a:pPr lvl="1" eaLnBrk="1" hangingPunct="1">
              <a:lnSpc>
                <a:spcPct val="80000"/>
              </a:lnSpc>
            </a:pPr>
            <a:r>
              <a:rPr lang="en-US" sz="2500" b="1" smtClean="0"/>
              <a:t>Telnet</a:t>
            </a:r>
          </a:p>
          <a:p>
            <a:pPr lvl="1" eaLnBrk="1" hangingPunct="1">
              <a:lnSpc>
                <a:spcPct val="80000"/>
              </a:lnSpc>
            </a:pPr>
            <a:r>
              <a:rPr lang="en-US" sz="2500" b="1" smtClean="0"/>
              <a:t>IRC</a:t>
            </a:r>
          </a:p>
        </p:txBody>
      </p:sp>
      <p:sp>
        <p:nvSpPr>
          <p:cNvPr id="78850" name="Footer Placeholder 3"/>
          <p:cNvSpPr>
            <a:spLocks noGrp="1"/>
          </p:cNvSpPr>
          <p:nvPr>
            <p:ph type="ftr" sz="quarter" idx="11"/>
          </p:nvPr>
        </p:nvSpPr>
        <p:spPr>
          <a:noFill/>
        </p:spPr>
        <p:txBody>
          <a:bodyPr/>
          <a:lstStyle/>
          <a:p>
            <a:r>
              <a:rPr lang="en-US"/>
              <a:t>TID 1103</a:t>
            </a:r>
          </a:p>
        </p:txBody>
      </p:sp>
      <p:sp>
        <p:nvSpPr>
          <p:cNvPr id="78851" name="Slide Number Placeholder 4"/>
          <p:cNvSpPr>
            <a:spLocks noGrp="1"/>
          </p:cNvSpPr>
          <p:nvPr>
            <p:ph type="sldNum" sz="quarter" idx="12"/>
          </p:nvPr>
        </p:nvSpPr>
        <p:spPr>
          <a:noFill/>
        </p:spPr>
        <p:txBody>
          <a:bodyPr/>
          <a:lstStyle/>
          <a:p>
            <a:fld id="{D2B18190-4099-4EE7-B440-76A33BAF8385}" type="slidenum">
              <a:rPr lang="en-US"/>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pPr eaLnBrk="1" hangingPunct="1"/>
            <a:r>
              <a:rPr lang="en-US" smtClean="0"/>
              <a:t>IT in Management		</a:t>
            </a:r>
          </a:p>
        </p:txBody>
      </p:sp>
      <p:sp>
        <p:nvSpPr>
          <p:cNvPr id="79877" name="Rectangle 3"/>
          <p:cNvSpPr>
            <a:spLocks noGrp="1" noChangeArrowheads="1"/>
          </p:cNvSpPr>
          <p:nvPr>
            <p:ph idx="1"/>
          </p:nvPr>
        </p:nvSpPr>
        <p:spPr/>
        <p:txBody>
          <a:bodyPr>
            <a:normAutofit lnSpcReduction="10000"/>
          </a:bodyPr>
          <a:lstStyle/>
          <a:p>
            <a:pPr marL="609600" indent="-609600" eaLnBrk="1" hangingPunct="1">
              <a:buClr>
                <a:srgbClr val="CC0099"/>
              </a:buClr>
              <a:buFont typeface="Wingdings" pitchFamily="2" charset="2"/>
              <a:buAutoNum type="arabicPeriod"/>
            </a:pPr>
            <a:r>
              <a:rPr lang="en-US" sz="2800" b="1" smtClean="0"/>
              <a:t>Latest in cost efficiency- including labor cost, transportation, communication</a:t>
            </a:r>
          </a:p>
          <a:p>
            <a:pPr marL="609600" indent="-609600" eaLnBrk="1" hangingPunct="1">
              <a:buClr>
                <a:srgbClr val="CC0099"/>
              </a:buClr>
              <a:buFont typeface="Wingdings" pitchFamily="2" charset="2"/>
              <a:buAutoNum type="arabicPeriod"/>
            </a:pPr>
            <a:r>
              <a:rPr lang="en-US" sz="2800" b="1" smtClean="0"/>
              <a:t>Increment in business performance – virtual marketing and globalization, Sharing of information</a:t>
            </a:r>
          </a:p>
          <a:p>
            <a:pPr marL="609600" indent="-609600" eaLnBrk="1" hangingPunct="1">
              <a:buClr>
                <a:srgbClr val="CC0099"/>
              </a:buClr>
              <a:buFont typeface="Wingdings" pitchFamily="2" charset="2"/>
              <a:buAutoNum type="arabicPeriod"/>
            </a:pPr>
            <a:r>
              <a:rPr lang="en-US" sz="2800" b="1" smtClean="0"/>
              <a:t>Global marketing- E-commerce, E-business</a:t>
            </a:r>
          </a:p>
          <a:p>
            <a:pPr marL="609600" indent="-609600" eaLnBrk="1" hangingPunct="1">
              <a:buClr>
                <a:srgbClr val="CC0099"/>
              </a:buClr>
              <a:buFont typeface="Wingdings" pitchFamily="2" charset="2"/>
              <a:buAutoNum type="arabicPeriod"/>
            </a:pPr>
            <a:r>
              <a:rPr lang="en-US" sz="2800" b="1" smtClean="0"/>
              <a:t>Increment  in customer satisfaction</a:t>
            </a:r>
          </a:p>
          <a:p>
            <a:pPr marL="609600" indent="-609600" eaLnBrk="1" hangingPunct="1">
              <a:buClr>
                <a:srgbClr val="CC0099"/>
              </a:buClr>
              <a:buFont typeface="Wingdings" pitchFamily="2" charset="2"/>
              <a:buAutoNum type="arabicPeriod"/>
            </a:pPr>
            <a:r>
              <a:rPr lang="en-US" sz="2800" b="1" smtClean="0"/>
              <a:t>Increment in share market</a:t>
            </a:r>
          </a:p>
          <a:p>
            <a:pPr marL="609600" indent="-609600" eaLnBrk="1" hangingPunct="1">
              <a:buClr>
                <a:srgbClr val="CC0099"/>
              </a:buClr>
              <a:buFont typeface="Wingdings" pitchFamily="2" charset="2"/>
              <a:buAutoNum type="arabicPeriod"/>
            </a:pPr>
            <a:r>
              <a:rPr lang="en-US" sz="2800" b="1" smtClean="0"/>
              <a:t>Low margin cost</a:t>
            </a:r>
          </a:p>
          <a:p>
            <a:pPr marL="609600" indent="-609600" eaLnBrk="1" hangingPunct="1">
              <a:buClr>
                <a:srgbClr val="CC0099"/>
              </a:buClr>
              <a:buFont typeface="Wingdings" pitchFamily="2" charset="2"/>
              <a:buAutoNum type="arabicPeriod"/>
            </a:pPr>
            <a:r>
              <a:rPr lang="en-US" sz="2800" b="1" smtClean="0"/>
              <a:t>Increment in quality- products and services</a:t>
            </a:r>
          </a:p>
        </p:txBody>
      </p:sp>
      <p:sp>
        <p:nvSpPr>
          <p:cNvPr id="79874" name="Footer Placeholder 3"/>
          <p:cNvSpPr>
            <a:spLocks noGrp="1"/>
          </p:cNvSpPr>
          <p:nvPr>
            <p:ph type="ftr" sz="quarter" idx="11"/>
          </p:nvPr>
        </p:nvSpPr>
        <p:spPr>
          <a:noFill/>
        </p:spPr>
        <p:txBody>
          <a:bodyPr/>
          <a:lstStyle/>
          <a:p>
            <a:r>
              <a:rPr lang="en-US"/>
              <a:t>TID 1103</a:t>
            </a:r>
          </a:p>
        </p:txBody>
      </p:sp>
      <p:sp>
        <p:nvSpPr>
          <p:cNvPr id="79875" name="Slide Number Placeholder 4"/>
          <p:cNvSpPr>
            <a:spLocks noGrp="1"/>
          </p:cNvSpPr>
          <p:nvPr>
            <p:ph type="sldNum" sz="quarter" idx="12"/>
          </p:nvPr>
        </p:nvSpPr>
        <p:spPr>
          <a:noFill/>
        </p:spPr>
        <p:txBody>
          <a:bodyPr/>
          <a:lstStyle/>
          <a:p>
            <a:fld id="{57E5F386-435D-40BF-AC6E-D600BF4BD940}" type="slidenum">
              <a:rPr lang="en-US"/>
              <a:pPr/>
              <a:t>75</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7200" y="457200"/>
            <a:ext cx="8229600" cy="1143000"/>
          </a:xfrm>
        </p:spPr>
        <p:txBody>
          <a:bodyPr/>
          <a:lstStyle/>
          <a:p>
            <a:pPr eaLnBrk="1" hangingPunct="1"/>
            <a:r>
              <a:rPr lang="en-US" smtClean="0"/>
              <a:t>Introduction to IT</a:t>
            </a:r>
          </a:p>
        </p:txBody>
      </p:sp>
      <p:sp>
        <p:nvSpPr>
          <p:cNvPr id="12293" name="Rectangle 3"/>
          <p:cNvSpPr>
            <a:spLocks noGrp="1" noChangeArrowheads="1"/>
          </p:cNvSpPr>
          <p:nvPr>
            <p:ph idx="1"/>
          </p:nvPr>
        </p:nvSpPr>
        <p:spPr/>
        <p:txBody>
          <a:bodyPr/>
          <a:lstStyle/>
          <a:p>
            <a:pPr eaLnBrk="1" hangingPunct="1"/>
            <a:r>
              <a:rPr lang="en-US" b="1" u="sng" smtClean="0"/>
              <a:t>Hardware</a:t>
            </a:r>
          </a:p>
          <a:p>
            <a:pPr lvl="1" eaLnBrk="1" hangingPunct="1"/>
            <a:r>
              <a:rPr lang="en-US" b="1" smtClean="0">
                <a:cs typeface="Arial" charset="0"/>
              </a:rPr>
              <a:t> includes all types of technology hardware including computers, scanner, modem, printers etc. </a:t>
            </a:r>
          </a:p>
        </p:txBody>
      </p:sp>
      <p:sp>
        <p:nvSpPr>
          <p:cNvPr id="12290" name="Footer Placeholder 3"/>
          <p:cNvSpPr>
            <a:spLocks noGrp="1"/>
          </p:cNvSpPr>
          <p:nvPr>
            <p:ph type="ftr" sz="quarter" idx="11"/>
          </p:nvPr>
        </p:nvSpPr>
        <p:spPr>
          <a:noFill/>
        </p:spPr>
        <p:txBody>
          <a:bodyPr/>
          <a:lstStyle/>
          <a:p>
            <a:r>
              <a:rPr lang="en-US"/>
              <a:t>TID 1103</a:t>
            </a:r>
          </a:p>
        </p:txBody>
      </p:sp>
      <p:sp>
        <p:nvSpPr>
          <p:cNvPr id="12291" name="Slide Number Placeholder 4"/>
          <p:cNvSpPr>
            <a:spLocks noGrp="1"/>
          </p:cNvSpPr>
          <p:nvPr>
            <p:ph type="sldNum" sz="quarter" idx="12"/>
          </p:nvPr>
        </p:nvSpPr>
        <p:spPr>
          <a:noFill/>
        </p:spPr>
        <p:txBody>
          <a:bodyPr/>
          <a:lstStyle/>
          <a:p>
            <a:fld id="{E7C6DB22-C782-435B-8113-C558A141EBAB}"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457200" y="381000"/>
            <a:ext cx="8229600" cy="1143000"/>
          </a:xfrm>
        </p:spPr>
        <p:txBody>
          <a:bodyPr/>
          <a:lstStyle/>
          <a:p>
            <a:pPr eaLnBrk="1" hangingPunct="1"/>
            <a:r>
              <a:rPr lang="en-US" smtClean="0"/>
              <a:t>Introduction to IT</a:t>
            </a:r>
          </a:p>
        </p:txBody>
      </p:sp>
      <p:sp>
        <p:nvSpPr>
          <p:cNvPr id="13317" name="Rectangle 3"/>
          <p:cNvSpPr>
            <a:spLocks noGrp="1" noChangeArrowheads="1"/>
          </p:cNvSpPr>
          <p:nvPr>
            <p:ph idx="1"/>
          </p:nvPr>
        </p:nvSpPr>
        <p:spPr/>
        <p:txBody>
          <a:bodyPr>
            <a:normAutofit fontScale="92500"/>
          </a:bodyPr>
          <a:lstStyle/>
          <a:p>
            <a:pPr eaLnBrk="1" hangingPunct="1">
              <a:lnSpc>
                <a:spcPct val="90000"/>
              </a:lnSpc>
            </a:pPr>
            <a:r>
              <a:rPr lang="en-US" sz="2800" b="1" u="sng" smtClean="0"/>
              <a:t>The importance of computer</a:t>
            </a:r>
          </a:p>
          <a:p>
            <a:pPr lvl="1" eaLnBrk="1" hangingPunct="1">
              <a:lnSpc>
                <a:spcPct val="90000"/>
              </a:lnSpc>
            </a:pPr>
            <a:r>
              <a:rPr lang="en-US" sz="2500" b="1" smtClean="0"/>
              <a:t>Efficiency and effectiveness in information management </a:t>
            </a:r>
          </a:p>
          <a:p>
            <a:pPr lvl="1" eaLnBrk="1" hangingPunct="1">
              <a:lnSpc>
                <a:spcPct val="90000"/>
              </a:lnSpc>
            </a:pPr>
            <a:r>
              <a:rPr lang="en-US" sz="2500" b="1" smtClean="0"/>
              <a:t>Business management</a:t>
            </a:r>
          </a:p>
          <a:p>
            <a:pPr lvl="1" eaLnBrk="1" hangingPunct="1">
              <a:lnSpc>
                <a:spcPct val="90000"/>
              </a:lnSpc>
            </a:pPr>
            <a:r>
              <a:rPr lang="en-US" sz="2500" b="1" smtClean="0"/>
              <a:t>Education purposes</a:t>
            </a:r>
          </a:p>
          <a:p>
            <a:pPr lvl="1" eaLnBrk="1" hangingPunct="1">
              <a:lnSpc>
                <a:spcPct val="90000"/>
              </a:lnSpc>
            </a:pPr>
            <a:r>
              <a:rPr lang="en-US" sz="2500" b="1" smtClean="0"/>
              <a:t>Borderless world</a:t>
            </a:r>
          </a:p>
          <a:p>
            <a:pPr lvl="1" eaLnBrk="1" hangingPunct="1">
              <a:lnSpc>
                <a:spcPct val="90000"/>
              </a:lnSpc>
            </a:pPr>
            <a:r>
              <a:rPr lang="en-US" sz="2500" b="1" smtClean="0"/>
              <a:t>Military</a:t>
            </a:r>
          </a:p>
          <a:p>
            <a:pPr lvl="1" eaLnBrk="1" hangingPunct="1">
              <a:lnSpc>
                <a:spcPct val="90000"/>
              </a:lnSpc>
            </a:pPr>
            <a:r>
              <a:rPr lang="en-US" sz="2500" b="1" smtClean="0"/>
              <a:t>Entertainment</a:t>
            </a:r>
          </a:p>
          <a:p>
            <a:pPr lvl="1" eaLnBrk="1" hangingPunct="1">
              <a:lnSpc>
                <a:spcPct val="90000"/>
              </a:lnSpc>
            </a:pPr>
            <a:r>
              <a:rPr lang="en-US" sz="2500" b="1" smtClean="0"/>
              <a:t>Finance and banking</a:t>
            </a:r>
          </a:p>
          <a:p>
            <a:pPr lvl="1" eaLnBrk="1" hangingPunct="1">
              <a:lnSpc>
                <a:spcPct val="90000"/>
              </a:lnSpc>
            </a:pPr>
            <a:r>
              <a:rPr lang="en-US" sz="2500" b="1" smtClean="0"/>
              <a:t>Town planning</a:t>
            </a:r>
          </a:p>
          <a:p>
            <a:pPr lvl="1" eaLnBrk="1" hangingPunct="1">
              <a:lnSpc>
                <a:spcPct val="90000"/>
              </a:lnSpc>
            </a:pPr>
            <a:r>
              <a:rPr lang="en-US" sz="2500" b="1" smtClean="0"/>
              <a:t>Publication</a:t>
            </a:r>
          </a:p>
          <a:p>
            <a:pPr lvl="1" eaLnBrk="1" hangingPunct="1">
              <a:lnSpc>
                <a:spcPct val="90000"/>
              </a:lnSpc>
            </a:pPr>
            <a:r>
              <a:rPr lang="en-US" sz="2500" b="1" smtClean="0"/>
              <a:t>Graphic and animation</a:t>
            </a:r>
          </a:p>
          <a:p>
            <a:pPr eaLnBrk="1" hangingPunct="1">
              <a:lnSpc>
                <a:spcPct val="90000"/>
              </a:lnSpc>
            </a:pPr>
            <a:endParaRPr lang="en-US" sz="2800" b="1" smtClean="0"/>
          </a:p>
          <a:p>
            <a:pPr lvl="1" eaLnBrk="1" hangingPunct="1">
              <a:lnSpc>
                <a:spcPct val="90000"/>
              </a:lnSpc>
            </a:pPr>
            <a:endParaRPr lang="en-US" sz="2500" b="1" smtClean="0"/>
          </a:p>
          <a:p>
            <a:pPr lvl="1" eaLnBrk="1" hangingPunct="1">
              <a:lnSpc>
                <a:spcPct val="90000"/>
              </a:lnSpc>
            </a:pPr>
            <a:endParaRPr lang="en-US" sz="2500" smtClean="0"/>
          </a:p>
        </p:txBody>
      </p:sp>
      <p:sp>
        <p:nvSpPr>
          <p:cNvPr id="13314" name="Footer Placeholder 3"/>
          <p:cNvSpPr>
            <a:spLocks noGrp="1"/>
          </p:cNvSpPr>
          <p:nvPr>
            <p:ph type="ftr" sz="quarter" idx="11"/>
          </p:nvPr>
        </p:nvSpPr>
        <p:spPr>
          <a:noFill/>
        </p:spPr>
        <p:txBody>
          <a:bodyPr/>
          <a:lstStyle/>
          <a:p>
            <a:r>
              <a:rPr lang="en-US"/>
              <a:t>TID 1103</a:t>
            </a:r>
          </a:p>
        </p:txBody>
      </p:sp>
      <p:sp>
        <p:nvSpPr>
          <p:cNvPr id="13315" name="Slide Number Placeholder 4"/>
          <p:cNvSpPr>
            <a:spLocks noGrp="1"/>
          </p:cNvSpPr>
          <p:nvPr>
            <p:ph type="sldNum" sz="quarter" idx="12"/>
          </p:nvPr>
        </p:nvSpPr>
        <p:spPr>
          <a:noFill/>
        </p:spPr>
        <p:txBody>
          <a:bodyPr/>
          <a:lstStyle/>
          <a:p>
            <a:fld id="{F0056661-3D3F-4E31-84E1-4A16C3ACD311}" type="slidenum">
              <a:rPr lang="en-US"/>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2479</Words>
  <Application>Microsoft Office PowerPoint</Application>
  <PresentationFormat>On-screen Show (4:3)</PresentationFormat>
  <Paragraphs>574</Paragraphs>
  <Slides>75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Office Theme</vt:lpstr>
      <vt:lpstr>Microsoft Photo Editor 3.0 Photo</vt:lpstr>
      <vt:lpstr>Introduction to Information Technology</vt:lpstr>
      <vt:lpstr>INTRODUCTION TO INFORMATION TECHNOLOGY</vt:lpstr>
      <vt:lpstr>INTRODUCTION</vt:lpstr>
      <vt:lpstr>The Importance of IT</vt:lpstr>
      <vt:lpstr>Introduction </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Introduction to IT</vt:lpstr>
      <vt:lpstr>Slide 36</vt:lpstr>
      <vt:lpstr>Application Software</vt:lpstr>
      <vt:lpstr>Application Software</vt:lpstr>
      <vt:lpstr>Application Software</vt:lpstr>
      <vt:lpstr>Application Software</vt:lpstr>
      <vt:lpstr>System Software</vt:lpstr>
      <vt:lpstr>Operating System</vt:lpstr>
      <vt:lpstr>Operating System</vt:lpstr>
      <vt:lpstr>Operating System</vt:lpstr>
      <vt:lpstr>Operating System</vt:lpstr>
      <vt:lpstr>Operating System</vt:lpstr>
      <vt:lpstr>Operating System</vt:lpstr>
      <vt:lpstr>Programming languages</vt:lpstr>
      <vt:lpstr>Programming languages</vt:lpstr>
      <vt:lpstr>Programming languages</vt:lpstr>
      <vt:lpstr>Programming languages</vt:lpstr>
      <vt:lpstr>Programming languages</vt:lpstr>
      <vt:lpstr>Language Translation</vt:lpstr>
      <vt:lpstr>Windows Technology </vt:lpstr>
      <vt:lpstr>Windows Technology</vt:lpstr>
      <vt:lpstr>Windows Technology</vt:lpstr>
      <vt:lpstr>Windows Technology</vt:lpstr>
      <vt:lpstr>Windows Technology</vt:lpstr>
      <vt:lpstr>Windows Technology</vt:lpstr>
      <vt:lpstr>Windows Technology</vt:lpstr>
      <vt:lpstr>Windows Technology</vt:lpstr>
      <vt:lpstr>Windows Technology</vt:lpstr>
      <vt:lpstr>Slide 63</vt:lpstr>
      <vt:lpstr>Windows Technology</vt:lpstr>
      <vt:lpstr>Slide 65</vt:lpstr>
      <vt:lpstr>Windows Technology</vt:lpstr>
      <vt:lpstr>Windows 2000</vt:lpstr>
      <vt:lpstr>Windows XP</vt:lpstr>
      <vt:lpstr>LindowsOS</vt:lpstr>
      <vt:lpstr>LindowsOS</vt:lpstr>
      <vt:lpstr>System 1.1</vt:lpstr>
      <vt:lpstr>Mac OS 8.0</vt:lpstr>
      <vt:lpstr>Mac OS X Jaguar</vt:lpstr>
      <vt:lpstr>Internet Application </vt:lpstr>
      <vt:lpstr>IT in Management  </vt:lpstr>
    </vt:vector>
  </TitlesOfParts>
  <Company>UNIKOM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MELZZ</dc:creator>
  <cp:lastModifiedBy>MELZZ</cp:lastModifiedBy>
  <cp:revision>7</cp:revision>
  <dcterms:created xsi:type="dcterms:W3CDTF">2012-03-15T02:13:43Z</dcterms:created>
  <dcterms:modified xsi:type="dcterms:W3CDTF">2012-03-15T02:39:40Z</dcterms:modified>
</cp:coreProperties>
</file>