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60" r:id="rId3"/>
    <p:sldId id="288" r:id="rId4"/>
    <p:sldId id="289" r:id="rId5"/>
    <p:sldId id="290" r:id="rId6"/>
    <p:sldId id="291" r:id="rId7"/>
    <p:sldId id="292" r:id="rId8"/>
    <p:sldId id="293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31" autoAdjust="0"/>
    <p:restoredTop sz="94660"/>
  </p:normalViewPr>
  <p:slideViewPr>
    <p:cSldViewPr>
      <p:cViewPr varScale="1">
        <p:scale>
          <a:sx n="48" d="100"/>
          <a:sy n="48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424DBFD-C7A5-4369-BB82-3E770EA1E062}" type="datetimeFigureOut">
              <a:rPr lang="en-US" smtClean="0"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METHOD DAN CONSTRUCTOR OVERLOADING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BAB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62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Constructor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51816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dirty="0" smtClean="0"/>
              <a:t>Constructor </a:t>
            </a:r>
            <a:r>
              <a:rPr lang="en-GB" sz="2500" dirty="0" err="1" smtClean="0"/>
              <a:t>adalah</a:t>
            </a:r>
            <a:r>
              <a:rPr lang="en-GB" sz="2500" dirty="0" smtClean="0"/>
              <a:t> method yang </a:t>
            </a:r>
            <a:r>
              <a:rPr lang="en-GB" sz="2500" dirty="0" err="1" smtClean="0"/>
              <a:t>namanya</a:t>
            </a:r>
            <a:r>
              <a:rPr lang="en-GB" sz="2500" dirty="0" smtClean="0"/>
              <a:t> </a:t>
            </a:r>
            <a:r>
              <a:rPr lang="en-GB" sz="2500" dirty="0" err="1" smtClean="0"/>
              <a:t>sama</a:t>
            </a:r>
            <a:r>
              <a:rPr lang="en-GB" sz="2500" dirty="0" smtClean="0"/>
              <a:t> </a:t>
            </a:r>
            <a:r>
              <a:rPr lang="en-GB" sz="2500" dirty="0" err="1" smtClean="0"/>
              <a:t>dengan</a:t>
            </a:r>
            <a:r>
              <a:rPr lang="en-GB" sz="2500" dirty="0" smtClean="0"/>
              <a:t> </a:t>
            </a:r>
            <a:r>
              <a:rPr lang="en-GB" sz="2500" dirty="0" err="1" smtClean="0"/>
              <a:t>nama</a:t>
            </a:r>
            <a:r>
              <a:rPr lang="en-GB" sz="2500" dirty="0" smtClean="0"/>
              <a:t> Class. </a:t>
            </a:r>
            <a:r>
              <a:rPr lang="en-GB" sz="2500" dirty="0" err="1" smtClean="0"/>
              <a:t>Dimana</a:t>
            </a:r>
            <a:r>
              <a:rPr lang="en-GB" sz="2500" dirty="0" smtClean="0"/>
              <a:t> </a:t>
            </a:r>
            <a:r>
              <a:rPr lang="en-GB" sz="2500" dirty="0" err="1" smtClean="0"/>
              <a:t>dia</a:t>
            </a:r>
            <a:r>
              <a:rPr lang="en-GB" sz="2500" dirty="0" smtClean="0"/>
              <a:t> </a:t>
            </a:r>
            <a:r>
              <a:rPr lang="en-GB" sz="2500" dirty="0" err="1" smtClean="0"/>
              <a:t>memiliki</a:t>
            </a:r>
            <a:r>
              <a:rPr lang="en-GB" sz="2500" dirty="0" smtClean="0"/>
              <a:t> </a:t>
            </a:r>
            <a:r>
              <a:rPr lang="en-GB" sz="2500" dirty="0" err="1" smtClean="0"/>
              <a:t>fungsi</a:t>
            </a:r>
            <a:r>
              <a:rPr lang="en-GB" sz="2500" dirty="0" smtClean="0"/>
              <a:t> </a:t>
            </a:r>
            <a:r>
              <a:rPr lang="en-GB" sz="2500" dirty="0" err="1" smtClean="0"/>
              <a:t>sebagai</a:t>
            </a:r>
            <a:r>
              <a:rPr lang="en-GB" sz="2500" dirty="0" smtClean="0"/>
              <a:t> method yang </a:t>
            </a:r>
            <a:r>
              <a:rPr lang="en-GB" sz="2500" dirty="0" err="1" smtClean="0"/>
              <a:t>akan</a:t>
            </a:r>
            <a:r>
              <a:rPr lang="en-GB" sz="2500" dirty="0" smtClean="0"/>
              <a:t> </a:t>
            </a:r>
            <a:r>
              <a:rPr lang="en-GB" sz="2500" dirty="0" err="1" smtClean="0"/>
              <a:t>melakukan</a:t>
            </a:r>
            <a:r>
              <a:rPr lang="en-GB" sz="2500" dirty="0" smtClean="0"/>
              <a:t> </a:t>
            </a:r>
            <a:r>
              <a:rPr lang="en-GB" sz="2500" dirty="0" err="1" smtClean="0"/>
              <a:t>inisialisasi</a:t>
            </a:r>
            <a:r>
              <a:rPr lang="en-GB" sz="2500" dirty="0" smtClean="0"/>
              <a:t> </a:t>
            </a:r>
            <a:r>
              <a:rPr lang="en-GB" sz="2500" dirty="0" err="1" smtClean="0"/>
              <a:t>nilai</a:t>
            </a:r>
            <a:r>
              <a:rPr lang="en-GB" sz="2500" dirty="0" smtClean="0"/>
              <a:t> </a:t>
            </a:r>
            <a:r>
              <a:rPr lang="en-GB" sz="2500" dirty="0" err="1" smtClean="0"/>
              <a:t>awal</a:t>
            </a:r>
            <a:r>
              <a:rPr lang="en-GB" sz="2500" dirty="0" smtClean="0"/>
              <a:t> </a:t>
            </a:r>
            <a:r>
              <a:rPr lang="en-GB" sz="2500" dirty="0" err="1" smtClean="0"/>
              <a:t>ketika</a:t>
            </a:r>
            <a:r>
              <a:rPr lang="en-GB" sz="2500" dirty="0" smtClean="0"/>
              <a:t> Class </a:t>
            </a:r>
            <a:r>
              <a:rPr lang="en-GB" sz="2500" dirty="0" err="1" smtClean="0"/>
              <a:t>diinstance</a:t>
            </a:r>
            <a:r>
              <a:rPr lang="en-GB" sz="2500" dirty="0"/>
              <a:t> </a:t>
            </a:r>
            <a:r>
              <a:rPr lang="en-GB" sz="2500" dirty="0" smtClean="0"/>
              <a:t>(</a:t>
            </a:r>
            <a:r>
              <a:rPr lang="en-GB" sz="2500" dirty="0" err="1" smtClean="0"/>
              <a:t>dibuatkan</a:t>
            </a:r>
            <a:r>
              <a:rPr lang="en-GB" sz="2500" dirty="0" smtClean="0"/>
              <a:t> </a:t>
            </a:r>
            <a:r>
              <a:rPr lang="en-GB" sz="2500" dirty="0" err="1" smtClean="0"/>
              <a:t>objeknya</a:t>
            </a:r>
            <a:r>
              <a:rPr lang="en-GB" sz="2500" dirty="0" smtClean="0"/>
              <a:t>).</a:t>
            </a:r>
          </a:p>
          <a:p>
            <a:pPr marL="0" lvl="1" indent="0" algn="ctr">
              <a:buFont typeface="Verdana" pitchFamily="34" charset="0"/>
              <a:buNone/>
            </a:pPr>
            <a:r>
              <a:rPr lang="en-GB" sz="2500" b="1" dirty="0" smtClean="0">
                <a:latin typeface="Courier New" pitchFamily="49" charset="0"/>
                <a:cs typeface="Courier New" pitchFamily="49" charset="0"/>
              </a:rPr>
              <a:t>&lt;modifier&gt; </a:t>
            </a:r>
            <a:r>
              <a:rPr lang="en-GB" sz="2500" b="1" dirty="0" err="1" smtClean="0">
                <a:latin typeface="Courier New" pitchFamily="49" charset="0"/>
                <a:cs typeface="Courier New" pitchFamily="49" charset="0"/>
              </a:rPr>
              <a:t>namaClass</a:t>
            </a:r>
            <a:r>
              <a:rPr lang="en-GB" sz="2500" b="1" dirty="0" smtClean="0">
                <a:latin typeface="Courier New" pitchFamily="49" charset="0"/>
                <a:cs typeface="Courier New" pitchFamily="49" charset="0"/>
              </a:rPr>
              <a:t>(&lt;parameter*&gt;)</a:t>
            </a:r>
            <a:endParaRPr lang="en-GB" sz="2500" b="1" dirty="0"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endParaRPr lang="en-GB" sz="2500" dirty="0" smtClean="0"/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 err="1" smtClean="0"/>
              <a:t>Contoh</a:t>
            </a:r>
            <a:r>
              <a:rPr lang="en-GB" sz="2500" dirty="0" smtClean="0"/>
              <a:t> :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Contoh</a:t>
            </a:r>
            <a:r>
              <a:rPr lang="en-GB" sz="25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500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GB" sz="2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Contoh</a:t>
            </a:r>
            <a:r>
              <a:rPr lang="en-GB" sz="2500" b="1" dirty="0" smtClean="0">
                <a:latin typeface="Courier New" pitchFamily="49" charset="0"/>
                <a:cs typeface="Courier New" pitchFamily="49" charset="0"/>
              </a:rPr>
              <a:t>(){} //Constructor Default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500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GB" sz="2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Contoh</a:t>
            </a:r>
            <a:r>
              <a:rPr lang="en-GB" sz="2500" b="1" dirty="0" smtClean="0">
                <a:latin typeface="Courier New" pitchFamily="49" charset="0"/>
                <a:cs typeface="Courier New" pitchFamily="49" charset="0"/>
              </a:rPr>
              <a:t>(String temp){}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GB" sz="25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38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Aturan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Penting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Constructor(1)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51816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dirty="0" err="1" smtClean="0"/>
              <a:t>Berikut</a:t>
            </a:r>
            <a:r>
              <a:rPr lang="en-GB" sz="2500" dirty="0" smtClean="0"/>
              <a:t> </a:t>
            </a:r>
            <a:r>
              <a:rPr lang="en-GB" sz="2500" dirty="0" err="1" smtClean="0"/>
              <a:t>beberapa</a:t>
            </a:r>
            <a:r>
              <a:rPr lang="en-GB" sz="2500" dirty="0" smtClean="0"/>
              <a:t> </a:t>
            </a:r>
            <a:r>
              <a:rPr lang="en-GB" sz="2500" dirty="0" err="1" smtClean="0"/>
              <a:t>aturan</a:t>
            </a:r>
            <a:r>
              <a:rPr lang="en-GB" sz="2500" dirty="0" smtClean="0"/>
              <a:t> yang </a:t>
            </a:r>
            <a:r>
              <a:rPr lang="en-GB" sz="2500" dirty="0" err="1" smtClean="0"/>
              <a:t>harus</a:t>
            </a:r>
            <a:r>
              <a:rPr lang="en-GB" sz="2500" dirty="0" smtClean="0"/>
              <a:t> </a:t>
            </a:r>
            <a:r>
              <a:rPr lang="en-GB" sz="2500" dirty="0" err="1" smtClean="0"/>
              <a:t>diingat</a:t>
            </a:r>
            <a:r>
              <a:rPr lang="en-GB" sz="2500" dirty="0" smtClean="0"/>
              <a:t> </a:t>
            </a:r>
            <a:r>
              <a:rPr lang="en-GB" sz="2500" dirty="0" err="1" smtClean="0"/>
              <a:t>tentang</a:t>
            </a:r>
            <a:r>
              <a:rPr lang="en-GB" sz="2500" dirty="0" smtClean="0"/>
              <a:t> Constructor, </a:t>
            </a:r>
            <a:r>
              <a:rPr lang="en-GB" sz="2500" dirty="0" err="1" smtClean="0"/>
              <a:t>yaitu</a:t>
            </a:r>
            <a:r>
              <a:rPr lang="en-GB" sz="2500" dirty="0" smtClean="0"/>
              <a:t> :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 err="1" smtClean="0">
                <a:cs typeface="Courier New" pitchFamily="49" charset="0"/>
              </a:rPr>
              <a:t>Jika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kita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tidak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mendeklarasikan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satupun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konstruktor</a:t>
            </a:r>
            <a:r>
              <a:rPr lang="en-GB" sz="2500" dirty="0" smtClean="0">
                <a:cs typeface="Courier New" pitchFamily="49" charset="0"/>
              </a:rPr>
              <a:t>, </a:t>
            </a:r>
            <a:r>
              <a:rPr lang="en-GB" sz="2500" dirty="0" err="1" smtClean="0">
                <a:cs typeface="Courier New" pitchFamily="49" charset="0"/>
              </a:rPr>
              <a:t>maka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secara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otomatis</a:t>
            </a:r>
            <a:r>
              <a:rPr lang="en-GB" sz="2500" dirty="0" smtClean="0">
                <a:cs typeface="Courier New" pitchFamily="49" charset="0"/>
              </a:rPr>
              <a:t> java </a:t>
            </a:r>
            <a:r>
              <a:rPr lang="en-GB" sz="2500" dirty="0" err="1" smtClean="0">
                <a:cs typeface="Courier New" pitchFamily="49" charset="0"/>
              </a:rPr>
              <a:t>akan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membuatkan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satu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konstruktor</a:t>
            </a:r>
            <a:r>
              <a:rPr lang="en-GB" sz="2500" dirty="0" smtClean="0">
                <a:cs typeface="Courier New" pitchFamily="49" charset="0"/>
              </a:rPr>
              <a:t> default (</a:t>
            </a:r>
            <a:r>
              <a:rPr lang="en-GB" sz="2500" dirty="0" err="1" smtClean="0">
                <a:cs typeface="Courier New" pitchFamily="49" charset="0"/>
              </a:rPr>
              <a:t>Konstruktor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tanpa</a:t>
            </a:r>
            <a:r>
              <a:rPr lang="en-GB" sz="2500" dirty="0" smtClean="0">
                <a:cs typeface="Courier New" pitchFamily="49" charset="0"/>
              </a:rPr>
              <a:t> parameter).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 err="1" smtClean="0">
                <a:cs typeface="Courier New" pitchFamily="49" charset="0"/>
              </a:rPr>
              <a:t>Jika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kita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sudah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membuat</a:t>
            </a:r>
            <a:r>
              <a:rPr lang="en-GB" sz="2500" dirty="0" smtClean="0">
                <a:cs typeface="Courier New" pitchFamily="49" charset="0"/>
              </a:rPr>
              <a:t> minimal </a:t>
            </a:r>
            <a:r>
              <a:rPr lang="en-GB" sz="2500" dirty="0" err="1" smtClean="0">
                <a:cs typeface="Courier New" pitchFamily="49" charset="0"/>
              </a:rPr>
              <a:t>satu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buah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konstruktor</a:t>
            </a:r>
            <a:r>
              <a:rPr lang="en-GB" sz="2500" dirty="0" smtClean="0">
                <a:cs typeface="Courier New" pitchFamily="49" charset="0"/>
              </a:rPr>
              <a:t>, </a:t>
            </a:r>
            <a:r>
              <a:rPr lang="en-GB" sz="2500" dirty="0" err="1" smtClean="0">
                <a:cs typeface="Courier New" pitchFamily="49" charset="0"/>
              </a:rPr>
              <a:t>maka</a:t>
            </a:r>
            <a:r>
              <a:rPr lang="en-GB" sz="2500" dirty="0" smtClean="0">
                <a:cs typeface="Courier New" pitchFamily="49" charset="0"/>
              </a:rPr>
              <a:t> java </a:t>
            </a:r>
            <a:r>
              <a:rPr lang="en-GB" sz="2500" dirty="0" err="1" smtClean="0">
                <a:cs typeface="Courier New" pitchFamily="49" charset="0"/>
              </a:rPr>
              <a:t>tidak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akan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menambahkan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konstruktor</a:t>
            </a:r>
            <a:r>
              <a:rPr lang="en-GB" sz="2500" dirty="0" smtClean="0">
                <a:cs typeface="Courier New" pitchFamily="49" charset="0"/>
              </a:rPr>
              <a:t> default.</a:t>
            </a:r>
          </a:p>
        </p:txBody>
      </p:sp>
    </p:spTree>
    <p:extLst>
      <p:ext uri="{BB962C8B-B14F-4D97-AF65-F5344CB8AC3E}">
        <p14:creationId xmlns:p14="http://schemas.microsoft.com/office/powerpoint/2010/main" val="1708670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Aturan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Penting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Constructor(2)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5181600"/>
          </a:xfrm>
        </p:spPr>
        <p:txBody>
          <a:bodyPr>
            <a:noAutofit/>
          </a:bodyPr>
          <a:lstStyle/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 smtClean="0">
                <a:cs typeface="Courier New" pitchFamily="49" charset="0"/>
              </a:rPr>
              <a:t>Kita </a:t>
            </a:r>
            <a:r>
              <a:rPr lang="en-GB" sz="2500" dirty="0" err="1" smtClean="0">
                <a:cs typeface="Courier New" pitchFamily="49" charset="0"/>
              </a:rPr>
              <a:t>dapat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mendeklarasikan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leih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daru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satu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konstruktor</a:t>
            </a:r>
            <a:r>
              <a:rPr lang="en-GB" sz="2500" dirty="0" smtClean="0">
                <a:cs typeface="Courier New" pitchFamily="49" charset="0"/>
              </a:rPr>
              <a:t>  (overloading) </a:t>
            </a:r>
            <a:r>
              <a:rPr lang="en-GB" sz="2500" dirty="0" err="1" smtClean="0">
                <a:cs typeface="Courier New" pitchFamily="49" charset="0"/>
              </a:rPr>
              <a:t>untuk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setiap</a:t>
            </a:r>
            <a:r>
              <a:rPr lang="en-GB" sz="2500" dirty="0" smtClean="0">
                <a:cs typeface="Courier New" pitchFamily="49" charset="0"/>
              </a:rPr>
              <a:t> class.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 smtClean="0">
                <a:cs typeface="Courier New" pitchFamily="49" charset="0"/>
              </a:rPr>
              <a:t>Salah </a:t>
            </a:r>
            <a:r>
              <a:rPr lang="en-GB" sz="2500" dirty="0" err="1" smtClean="0">
                <a:cs typeface="Courier New" pitchFamily="49" charset="0"/>
              </a:rPr>
              <a:t>satu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konstruktor</a:t>
            </a:r>
            <a:r>
              <a:rPr lang="en-GB" sz="2500" dirty="0" smtClean="0">
                <a:cs typeface="Courier New" pitchFamily="49" charset="0"/>
              </a:rPr>
              <a:t> yang </a:t>
            </a:r>
            <a:r>
              <a:rPr lang="en-GB" sz="2500" dirty="0" err="1" smtClean="0">
                <a:cs typeface="Courier New" pitchFamily="49" charset="0"/>
              </a:rPr>
              <a:t>ada</a:t>
            </a:r>
            <a:r>
              <a:rPr lang="en-GB" sz="2500" dirty="0" smtClean="0">
                <a:cs typeface="Courier New" pitchFamily="49" charset="0"/>
              </a:rPr>
              <a:t>, </a:t>
            </a:r>
            <a:r>
              <a:rPr lang="en-GB" sz="2500" dirty="0" err="1" smtClean="0">
                <a:cs typeface="Courier New" pitchFamily="49" charset="0"/>
              </a:rPr>
              <a:t>pasti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akan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dieksekusi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pada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saat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pertama</a:t>
            </a:r>
            <a:r>
              <a:rPr lang="en-GB" sz="2500" dirty="0" smtClean="0">
                <a:cs typeface="Courier New" pitchFamily="49" charset="0"/>
              </a:rPr>
              <a:t> kali instance </a:t>
            </a:r>
            <a:r>
              <a:rPr lang="en-GB" sz="2500" dirty="0" err="1" smtClean="0">
                <a:cs typeface="Courier New" pitchFamily="49" charset="0"/>
              </a:rPr>
              <a:t>dari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suatu</a:t>
            </a:r>
            <a:r>
              <a:rPr lang="en-GB" sz="2500" dirty="0" smtClean="0">
                <a:cs typeface="Courier New" pitchFamily="49" charset="0"/>
              </a:rPr>
              <a:t> class (new).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 err="1" smtClean="0">
                <a:cs typeface="Courier New" pitchFamily="49" charset="0"/>
              </a:rPr>
              <a:t>Konstruktor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mana</a:t>
            </a:r>
            <a:r>
              <a:rPr lang="en-GB" sz="2500" dirty="0" smtClean="0">
                <a:cs typeface="Courier New" pitchFamily="49" charset="0"/>
              </a:rPr>
              <a:t> yang </a:t>
            </a:r>
            <a:r>
              <a:rPr lang="en-GB" sz="2500" dirty="0" err="1" smtClean="0">
                <a:cs typeface="Courier New" pitchFamily="49" charset="0"/>
              </a:rPr>
              <a:t>dipanggil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tergantung</a:t>
            </a:r>
            <a:r>
              <a:rPr lang="en-GB" sz="2500" dirty="0" smtClean="0">
                <a:cs typeface="Courier New" pitchFamily="49" charset="0"/>
              </a:rPr>
              <a:t> </a:t>
            </a:r>
            <a:r>
              <a:rPr lang="en-GB" sz="2500" dirty="0" err="1" smtClean="0">
                <a:cs typeface="Courier New" pitchFamily="49" charset="0"/>
              </a:rPr>
              <a:t>dari</a:t>
            </a:r>
            <a:r>
              <a:rPr lang="en-GB" sz="2500" dirty="0" smtClean="0">
                <a:cs typeface="Courier New" pitchFamily="49" charset="0"/>
              </a:rPr>
              <a:t> parameter yang </a:t>
            </a:r>
            <a:r>
              <a:rPr lang="en-GB" sz="2500" dirty="0" err="1" smtClean="0">
                <a:cs typeface="Courier New" pitchFamily="49" charset="0"/>
              </a:rPr>
              <a:t>dilewatkan</a:t>
            </a:r>
            <a:r>
              <a:rPr lang="en-GB" sz="2500" dirty="0" smtClean="0">
                <a:cs typeface="Courier New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414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Penggunaan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Constructor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verloading(1)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46482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public class </a:t>
            </a:r>
            <a:r>
              <a:rPr lang="en-GB" sz="2300" b="1" dirty="0" err="1"/>
              <a:t>Lagu</a:t>
            </a:r>
            <a:r>
              <a:rPr lang="en-GB" sz="2300" b="1" dirty="0"/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private String </a:t>
            </a:r>
            <a:r>
              <a:rPr lang="en-GB" sz="2300" b="1" dirty="0" err="1"/>
              <a:t>judul</a:t>
            </a:r>
            <a:r>
              <a:rPr lang="en-GB" sz="2300" b="1" dirty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private String </a:t>
            </a:r>
            <a:r>
              <a:rPr lang="en-GB" sz="2300" b="1" dirty="0" err="1"/>
              <a:t>penyanyi</a:t>
            </a:r>
            <a:r>
              <a:rPr lang="en-GB" sz="2300" b="1" dirty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300" b="1" dirty="0"/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</a:t>
            </a:r>
            <a:r>
              <a:rPr lang="en-GB" sz="2300" b="1" dirty="0">
                <a:solidFill>
                  <a:srgbClr val="FF0000"/>
                </a:solidFill>
              </a:rPr>
              <a:t>public </a:t>
            </a:r>
            <a:r>
              <a:rPr lang="en-GB" sz="2300" b="1" dirty="0" err="1">
                <a:solidFill>
                  <a:srgbClr val="FF0000"/>
                </a:solidFill>
              </a:rPr>
              <a:t>Lagu</a:t>
            </a:r>
            <a:r>
              <a:rPr lang="en-GB" sz="2300" b="1" dirty="0">
                <a:solidFill>
                  <a:srgbClr val="FF0000"/>
                </a:solidFill>
              </a:rPr>
              <a:t>()</a:t>
            </a:r>
            <a:r>
              <a:rPr lang="en-GB" sz="2300" b="1" dirty="0"/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  </a:t>
            </a:r>
            <a:r>
              <a:rPr lang="en-GB" sz="2300" b="1" dirty="0" err="1"/>
              <a:t>judul</a:t>
            </a:r>
            <a:r>
              <a:rPr lang="en-GB" sz="2300" b="1" dirty="0"/>
              <a:t> = "</a:t>
            </a:r>
            <a:r>
              <a:rPr lang="en-GB" sz="2300" b="1" dirty="0" err="1"/>
              <a:t>Belum</a:t>
            </a:r>
            <a:r>
              <a:rPr lang="en-GB" sz="2300" b="1" dirty="0"/>
              <a:t> </a:t>
            </a:r>
            <a:r>
              <a:rPr lang="en-GB" sz="2300" b="1" dirty="0" err="1"/>
              <a:t>ada</a:t>
            </a:r>
            <a:r>
              <a:rPr lang="en-GB" sz="2300" b="1" dirty="0"/>
              <a:t> </a:t>
            </a:r>
            <a:r>
              <a:rPr lang="en-GB" sz="2300" b="1" dirty="0" err="1"/>
              <a:t>judul</a:t>
            </a:r>
            <a:r>
              <a:rPr lang="en-GB" sz="2300" b="1" dirty="0"/>
              <a:t>";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  </a:t>
            </a:r>
            <a:r>
              <a:rPr lang="en-GB" sz="2300" b="1" dirty="0" err="1"/>
              <a:t>penyanyi</a:t>
            </a:r>
            <a:r>
              <a:rPr lang="en-GB" sz="2300" b="1" dirty="0"/>
              <a:t> = "</a:t>
            </a:r>
            <a:r>
              <a:rPr lang="en-GB" sz="2300" b="1" dirty="0" err="1"/>
              <a:t>Belum</a:t>
            </a:r>
            <a:r>
              <a:rPr lang="en-GB" sz="2300" b="1" dirty="0"/>
              <a:t> </a:t>
            </a:r>
            <a:r>
              <a:rPr lang="en-GB" sz="2300" b="1" dirty="0" err="1"/>
              <a:t>ada</a:t>
            </a:r>
            <a:r>
              <a:rPr lang="en-GB" sz="2300" b="1" dirty="0"/>
              <a:t> </a:t>
            </a:r>
            <a:r>
              <a:rPr lang="en-GB" sz="2300" b="1" dirty="0" err="1"/>
              <a:t>penyanyi</a:t>
            </a:r>
            <a:r>
              <a:rPr lang="en-GB" sz="2300" b="1" dirty="0"/>
              <a:t>";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</a:t>
            </a:r>
            <a:r>
              <a:rPr lang="en-GB" sz="2300" b="1" dirty="0">
                <a:solidFill>
                  <a:srgbClr val="FFC000"/>
                </a:solidFill>
              </a:rPr>
              <a:t>public </a:t>
            </a:r>
            <a:r>
              <a:rPr lang="en-GB" sz="2300" b="1" dirty="0" err="1">
                <a:solidFill>
                  <a:srgbClr val="FFC000"/>
                </a:solidFill>
              </a:rPr>
              <a:t>Lagu</a:t>
            </a:r>
            <a:r>
              <a:rPr lang="en-GB" sz="2300" b="1" dirty="0">
                <a:solidFill>
                  <a:srgbClr val="FFC000"/>
                </a:solidFill>
              </a:rPr>
              <a:t>(String </a:t>
            </a:r>
            <a:r>
              <a:rPr lang="en-GB" sz="2300" b="1" dirty="0" err="1">
                <a:solidFill>
                  <a:srgbClr val="FFC000"/>
                </a:solidFill>
              </a:rPr>
              <a:t>judul</a:t>
            </a:r>
            <a:r>
              <a:rPr lang="en-GB" sz="2300" b="1" dirty="0">
                <a:solidFill>
                  <a:srgbClr val="FFC000"/>
                </a:solidFill>
              </a:rPr>
              <a:t>)</a:t>
            </a:r>
            <a:r>
              <a:rPr lang="en-GB" sz="2300" b="1" dirty="0"/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  </a:t>
            </a:r>
            <a:r>
              <a:rPr lang="en-GB" sz="2300" b="1" dirty="0" err="1"/>
              <a:t>this.judul</a:t>
            </a:r>
            <a:r>
              <a:rPr lang="en-GB" sz="2300" b="1" dirty="0"/>
              <a:t> = </a:t>
            </a:r>
            <a:r>
              <a:rPr lang="en-GB" sz="2300" b="1" dirty="0" err="1"/>
              <a:t>judul</a:t>
            </a:r>
            <a:r>
              <a:rPr lang="en-GB" sz="2300" b="1" dirty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  </a:t>
            </a:r>
            <a:r>
              <a:rPr lang="en-GB" sz="2300" b="1" dirty="0" err="1"/>
              <a:t>penyanyi</a:t>
            </a:r>
            <a:r>
              <a:rPr lang="en-GB" sz="2300" b="1" dirty="0"/>
              <a:t> = "</a:t>
            </a:r>
            <a:r>
              <a:rPr lang="en-GB" sz="2300" b="1" dirty="0" err="1"/>
              <a:t>Belum</a:t>
            </a:r>
            <a:r>
              <a:rPr lang="en-GB" sz="2300" b="1" dirty="0"/>
              <a:t> </a:t>
            </a:r>
            <a:r>
              <a:rPr lang="en-GB" sz="2300" b="1" dirty="0" err="1"/>
              <a:t>ada</a:t>
            </a:r>
            <a:r>
              <a:rPr lang="en-GB" sz="2300" b="1" dirty="0"/>
              <a:t> </a:t>
            </a:r>
            <a:r>
              <a:rPr lang="en-GB" sz="2300" b="1" dirty="0" err="1"/>
              <a:t>penyanyi</a:t>
            </a:r>
            <a:r>
              <a:rPr lang="en-GB" sz="2300" b="1" dirty="0"/>
              <a:t>";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</a:t>
            </a:r>
            <a:r>
              <a:rPr lang="en-GB" sz="2300" b="1" dirty="0" smtClean="0"/>
              <a:t>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 smtClean="0"/>
              <a:t>//</a:t>
            </a:r>
            <a:r>
              <a:rPr lang="en-GB" sz="2300" b="1" dirty="0" err="1" smtClean="0"/>
              <a:t>bersambung</a:t>
            </a:r>
            <a:endParaRPr lang="en-GB" sz="2300" b="1" dirty="0"/>
          </a:p>
        </p:txBody>
      </p:sp>
    </p:spTree>
    <p:extLst>
      <p:ext uri="{BB962C8B-B14F-4D97-AF65-F5344CB8AC3E}">
        <p14:creationId xmlns:p14="http://schemas.microsoft.com/office/powerpoint/2010/main" val="187163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Penggunaan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Constructor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verloading(2)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46482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</a:t>
            </a:r>
            <a:r>
              <a:rPr lang="en-GB" sz="2300" b="1" dirty="0">
                <a:solidFill>
                  <a:srgbClr val="00B050"/>
                </a:solidFill>
              </a:rPr>
              <a:t>public </a:t>
            </a:r>
            <a:r>
              <a:rPr lang="en-GB" sz="2300" b="1" dirty="0" err="1">
                <a:solidFill>
                  <a:srgbClr val="00B050"/>
                </a:solidFill>
              </a:rPr>
              <a:t>Lagu</a:t>
            </a:r>
            <a:r>
              <a:rPr lang="en-GB" sz="2300" b="1" dirty="0">
                <a:solidFill>
                  <a:srgbClr val="00B050"/>
                </a:solidFill>
              </a:rPr>
              <a:t>(String </a:t>
            </a:r>
            <a:r>
              <a:rPr lang="en-GB" sz="2300" b="1" dirty="0" err="1">
                <a:solidFill>
                  <a:srgbClr val="00B050"/>
                </a:solidFill>
              </a:rPr>
              <a:t>judul</a:t>
            </a:r>
            <a:r>
              <a:rPr lang="en-GB" sz="2300" b="1" dirty="0">
                <a:solidFill>
                  <a:srgbClr val="00B050"/>
                </a:solidFill>
              </a:rPr>
              <a:t>, String </a:t>
            </a:r>
            <a:r>
              <a:rPr lang="en-GB" sz="2300" b="1" dirty="0" err="1">
                <a:solidFill>
                  <a:srgbClr val="00B050"/>
                </a:solidFill>
              </a:rPr>
              <a:t>penyanyi</a:t>
            </a:r>
            <a:r>
              <a:rPr lang="en-GB" sz="2300" b="1" dirty="0">
                <a:solidFill>
                  <a:srgbClr val="00B050"/>
                </a:solidFill>
              </a:rPr>
              <a:t>)</a:t>
            </a:r>
            <a:r>
              <a:rPr lang="en-GB" sz="2300" b="1" dirty="0"/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  </a:t>
            </a:r>
            <a:r>
              <a:rPr lang="en-GB" sz="2300" b="1" dirty="0" err="1"/>
              <a:t>this.judul</a:t>
            </a:r>
            <a:r>
              <a:rPr lang="en-GB" sz="2300" b="1" dirty="0"/>
              <a:t> = </a:t>
            </a:r>
            <a:r>
              <a:rPr lang="en-GB" sz="2300" b="1" dirty="0" err="1"/>
              <a:t>judul</a:t>
            </a:r>
            <a:r>
              <a:rPr lang="en-GB" sz="2300" b="1" dirty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  </a:t>
            </a:r>
            <a:r>
              <a:rPr lang="en-GB" sz="2300" b="1" dirty="0" err="1"/>
              <a:t>this.penyanyi</a:t>
            </a:r>
            <a:r>
              <a:rPr lang="en-GB" sz="2300" b="1" dirty="0"/>
              <a:t> = </a:t>
            </a:r>
            <a:r>
              <a:rPr lang="en-GB" sz="2300" b="1" dirty="0" err="1"/>
              <a:t>penyanyi</a:t>
            </a:r>
            <a:r>
              <a:rPr lang="en-GB" sz="2300" b="1" dirty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public void </a:t>
            </a:r>
            <a:r>
              <a:rPr lang="en-GB" sz="2300" b="1" dirty="0" err="1"/>
              <a:t>cetakLagu</a:t>
            </a:r>
            <a:r>
              <a:rPr lang="en-GB" sz="2300" b="1" dirty="0"/>
              <a:t>(){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  </a:t>
            </a:r>
            <a:r>
              <a:rPr lang="en-GB" sz="2300" b="1" dirty="0" err="1"/>
              <a:t>System.out.println</a:t>
            </a:r>
            <a:r>
              <a:rPr lang="en-GB" sz="2300" b="1" dirty="0"/>
              <a:t>("</a:t>
            </a:r>
            <a:r>
              <a:rPr lang="en-GB" sz="2300" b="1" dirty="0" err="1"/>
              <a:t>Judul</a:t>
            </a:r>
            <a:r>
              <a:rPr lang="en-GB" sz="2300" b="1" dirty="0"/>
              <a:t>    : "+ </a:t>
            </a:r>
            <a:r>
              <a:rPr lang="en-GB" sz="2300" b="1" dirty="0" err="1"/>
              <a:t>judul</a:t>
            </a:r>
            <a:r>
              <a:rPr lang="en-GB" sz="2300" b="1" dirty="0"/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  </a:t>
            </a:r>
            <a:r>
              <a:rPr lang="en-GB" sz="2300" b="1" dirty="0" err="1"/>
              <a:t>System.out.println</a:t>
            </a:r>
            <a:r>
              <a:rPr lang="en-GB" sz="2300" b="1" dirty="0"/>
              <a:t>("</a:t>
            </a:r>
            <a:r>
              <a:rPr lang="en-GB" sz="2300" b="1" dirty="0" err="1"/>
              <a:t>Penyanyi</a:t>
            </a:r>
            <a:r>
              <a:rPr lang="en-GB" sz="2300" b="1" dirty="0"/>
              <a:t> : "+ </a:t>
            </a:r>
            <a:r>
              <a:rPr lang="en-GB" sz="2300" b="1" dirty="0" err="1"/>
              <a:t>penyanyi</a:t>
            </a:r>
            <a:r>
              <a:rPr lang="en-GB" sz="2300" b="1" dirty="0"/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  </a:t>
            </a:r>
            <a:r>
              <a:rPr lang="en-GB" sz="2300" b="1" dirty="0" err="1"/>
              <a:t>System.out.println</a:t>
            </a:r>
            <a:r>
              <a:rPr lang="en-GB" sz="2300" b="1" dirty="0"/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</a:t>
            </a:r>
            <a:r>
              <a:rPr lang="en-GB" sz="2300" b="1" dirty="0" smtClean="0"/>
              <a:t>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 smtClean="0"/>
              <a:t>//</a:t>
            </a:r>
            <a:r>
              <a:rPr lang="en-GB" sz="2300" b="1" dirty="0" err="1" smtClean="0"/>
              <a:t>bersambung</a:t>
            </a:r>
            <a:endParaRPr lang="en-GB" sz="2300" b="1" dirty="0"/>
          </a:p>
        </p:txBody>
      </p:sp>
    </p:spTree>
    <p:extLst>
      <p:ext uri="{BB962C8B-B14F-4D97-AF65-F5344CB8AC3E}">
        <p14:creationId xmlns:p14="http://schemas.microsoft.com/office/powerpoint/2010/main" val="2999238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Penggunaan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Constructor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verloading(3)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46482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public static void main(String[] a){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  </a:t>
            </a:r>
            <a:r>
              <a:rPr lang="en-GB" sz="2300" b="1" dirty="0" err="1"/>
              <a:t>Lagu</a:t>
            </a:r>
            <a:r>
              <a:rPr lang="en-GB" sz="2300" b="1" dirty="0"/>
              <a:t> lagu1 = new </a:t>
            </a:r>
            <a:r>
              <a:rPr lang="en-GB" sz="2300" b="1" dirty="0" err="1">
                <a:solidFill>
                  <a:srgbClr val="FF0000"/>
                </a:solidFill>
              </a:rPr>
              <a:t>Lagu</a:t>
            </a:r>
            <a:r>
              <a:rPr lang="en-GB" sz="2300" b="1" dirty="0">
                <a:solidFill>
                  <a:srgbClr val="FF0000"/>
                </a:solidFill>
              </a:rPr>
              <a:t>()</a:t>
            </a:r>
            <a:r>
              <a:rPr lang="en-GB" sz="2300" b="1" dirty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  </a:t>
            </a:r>
            <a:r>
              <a:rPr lang="en-GB" sz="2300" b="1" dirty="0" err="1"/>
              <a:t>Lagu</a:t>
            </a:r>
            <a:r>
              <a:rPr lang="en-GB" sz="2300" b="1" dirty="0"/>
              <a:t> lagu2 = new </a:t>
            </a:r>
            <a:r>
              <a:rPr lang="en-GB" sz="2300" b="1" dirty="0" err="1">
                <a:solidFill>
                  <a:srgbClr val="FFC000"/>
                </a:solidFill>
              </a:rPr>
              <a:t>Lagu</a:t>
            </a:r>
            <a:r>
              <a:rPr lang="en-GB" sz="2300" b="1" dirty="0">
                <a:solidFill>
                  <a:srgbClr val="FFC000"/>
                </a:solidFill>
              </a:rPr>
              <a:t>("Cape </a:t>
            </a:r>
            <a:r>
              <a:rPr lang="en-GB" sz="2300" b="1" dirty="0" err="1">
                <a:solidFill>
                  <a:srgbClr val="FFC000"/>
                </a:solidFill>
              </a:rPr>
              <a:t>Dech</a:t>
            </a:r>
            <a:r>
              <a:rPr lang="en-GB" sz="2300" b="1" dirty="0">
                <a:solidFill>
                  <a:srgbClr val="FFC000"/>
                </a:solidFill>
              </a:rPr>
              <a:t>")</a:t>
            </a:r>
            <a:r>
              <a:rPr lang="en-GB" sz="2300" b="1" dirty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  </a:t>
            </a:r>
            <a:r>
              <a:rPr lang="en-GB" sz="2300" b="1" dirty="0" err="1"/>
              <a:t>Lagu</a:t>
            </a:r>
            <a:r>
              <a:rPr lang="en-GB" sz="2300" b="1" dirty="0"/>
              <a:t> lagu3 = new </a:t>
            </a:r>
            <a:r>
              <a:rPr lang="en-GB" sz="2300" b="1" dirty="0" err="1">
                <a:solidFill>
                  <a:srgbClr val="00B050"/>
                </a:solidFill>
              </a:rPr>
              <a:t>Lagu</a:t>
            </a:r>
            <a:r>
              <a:rPr lang="en-GB" sz="2300" b="1" dirty="0">
                <a:solidFill>
                  <a:srgbClr val="00B050"/>
                </a:solidFill>
              </a:rPr>
              <a:t>("</a:t>
            </a:r>
            <a:r>
              <a:rPr lang="en-GB" sz="2300" b="1" dirty="0" err="1">
                <a:solidFill>
                  <a:srgbClr val="00B050"/>
                </a:solidFill>
              </a:rPr>
              <a:t>Alamat</a:t>
            </a:r>
            <a:r>
              <a:rPr lang="en-GB" sz="2300" b="1" dirty="0">
                <a:solidFill>
                  <a:srgbClr val="00B050"/>
                </a:solidFill>
              </a:rPr>
              <a:t> </a:t>
            </a:r>
            <a:r>
              <a:rPr lang="en-GB" sz="2300" b="1" dirty="0" err="1">
                <a:solidFill>
                  <a:srgbClr val="00B050"/>
                </a:solidFill>
              </a:rPr>
              <a:t>Palsu</a:t>
            </a:r>
            <a:r>
              <a:rPr lang="en-GB" sz="2300" b="1" dirty="0">
                <a:solidFill>
                  <a:srgbClr val="00B050"/>
                </a:solidFill>
              </a:rPr>
              <a:t>", "</a:t>
            </a:r>
            <a:r>
              <a:rPr lang="en-GB" sz="2300" b="1" dirty="0" err="1">
                <a:solidFill>
                  <a:srgbClr val="00B050"/>
                </a:solidFill>
              </a:rPr>
              <a:t>Ayu</a:t>
            </a:r>
            <a:r>
              <a:rPr lang="en-GB" sz="2300" b="1" dirty="0">
                <a:solidFill>
                  <a:srgbClr val="00B050"/>
                </a:solidFill>
              </a:rPr>
              <a:t> Ting-Ting")</a:t>
            </a:r>
            <a:r>
              <a:rPr lang="en-GB" sz="2300" b="1" dirty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  lagu1.cetakLagu();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  lagu2.cetakLagu();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  lagu3.cetakLagu();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11045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Penggunaan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Constructor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verloading(4)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45" y="1824038"/>
            <a:ext cx="8694430" cy="438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055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Constructor </a:t>
            </a:r>
            <a:r>
              <a:rPr lang="en-US" sz="3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Memanggil</a:t>
            </a:r>
            <a:r>
              <a:rPr lang="en-US" sz="3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Constructor </a:t>
            </a:r>
            <a:r>
              <a:rPr lang="en-US" sz="3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</a:t>
            </a:r>
            <a:r>
              <a:rPr lang="en-US" sz="3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method </a:t>
            </a:r>
            <a:r>
              <a:rPr lang="en-US" sz="3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this()</a:t>
            </a:r>
            <a:endParaRPr lang="en-US" sz="3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51816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dirty="0" err="1">
                <a:cs typeface="Courier New" pitchFamily="49" charset="0"/>
              </a:rPr>
              <a:t>Sebuah</a:t>
            </a:r>
            <a:r>
              <a:rPr lang="en-GB" sz="2500" dirty="0">
                <a:cs typeface="Courier New" pitchFamily="49" charset="0"/>
              </a:rPr>
              <a:t> constructor </a:t>
            </a:r>
            <a:r>
              <a:rPr lang="en-GB" sz="2500" dirty="0" err="1">
                <a:cs typeface="Courier New" pitchFamily="49" charset="0"/>
              </a:rPr>
              <a:t>dapat</a:t>
            </a:r>
            <a:r>
              <a:rPr lang="en-GB" sz="2500" dirty="0">
                <a:cs typeface="Courier New" pitchFamily="49" charset="0"/>
              </a:rPr>
              <a:t> </a:t>
            </a:r>
            <a:r>
              <a:rPr lang="en-GB" sz="2500" dirty="0" err="1">
                <a:cs typeface="Courier New" pitchFamily="49" charset="0"/>
              </a:rPr>
              <a:t>dipanggil</a:t>
            </a:r>
            <a:r>
              <a:rPr lang="en-GB" sz="2500" dirty="0">
                <a:cs typeface="Courier New" pitchFamily="49" charset="0"/>
              </a:rPr>
              <a:t> </a:t>
            </a:r>
            <a:r>
              <a:rPr lang="en-GB" sz="2500" dirty="0" err="1">
                <a:cs typeface="Courier New" pitchFamily="49" charset="0"/>
              </a:rPr>
              <a:t>oleh</a:t>
            </a:r>
            <a:r>
              <a:rPr lang="en-GB" sz="2500" dirty="0">
                <a:cs typeface="Courier New" pitchFamily="49" charset="0"/>
              </a:rPr>
              <a:t> constructor yang lain. </a:t>
            </a:r>
            <a:r>
              <a:rPr lang="en-GB" sz="2500" dirty="0" err="1">
                <a:cs typeface="Courier New" pitchFamily="49" charset="0"/>
              </a:rPr>
              <a:t>Dalam</a:t>
            </a:r>
            <a:r>
              <a:rPr lang="en-GB" sz="2500" dirty="0">
                <a:cs typeface="Courier New" pitchFamily="49" charset="0"/>
              </a:rPr>
              <a:t> </a:t>
            </a:r>
            <a:r>
              <a:rPr lang="en-GB" sz="2500" dirty="0" err="1">
                <a:cs typeface="Courier New" pitchFamily="49" charset="0"/>
              </a:rPr>
              <a:t>hal</a:t>
            </a:r>
            <a:r>
              <a:rPr lang="en-GB" sz="2500" dirty="0">
                <a:cs typeface="Courier New" pitchFamily="49" charset="0"/>
              </a:rPr>
              <a:t> </a:t>
            </a:r>
            <a:r>
              <a:rPr lang="en-GB" sz="2500" dirty="0" err="1">
                <a:cs typeface="Courier New" pitchFamily="49" charset="0"/>
              </a:rPr>
              <a:t>ini</a:t>
            </a:r>
            <a:r>
              <a:rPr lang="en-GB" sz="2500" dirty="0">
                <a:cs typeface="Courier New" pitchFamily="49" charset="0"/>
              </a:rPr>
              <a:t>, </a:t>
            </a:r>
            <a:r>
              <a:rPr lang="en-GB" sz="2500" dirty="0" err="1">
                <a:cs typeface="Courier New" pitchFamily="49" charset="0"/>
              </a:rPr>
              <a:t>dapat</a:t>
            </a:r>
            <a:r>
              <a:rPr lang="en-GB" sz="2500" dirty="0">
                <a:cs typeface="Courier New" pitchFamily="49" charset="0"/>
              </a:rPr>
              <a:t> </a:t>
            </a:r>
            <a:r>
              <a:rPr lang="en-GB" sz="2500" dirty="0" err="1">
                <a:cs typeface="Courier New" pitchFamily="49" charset="0"/>
              </a:rPr>
              <a:t>digunakan</a:t>
            </a:r>
            <a:r>
              <a:rPr lang="en-GB" sz="2500" dirty="0">
                <a:cs typeface="Courier New" pitchFamily="49" charset="0"/>
              </a:rPr>
              <a:t> </a:t>
            </a:r>
            <a:r>
              <a:rPr lang="en-GB" sz="2500" dirty="0" err="1">
                <a:cs typeface="Courier New" pitchFamily="49" charset="0"/>
              </a:rPr>
              <a:t>pemanggil</a:t>
            </a:r>
            <a:r>
              <a:rPr lang="en-GB" sz="2500" dirty="0">
                <a:cs typeface="Courier New" pitchFamily="49" charset="0"/>
              </a:rPr>
              <a:t> </a:t>
            </a:r>
            <a:r>
              <a:rPr lang="en-GB" sz="2500" b="1" dirty="0">
                <a:cs typeface="Courier New" pitchFamily="49" charset="0"/>
              </a:rPr>
              <a:t>this()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500" dirty="0"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>
                <a:cs typeface="Courier New" pitchFamily="49" charset="0"/>
              </a:rPr>
              <a:t>Hal yang </a:t>
            </a:r>
            <a:r>
              <a:rPr lang="en-GB" sz="2500" dirty="0" err="1">
                <a:cs typeface="Courier New" pitchFamily="49" charset="0"/>
              </a:rPr>
              <a:t>perlu</a:t>
            </a:r>
            <a:r>
              <a:rPr lang="en-GB" sz="2500" dirty="0">
                <a:cs typeface="Courier New" pitchFamily="49" charset="0"/>
              </a:rPr>
              <a:t> </a:t>
            </a:r>
            <a:r>
              <a:rPr lang="en-GB" sz="2500" dirty="0" err="1">
                <a:cs typeface="Courier New" pitchFamily="49" charset="0"/>
              </a:rPr>
              <a:t>diperhatikan</a:t>
            </a:r>
            <a:r>
              <a:rPr lang="en-GB" sz="2500" dirty="0">
                <a:cs typeface="Courier New" pitchFamily="49" charset="0"/>
              </a:rPr>
              <a:t> </a:t>
            </a:r>
            <a:r>
              <a:rPr lang="en-GB" sz="2500" dirty="0" err="1">
                <a:cs typeface="Courier New" pitchFamily="49" charset="0"/>
              </a:rPr>
              <a:t>ketika</a:t>
            </a:r>
            <a:r>
              <a:rPr lang="en-GB" sz="2500" dirty="0">
                <a:cs typeface="Courier New" pitchFamily="49" charset="0"/>
              </a:rPr>
              <a:t> </a:t>
            </a:r>
            <a:r>
              <a:rPr lang="en-GB" sz="2500" dirty="0" err="1">
                <a:cs typeface="Courier New" pitchFamily="49" charset="0"/>
              </a:rPr>
              <a:t>menggunakan</a:t>
            </a:r>
            <a:r>
              <a:rPr lang="en-GB" sz="2500" dirty="0">
                <a:cs typeface="Courier New" pitchFamily="49" charset="0"/>
              </a:rPr>
              <a:t> </a:t>
            </a:r>
            <a:r>
              <a:rPr lang="en-GB" sz="2500" b="1" dirty="0">
                <a:cs typeface="Courier New" pitchFamily="49" charset="0"/>
              </a:rPr>
              <a:t>this() </a:t>
            </a:r>
            <a:r>
              <a:rPr lang="en-GB" sz="2500" dirty="0">
                <a:cs typeface="Courier New" pitchFamily="49" charset="0"/>
              </a:rPr>
              <a:t>: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 err="1">
                <a:cs typeface="Courier New" pitchFamily="49" charset="0"/>
              </a:rPr>
              <a:t>Pemanggil</a:t>
            </a:r>
            <a:r>
              <a:rPr lang="en-GB" sz="2500" dirty="0">
                <a:cs typeface="Courier New" pitchFamily="49" charset="0"/>
              </a:rPr>
              <a:t> constructor this(), </a:t>
            </a:r>
            <a:r>
              <a:rPr lang="en-GB" sz="2500" dirty="0" err="1">
                <a:cs typeface="Courier New" pitchFamily="49" charset="0"/>
              </a:rPr>
              <a:t>harus</a:t>
            </a:r>
            <a:r>
              <a:rPr lang="en-GB" sz="2500" dirty="0">
                <a:cs typeface="Courier New" pitchFamily="49" charset="0"/>
              </a:rPr>
              <a:t> </a:t>
            </a:r>
            <a:r>
              <a:rPr lang="en-GB" sz="2500" dirty="0" err="1">
                <a:cs typeface="Courier New" pitchFamily="49" charset="0"/>
              </a:rPr>
              <a:t>ada</a:t>
            </a:r>
            <a:r>
              <a:rPr lang="en-GB" sz="2500" dirty="0">
                <a:cs typeface="Courier New" pitchFamily="49" charset="0"/>
              </a:rPr>
              <a:t> </a:t>
            </a:r>
            <a:r>
              <a:rPr lang="en-GB" sz="2500" dirty="0" err="1">
                <a:cs typeface="Courier New" pitchFamily="49" charset="0"/>
              </a:rPr>
              <a:t>pada</a:t>
            </a:r>
            <a:r>
              <a:rPr lang="en-GB" sz="2500" dirty="0">
                <a:cs typeface="Courier New" pitchFamily="49" charset="0"/>
              </a:rPr>
              <a:t> statement </a:t>
            </a:r>
            <a:r>
              <a:rPr lang="en-GB" sz="2500" dirty="0" err="1">
                <a:cs typeface="Courier New" pitchFamily="49" charset="0"/>
              </a:rPr>
              <a:t>pertama</a:t>
            </a:r>
            <a:r>
              <a:rPr lang="en-GB" sz="2500" dirty="0">
                <a:cs typeface="Courier New" pitchFamily="49" charset="0"/>
              </a:rPr>
              <a:t> </a:t>
            </a:r>
            <a:r>
              <a:rPr lang="en-GB" sz="2500" dirty="0" err="1">
                <a:cs typeface="Courier New" pitchFamily="49" charset="0"/>
              </a:rPr>
              <a:t>dalam</a:t>
            </a:r>
            <a:r>
              <a:rPr lang="en-GB" sz="2500" dirty="0">
                <a:cs typeface="Courier New" pitchFamily="49" charset="0"/>
              </a:rPr>
              <a:t> constructor.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>
                <a:cs typeface="Courier New" pitchFamily="49" charset="0"/>
              </a:rPr>
              <a:t>this() </a:t>
            </a:r>
            <a:r>
              <a:rPr lang="en-GB" sz="2500" dirty="0" err="1">
                <a:cs typeface="Courier New" pitchFamily="49" charset="0"/>
              </a:rPr>
              <a:t>hanya</a:t>
            </a:r>
            <a:r>
              <a:rPr lang="en-GB" sz="2500" dirty="0">
                <a:cs typeface="Courier New" pitchFamily="49" charset="0"/>
              </a:rPr>
              <a:t> </a:t>
            </a:r>
            <a:r>
              <a:rPr lang="en-GB" sz="2500" dirty="0" err="1">
                <a:cs typeface="Courier New" pitchFamily="49" charset="0"/>
              </a:rPr>
              <a:t>digunakan</a:t>
            </a:r>
            <a:r>
              <a:rPr lang="en-GB" sz="2500" dirty="0">
                <a:cs typeface="Courier New" pitchFamily="49" charset="0"/>
              </a:rPr>
              <a:t> </a:t>
            </a:r>
            <a:r>
              <a:rPr lang="en-GB" sz="2500" dirty="0" err="1">
                <a:cs typeface="Courier New" pitchFamily="49" charset="0"/>
              </a:rPr>
              <a:t>dalam</a:t>
            </a:r>
            <a:r>
              <a:rPr lang="en-GB" sz="2500" dirty="0">
                <a:cs typeface="Courier New" pitchFamily="49" charset="0"/>
              </a:rPr>
              <a:t> </a:t>
            </a:r>
            <a:r>
              <a:rPr lang="en-GB" sz="2500" dirty="0" err="1">
                <a:cs typeface="Courier New" pitchFamily="49" charset="0"/>
              </a:rPr>
              <a:t>definisi</a:t>
            </a:r>
            <a:r>
              <a:rPr lang="en-GB" sz="2500" dirty="0">
                <a:cs typeface="Courier New" pitchFamily="49" charset="0"/>
              </a:rPr>
              <a:t> constructor. 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>
                <a:cs typeface="Courier New" pitchFamily="49" charset="0"/>
              </a:rPr>
              <a:t>this() </a:t>
            </a:r>
            <a:r>
              <a:rPr lang="en-GB" sz="2500" dirty="0" err="1">
                <a:cs typeface="Courier New" pitchFamily="49" charset="0"/>
              </a:rPr>
              <a:t>dapat</a:t>
            </a:r>
            <a:r>
              <a:rPr lang="en-GB" sz="2500" dirty="0">
                <a:cs typeface="Courier New" pitchFamily="49" charset="0"/>
              </a:rPr>
              <a:t> </a:t>
            </a:r>
            <a:r>
              <a:rPr lang="en-GB" sz="2500" dirty="0" err="1">
                <a:cs typeface="Courier New" pitchFamily="49" charset="0"/>
              </a:rPr>
              <a:t>diikuti</a:t>
            </a:r>
            <a:r>
              <a:rPr lang="en-GB" sz="2500" dirty="0">
                <a:cs typeface="Courier New" pitchFamily="49" charset="0"/>
              </a:rPr>
              <a:t> </a:t>
            </a:r>
            <a:r>
              <a:rPr lang="en-GB" sz="2500" dirty="0" err="1">
                <a:cs typeface="Courier New" pitchFamily="49" charset="0"/>
              </a:rPr>
              <a:t>oleh</a:t>
            </a:r>
            <a:r>
              <a:rPr lang="en-GB" sz="2500" dirty="0">
                <a:cs typeface="Courier New" pitchFamily="49" charset="0"/>
              </a:rPr>
              <a:t> statement yang </a:t>
            </a:r>
            <a:r>
              <a:rPr lang="en-GB" sz="2500" dirty="0" err="1">
                <a:cs typeface="Courier New" pitchFamily="49" charset="0"/>
              </a:rPr>
              <a:t>relevan</a:t>
            </a:r>
            <a:r>
              <a:rPr lang="en-GB" sz="2500" dirty="0" smtClean="0">
                <a:cs typeface="Courier New" pitchFamily="49" charset="0"/>
              </a:rPr>
              <a:t>.</a:t>
            </a:r>
            <a:endParaRPr lang="en-GB" sz="25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65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Penggunaan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Constructor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verloading+method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this()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46482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b="1" dirty="0" smtClean="0"/>
              <a:t>public class </a:t>
            </a:r>
            <a:r>
              <a:rPr lang="en-GB" b="1" dirty="0" err="1" smtClean="0"/>
              <a:t>Lagu</a:t>
            </a:r>
            <a:r>
              <a:rPr lang="en-GB" b="1" dirty="0" smtClean="0"/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b="1" dirty="0" smtClean="0"/>
              <a:t>  </a:t>
            </a:r>
            <a:r>
              <a:rPr lang="en-GB" b="1" dirty="0" smtClean="0">
                <a:solidFill>
                  <a:srgbClr val="FF0000"/>
                </a:solidFill>
              </a:rPr>
              <a:t>public </a:t>
            </a:r>
            <a:r>
              <a:rPr lang="en-GB" b="1" dirty="0" err="1" smtClean="0">
                <a:solidFill>
                  <a:srgbClr val="FF0000"/>
                </a:solidFill>
              </a:rPr>
              <a:t>Lagu</a:t>
            </a:r>
            <a:r>
              <a:rPr lang="en-GB" b="1" dirty="0" smtClean="0">
                <a:solidFill>
                  <a:srgbClr val="FF0000"/>
                </a:solidFill>
              </a:rPr>
              <a:t>()</a:t>
            </a:r>
            <a:r>
              <a:rPr lang="en-GB" b="1" dirty="0" smtClean="0"/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b="1" dirty="0" smtClean="0">
                <a:solidFill>
                  <a:srgbClr val="00B050"/>
                </a:solidFill>
              </a:rPr>
              <a:t>    this("</a:t>
            </a:r>
            <a:r>
              <a:rPr lang="en-GB" b="1" dirty="0" err="1" smtClean="0">
                <a:solidFill>
                  <a:srgbClr val="00B050"/>
                </a:solidFill>
              </a:rPr>
              <a:t>Sik</a:t>
            </a:r>
            <a:r>
              <a:rPr lang="en-GB" b="1" dirty="0" smtClean="0">
                <a:solidFill>
                  <a:srgbClr val="00B050"/>
                </a:solidFill>
              </a:rPr>
              <a:t> </a:t>
            </a:r>
            <a:r>
              <a:rPr lang="en-GB" b="1" dirty="0" err="1" smtClean="0">
                <a:solidFill>
                  <a:srgbClr val="00B050"/>
                </a:solidFill>
              </a:rPr>
              <a:t>Asik</a:t>
            </a:r>
            <a:r>
              <a:rPr lang="en-GB" b="1" dirty="0" smtClean="0">
                <a:solidFill>
                  <a:srgbClr val="00B050"/>
                </a:solidFill>
              </a:rPr>
              <a:t>", "</a:t>
            </a:r>
            <a:r>
              <a:rPr lang="en-GB" b="1" dirty="0" err="1" smtClean="0">
                <a:solidFill>
                  <a:srgbClr val="00B050"/>
                </a:solidFill>
              </a:rPr>
              <a:t>Ayu</a:t>
            </a:r>
            <a:r>
              <a:rPr lang="en-GB" b="1" dirty="0" smtClean="0">
                <a:solidFill>
                  <a:srgbClr val="00B050"/>
                </a:solidFill>
              </a:rPr>
              <a:t> Ting-Ting");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b="1" dirty="0" smtClean="0"/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b="1" dirty="0" smtClean="0"/>
              <a:t>  </a:t>
            </a:r>
            <a:r>
              <a:rPr lang="en-GB" b="1" dirty="0" smtClean="0">
                <a:solidFill>
                  <a:srgbClr val="00B050"/>
                </a:solidFill>
              </a:rPr>
              <a:t>public </a:t>
            </a:r>
            <a:r>
              <a:rPr lang="en-GB" b="1" dirty="0" err="1" smtClean="0">
                <a:solidFill>
                  <a:srgbClr val="00B050"/>
                </a:solidFill>
              </a:rPr>
              <a:t>Lagu</a:t>
            </a:r>
            <a:r>
              <a:rPr lang="en-GB" b="1" dirty="0" smtClean="0">
                <a:solidFill>
                  <a:srgbClr val="00B050"/>
                </a:solidFill>
              </a:rPr>
              <a:t>(String </a:t>
            </a:r>
            <a:r>
              <a:rPr lang="en-GB" b="1" dirty="0" err="1" smtClean="0">
                <a:solidFill>
                  <a:srgbClr val="00B050"/>
                </a:solidFill>
              </a:rPr>
              <a:t>judul</a:t>
            </a:r>
            <a:r>
              <a:rPr lang="en-GB" b="1" dirty="0" smtClean="0">
                <a:solidFill>
                  <a:srgbClr val="00B050"/>
                </a:solidFill>
              </a:rPr>
              <a:t>, String </a:t>
            </a:r>
            <a:r>
              <a:rPr lang="en-GB" b="1" dirty="0" err="1" smtClean="0">
                <a:solidFill>
                  <a:srgbClr val="00B050"/>
                </a:solidFill>
              </a:rPr>
              <a:t>penyanyi</a:t>
            </a:r>
            <a:r>
              <a:rPr lang="en-GB" b="1" dirty="0" smtClean="0">
                <a:solidFill>
                  <a:srgbClr val="00B050"/>
                </a:solidFill>
              </a:rPr>
              <a:t>)</a:t>
            </a:r>
            <a:r>
              <a:rPr lang="en-GB" b="1" dirty="0" smtClean="0"/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b="1" dirty="0" smtClean="0"/>
              <a:t>    </a:t>
            </a:r>
            <a:r>
              <a:rPr lang="en-GB" b="1" dirty="0" err="1" smtClean="0"/>
              <a:t>System.out.println</a:t>
            </a:r>
            <a:r>
              <a:rPr lang="en-GB" b="1" dirty="0" smtClean="0"/>
              <a:t>("</a:t>
            </a:r>
            <a:r>
              <a:rPr lang="en-GB" b="1" dirty="0" err="1" smtClean="0"/>
              <a:t>Judul</a:t>
            </a:r>
            <a:r>
              <a:rPr lang="en-GB" b="1" dirty="0" smtClean="0"/>
              <a:t>    : "+ </a:t>
            </a:r>
            <a:r>
              <a:rPr lang="en-GB" b="1" dirty="0" err="1" smtClean="0"/>
              <a:t>judul</a:t>
            </a:r>
            <a:r>
              <a:rPr lang="en-GB" b="1" dirty="0" smtClean="0"/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b="1" dirty="0" smtClean="0"/>
              <a:t>    </a:t>
            </a:r>
            <a:r>
              <a:rPr lang="en-GB" b="1" dirty="0" err="1" smtClean="0"/>
              <a:t>System.out.println</a:t>
            </a:r>
            <a:r>
              <a:rPr lang="en-GB" b="1" dirty="0" smtClean="0"/>
              <a:t>("</a:t>
            </a:r>
            <a:r>
              <a:rPr lang="en-GB" b="1" dirty="0" err="1" smtClean="0"/>
              <a:t>Penyanyi</a:t>
            </a:r>
            <a:r>
              <a:rPr lang="en-GB" b="1" dirty="0" smtClean="0"/>
              <a:t> : "+ </a:t>
            </a:r>
            <a:r>
              <a:rPr lang="en-GB" b="1" dirty="0" err="1" smtClean="0"/>
              <a:t>penyanyi</a:t>
            </a:r>
            <a:r>
              <a:rPr lang="en-GB" b="1" dirty="0" smtClean="0"/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b="1" dirty="0" smtClean="0"/>
              <a:t>  }</a:t>
            </a:r>
          </a:p>
          <a:p>
            <a:pPr marL="0" lvl="1" indent="0" algn="just">
              <a:buFont typeface="Verdana" pitchFamily="34" charset="0"/>
              <a:buNone/>
            </a:pPr>
            <a:endParaRPr lang="en-GB" b="1" dirty="0" smtClean="0"/>
          </a:p>
          <a:p>
            <a:pPr marL="0" lvl="1" indent="0" algn="just">
              <a:buFont typeface="Verdana" pitchFamily="34" charset="0"/>
              <a:buNone/>
            </a:pPr>
            <a:r>
              <a:rPr lang="en-GB" b="1" dirty="0" smtClean="0"/>
              <a:t>  public static void main(String[] a){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b="1" dirty="0" smtClean="0"/>
              <a:t>    </a:t>
            </a:r>
            <a:r>
              <a:rPr lang="en-GB" b="1" dirty="0" err="1" smtClean="0"/>
              <a:t>Lagu</a:t>
            </a:r>
            <a:r>
              <a:rPr lang="en-GB" b="1" dirty="0" smtClean="0"/>
              <a:t> </a:t>
            </a:r>
            <a:r>
              <a:rPr lang="en-GB" b="1" dirty="0" err="1" smtClean="0"/>
              <a:t>lagu</a:t>
            </a:r>
            <a:r>
              <a:rPr lang="en-GB" b="1" dirty="0" smtClean="0"/>
              <a:t> = new </a:t>
            </a:r>
            <a:r>
              <a:rPr lang="en-GB" b="1" dirty="0" err="1" smtClean="0">
                <a:solidFill>
                  <a:srgbClr val="FF0000"/>
                </a:solidFill>
              </a:rPr>
              <a:t>Lagu</a:t>
            </a:r>
            <a:r>
              <a:rPr lang="en-GB" b="1" dirty="0" smtClean="0">
                <a:solidFill>
                  <a:srgbClr val="FF0000"/>
                </a:solidFill>
              </a:rPr>
              <a:t>()</a:t>
            </a:r>
            <a:r>
              <a:rPr lang="en-GB" b="1" dirty="0" smtClean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b="1" dirty="0" smtClean="0"/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b="1" dirty="0" smtClean="0"/>
              <a:t>}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526814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Penggunaan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Constructor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verloading+method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this()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45" y="1824038"/>
            <a:ext cx="8694430" cy="438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7043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 Overloading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51816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dirty="0" smtClean="0"/>
              <a:t>Java </a:t>
            </a:r>
            <a:r>
              <a:rPr lang="en-GB" sz="2500" dirty="0" err="1" smtClean="0"/>
              <a:t>mengijinkan</a:t>
            </a:r>
            <a:r>
              <a:rPr lang="en-GB" sz="2500" dirty="0" smtClean="0"/>
              <a:t> </a:t>
            </a:r>
            <a:r>
              <a:rPr lang="en-GB" sz="2500" dirty="0" err="1" smtClean="0"/>
              <a:t>lebih</a:t>
            </a:r>
            <a:r>
              <a:rPr lang="en-GB" sz="2500" dirty="0" smtClean="0"/>
              <a:t> </a:t>
            </a:r>
            <a:r>
              <a:rPr lang="en-GB" sz="2500" dirty="0" err="1" smtClean="0"/>
              <a:t>dari</a:t>
            </a:r>
            <a:r>
              <a:rPr lang="en-GB" sz="2500" dirty="0" smtClean="0"/>
              <a:t> </a:t>
            </a:r>
            <a:r>
              <a:rPr lang="en-GB" sz="2500" dirty="0" err="1" smtClean="0"/>
              <a:t>satu</a:t>
            </a:r>
            <a:r>
              <a:rPr lang="en-GB" sz="2500" dirty="0" smtClean="0"/>
              <a:t> method </a:t>
            </a:r>
            <a:r>
              <a:rPr lang="en-GB" sz="2500" dirty="0" err="1" smtClean="0"/>
              <a:t>dengan</a:t>
            </a:r>
            <a:r>
              <a:rPr lang="en-GB" sz="2500" dirty="0" smtClean="0"/>
              <a:t> </a:t>
            </a:r>
            <a:r>
              <a:rPr lang="en-GB" sz="2500" dirty="0" err="1" smtClean="0"/>
              <a:t>nama</a:t>
            </a:r>
            <a:r>
              <a:rPr lang="en-GB" sz="2500" dirty="0" smtClean="0"/>
              <a:t> yang </a:t>
            </a:r>
            <a:r>
              <a:rPr lang="en-GB" sz="2500" dirty="0" err="1" smtClean="0"/>
              <a:t>sama</a:t>
            </a:r>
            <a:r>
              <a:rPr lang="en-GB" sz="2500" dirty="0" smtClean="0"/>
              <a:t> </a:t>
            </a:r>
            <a:r>
              <a:rPr lang="en-GB" sz="2500" dirty="0" err="1" smtClean="0"/>
              <a:t>dalam</a:t>
            </a:r>
            <a:r>
              <a:rPr lang="en-GB" sz="2500" dirty="0" smtClean="0"/>
              <a:t> </a:t>
            </a:r>
            <a:r>
              <a:rPr lang="en-GB" sz="2500" dirty="0" err="1" smtClean="0"/>
              <a:t>satu</a:t>
            </a:r>
            <a:r>
              <a:rPr lang="en-GB" sz="2500" dirty="0" smtClean="0"/>
              <a:t> class yang </a:t>
            </a:r>
            <a:r>
              <a:rPr lang="en-GB" sz="2500" dirty="0" err="1" smtClean="0"/>
              <a:t>sama</a:t>
            </a:r>
            <a:r>
              <a:rPr lang="en-GB" sz="2500" dirty="0" smtClean="0"/>
              <a:t>, </a:t>
            </a:r>
            <a:r>
              <a:rPr lang="en-GB" sz="2500" dirty="0" err="1" smtClean="0"/>
              <a:t>inilah</a:t>
            </a:r>
            <a:r>
              <a:rPr lang="en-GB" sz="2500" dirty="0" smtClean="0"/>
              <a:t> yang </a:t>
            </a:r>
            <a:r>
              <a:rPr lang="en-GB" sz="2500" dirty="0" err="1" smtClean="0"/>
              <a:t>dikenal</a:t>
            </a:r>
            <a:r>
              <a:rPr lang="en-GB" sz="2500" dirty="0" smtClean="0"/>
              <a:t> </a:t>
            </a:r>
            <a:r>
              <a:rPr lang="en-GB" sz="2500" dirty="0" err="1" smtClean="0"/>
              <a:t>dengan</a:t>
            </a:r>
            <a:r>
              <a:rPr lang="en-GB" sz="2500" dirty="0" smtClean="0"/>
              <a:t> </a:t>
            </a:r>
            <a:r>
              <a:rPr lang="en-GB" sz="2500" b="1" dirty="0" smtClean="0"/>
              <a:t>Method Overloading</a:t>
            </a:r>
            <a:r>
              <a:rPr lang="en-GB" sz="2500" dirty="0" smtClean="0"/>
              <a:t>. Yang </a:t>
            </a:r>
            <a:r>
              <a:rPr lang="en-GB" sz="2500" dirty="0" err="1" smtClean="0"/>
              <a:t>wajib</a:t>
            </a:r>
            <a:r>
              <a:rPr lang="en-GB" sz="2500" dirty="0" smtClean="0"/>
              <a:t> </a:t>
            </a:r>
            <a:r>
              <a:rPr lang="en-GB" sz="2500" dirty="0" err="1" smtClean="0"/>
              <a:t>diperhatikan</a:t>
            </a:r>
            <a:r>
              <a:rPr lang="en-GB" sz="2500" dirty="0" smtClean="0"/>
              <a:t> </a:t>
            </a:r>
            <a:r>
              <a:rPr lang="en-GB" sz="2500" dirty="0" err="1" smtClean="0"/>
              <a:t>adalah</a:t>
            </a:r>
            <a:r>
              <a:rPr lang="en-GB" sz="2500" dirty="0" smtClean="0"/>
              <a:t> </a:t>
            </a:r>
            <a:r>
              <a:rPr lang="en-GB" sz="2500" dirty="0" err="1" smtClean="0"/>
              <a:t>walaupun</a:t>
            </a:r>
            <a:r>
              <a:rPr lang="en-GB" sz="2500" dirty="0" smtClean="0"/>
              <a:t> </a:t>
            </a:r>
            <a:r>
              <a:rPr lang="en-GB" sz="2500" dirty="0" err="1" smtClean="0"/>
              <a:t>diijinkan</a:t>
            </a:r>
            <a:r>
              <a:rPr lang="en-GB" sz="2500" dirty="0" smtClean="0"/>
              <a:t> </a:t>
            </a:r>
            <a:r>
              <a:rPr lang="en-GB" sz="2500" dirty="0" err="1" smtClean="0"/>
              <a:t>untuk</a:t>
            </a:r>
            <a:r>
              <a:rPr lang="en-GB" sz="2500" dirty="0" smtClean="0"/>
              <a:t> </a:t>
            </a:r>
            <a:r>
              <a:rPr lang="en-GB" sz="2500" dirty="0" err="1" smtClean="0"/>
              <a:t>menggunakan</a:t>
            </a:r>
            <a:r>
              <a:rPr lang="en-GB" sz="2500" dirty="0" smtClean="0"/>
              <a:t> </a:t>
            </a:r>
            <a:r>
              <a:rPr lang="en-GB" sz="2500" dirty="0" err="1" smtClean="0"/>
              <a:t>nama</a:t>
            </a:r>
            <a:r>
              <a:rPr lang="en-GB" sz="2500" dirty="0" smtClean="0"/>
              <a:t> method yang </a:t>
            </a:r>
            <a:r>
              <a:rPr lang="en-GB" sz="2500" dirty="0" err="1" smtClean="0"/>
              <a:t>sama</a:t>
            </a:r>
            <a:r>
              <a:rPr lang="en-GB" sz="2500" dirty="0" smtClean="0"/>
              <a:t> </a:t>
            </a:r>
            <a:r>
              <a:rPr lang="en-GB" sz="2500" dirty="0" err="1" smtClean="0"/>
              <a:t>tetapi</a:t>
            </a:r>
            <a:r>
              <a:rPr lang="en-GB" sz="2500" dirty="0" smtClean="0"/>
              <a:t>, </a:t>
            </a:r>
            <a:r>
              <a:rPr lang="en-GB" sz="2500" dirty="0" err="1" smtClean="0"/>
              <a:t>daftar</a:t>
            </a:r>
            <a:r>
              <a:rPr lang="en-GB" sz="2500" dirty="0" smtClean="0"/>
              <a:t> parameter/</a:t>
            </a:r>
            <a:r>
              <a:rPr lang="en-GB" sz="2500" dirty="0" err="1" smtClean="0"/>
              <a:t>argumen</a:t>
            </a:r>
            <a:r>
              <a:rPr lang="en-GB" sz="2500" dirty="0" smtClean="0"/>
              <a:t> yang </a:t>
            </a:r>
            <a:r>
              <a:rPr lang="en-GB" sz="2500" dirty="0" err="1" smtClean="0"/>
              <a:t>digunakan</a:t>
            </a:r>
            <a:r>
              <a:rPr lang="en-GB" sz="2500" dirty="0" smtClean="0"/>
              <a:t> </a:t>
            </a:r>
            <a:r>
              <a:rPr lang="en-GB" sz="2500" dirty="0" err="1" smtClean="0"/>
              <a:t>haruslah</a:t>
            </a:r>
            <a:r>
              <a:rPr lang="en-GB" sz="2500" dirty="0" smtClean="0"/>
              <a:t> </a:t>
            </a:r>
            <a:r>
              <a:rPr lang="en-GB" sz="2500" dirty="0" err="1" smtClean="0"/>
              <a:t>berbeda</a:t>
            </a:r>
            <a:r>
              <a:rPr lang="en-GB" sz="2500" dirty="0" smtClean="0"/>
              <a:t> </a:t>
            </a:r>
            <a:r>
              <a:rPr lang="en-GB" sz="2500" dirty="0" err="1" smtClean="0"/>
              <a:t>untuk</a:t>
            </a:r>
            <a:r>
              <a:rPr lang="en-GB" sz="2500" dirty="0" smtClean="0"/>
              <a:t> </a:t>
            </a:r>
            <a:r>
              <a:rPr lang="en-GB" sz="2500" dirty="0" err="1" smtClean="0"/>
              <a:t>masing-masing</a:t>
            </a:r>
            <a:r>
              <a:rPr lang="en-GB" sz="2500" dirty="0" smtClean="0"/>
              <a:t> method. </a:t>
            </a:r>
            <a:r>
              <a:rPr lang="en-GB" sz="2500" dirty="0" err="1" smtClean="0"/>
              <a:t>Tanpa</a:t>
            </a:r>
            <a:r>
              <a:rPr lang="en-GB" sz="2500" dirty="0" smtClean="0"/>
              <a:t> </a:t>
            </a:r>
            <a:r>
              <a:rPr lang="en-GB" sz="2500" dirty="0" err="1" smtClean="0"/>
              <a:t>kita</a:t>
            </a:r>
            <a:r>
              <a:rPr lang="en-GB" sz="2500" dirty="0" smtClean="0"/>
              <a:t> </a:t>
            </a:r>
            <a:r>
              <a:rPr lang="en-GB" sz="2500" dirty="0" err="1" smtClean="0"/>
              <a:t>sadari</a:t>
            </a:r>
            <a:r>
              <a:rPr lang="en-GB" sz="2500" dirty="0" smtClean="0"/>
              <a:t> </a:t>
            </a:r>
            <a:r>
              <a:rPr lang="en-GB" sz="2500" dirty="0" err="1" smtClean="0"/>
              <a:t>sebenarnya</a:t>
            </a:r>
            <a:r>
              <a:rPr lang="en-GB" sz="2500" dirty="0" smtClean="0"/>
              <a:t> </a:t>
            </a:r>
            <a:r>
              <a:rPr lang="en-GB" sz="2500" dirty="0" err="1" smtClean="0"/>
              <a:t>kita</a:t>
            </a:r>
            <a:r>
              <a:rPr lang="en-GB" sz="2500" dirty="0" smtClean="0"/>
              <a:t> </a:t>
            </a:r>
            <a:r>
              <a:rPr lang="en-GB" sz="2500" dirty="0" err="1" smtClean="0"/>
              <a:t>sering</a:t>
            </a:r>
            <a:r>
              <a:rPr lang="en-GB" sz="2500" dirty="0" smtClean="0"/>
              <a:t> </a:t>
            </a:r>
            <a:r>
              <a:rPr lang="en-GB" sz="2500" dirty="0" err="1" smtClean="0"/>
              <a:t>memanggil</a:t>
            </a:r>
            <a:r>
              <a:rPr lang="en-GB" sz="2500" dirty="0" smtClean="0"/>
              <a:t> method overloading </a:t>
            </a:r>
            <a:r>
              <a:rPr lang="en-GB" sz="2500" dirty="0" err="1" smtClean="0"/>
              <a:t>ketika</a:t>
            </a:r>
            <a:r>
              <a:rPr lang="en-GB" sz="2500" dirty="0" smtClean="0"/>
              <a:t> </a:t>
            </a:r>
            <a:r>
              <a:rPr lang="en-GB" sz="2500" dirty="0" err="1" smtClean="0"/>
              <a:t>membuat</a:t>
            </a:r>
            <a:r>
              <a:rPr lang="en-GB" sz="2500" dirty="0" smtClean="0"/>
              <a:t> program java, </a:t>
            </a:r>
            <a:r>
              <a:rPr lang="en-GB" sz="2500" dirty="0" err="1" smtClean="0"/>
              <a:t>salah</a:t>
            </a:r>
            <a:r>
              <a:rPr lang="en-GB" sz="2500" dirty="0" smtClean="0"/>
              <a:t> </a:t>
            </a:r>
            <a:r>
              <a:rPr lang="en-GB" sz="2500" dirty="0" err="1" smtClean="0"/>
              <a:t>satunya</a:t>
            </a:r>
            <a:r>
              <a:rPr lang="en-GB" sz="2500" dirty="0" smtClean="0"/>
              <a:t> </a:t>
            </a:r>
            <a:r>
              <a:rPr lang="en-GB" sz="2500" dirty="0" err="1" smtClean="0"/>
              <a:t>adalah</a:t>
            </a:r>
            <a:r>
              <a:rPr lang="en-GB" sz="2500" dirty="0" smtClean="0"/>
              <a:t> </a:t>
            </a:r>
            <a:r>
              <a:rPr lang="en-GB" sz="2500" b="1" dirty="0" err="1" smtClean="0"/>
              <a:t>System.out.println</a:t>
            </a:r>
            <a:r>
              <a:rPr lang="en-GB" sz="2500" b="1" dirty="0" smtClean="0"/>
              <a:t>. </a:t>
            </a:r>
            <a:r>
              <a:rPr lang="en-GB" sz="2500" dirty="0" smtClean="0"/>
              <a:t>Method </a:t>
            </a:r>
            <a:r>
              <a:rPr lang="en-GB" sz="2500" dirty="0" err="1" smtClean="0"/>
              <a:t>ini</a:t>
            </a:r>
            <a:r>
              <a:rPr lang="en-GB" sz="2500" dirty="0" smtClean="0"/>
              <a:t> </a:t>
            </a:r>
            <a:r>
              <a:rPr lang="en-GB" sz="2500" dirty="0" err="1" smtClean="0"/>
              <a:t>adalah</a:t>
            </a:r>
            <a:r>
              <a:rPr lang="en-GB" sz="2500" dirty="0" smtClean="0"/>
              <a:t> method overloading </a:t>
            </a:r>
            <a:r>
              <a:rPr lang="en-GB" sz="2500" dirty="0" err="1" smtClean="0"/>
              <a:t>dimana</a:t>
            </a:r>
            <a:r>
              <a:rPr lang="en-GB" sz="2500" dirty="0" smtClean="0"/>
              <a:t> </a:t>
            </a:r>
            <a:r>
              <a:rPr lang="en-GB" sz="2500" dirty="0" err="1" smtClean="0"/>
              <a:t>sebenarnya</a:t>
            </a:r>
            <a:r>
              <a:rPr lang="en-GB" sz="2500" dirty="0" smtClean="0"/>
              <a:t> </a:t>
            </a:r>
            <a:r>
              <a:rPr lang="en-GB" sz="2500" dirty="0" err="1" smtClean="0"/>
              <a:t>terdiri</a:t>
            </a:r>
            <a:r>
              <a:rPr lang="en-GB" sz="2500" dirty="0" smtClean="0"/>
              <a:t> </a:t>
            </a:r>
            <a:r>
              <a:rPr lang="en-GB" sz="2500" dirty="0" err="1" smtClean="0"/>
              <a:t>dari</a:t>
            </a:r>
            <a:r>
              <a:rPr lang="en-GB" sz="2500" dirty="0" smtClean="0"/>
              <a:t> </a:t>
            </a:r>
            <a:r>
              <a:rPr lang="en-GB" sz="2500" dirty="0" err="1" smtClean="0"/>
              <a:t>banyak</a:t>
            </a:r>
            <a:r>
              <a:rPr lang="en-GB" sz="2500" dirty="0" smtClean="0"/>
              <a:t> method </a:t>
            </a:r>
            <a:r>
              <a:rPr lang="en-GB" sz="2500" dirty="0" err="1" smtClean="0"/>
              <a:t>dengan</a:t>
            </a:r>
            <a:r>
              <a:rPr lang="en-GB" sz="2500" dirty="0" smtClean="0"/>
              <a:t> </a:t>
            </a:r>
            <a:r>
              <a:rPr lang="en-GB" sz="2500" dirty="0" err="1" smtClean="0"/>
              <a:t>nama</a:t>
            </a:r>
            <a:r>
              <a:rPr lang="en-GB" sz="2500" dirty="0" smtClean="0"/>
              <a:t> yang </a:t>
            </a:r>
            <a:r>
              <a:rPr lang="en-GB" sz="2500" dirty="0" err="1" smtClean="0"/>
              <a:t>sama</a:t>
            </a:r>
            <a:r>
              <a:rPr lang="en-GB" sz="2500" dirty="0" smtClean="0"/>
              <a:t>, </a:t>
            </a:r>
            <a:r>
              <a:rPr lang="en-GB" sz="2500" dirty="0" err="1" smtClean="0"/>
              <a:t>tetapi</a:t>
            </a:r>
            <a:r>
              <a:rPr lang="en-GB" sz="2500" dirty="0" smtClean="0"/>
              <a:t> </a:t>
            </a:r>
            <a:r>
              <a:rPr lang="en-GB" sz="2500" dirty="0" err="1" smtClean="0"/>
              <a:t>daftar</a:t>
            </a:r>
            <a:r>
              <a:rPr lang="en-GB" sz="2500" dirty="0" smtClean="0"/>
              <a:t> </a:t>
            </a:r>
            <a:r>
              <a:rPr lang="en-GB" sz="2500" dirty="0" err="1" smtClean="0"/>
              <a:t>argumennya</a:t>
            </a:r>
            <a:r>
              <a:rPr lang="en-GB" sz="2500" dirty="0" smtClean="0"/>
              <a:t> yang </a:t>
            </a:r>
            <a:r>
              <a:rPr lang="en-GB" sz="2500" dirty="0" err="1" smtClean="0"/>
              <a:t>berbeda-beda</a:t>
            </a:r>
            <a:r>
              <a:rPr lang="en-GB" sz="2500" dirty="0" smtClean="0"/>
              <a:t>.</a:t>
            </a:r>
            <a:endParaRPr lang="en-GB" sz="2500" b="1" dirty="0" smtClean="0"/>
          </a:p>
        </p:txBody>
      </p:sp>
    </p:spTree>
    <p:extLst>
      <p:ext uri="{BB962C8B-B14F-4D97-AF65-F5344CB8AC3E}">
        <p14:creationId xmlns:p14="http://schemas.microsoft.com/office/powerpoint/2010/main" val="318318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 Overloading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10668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b="1" dirty="0" err="1" smtClean="0"/>
              <a:t>Berikut</a:t>
            </a:r>
            <a:r>
              <a:rPr lang="en-GB" sz="2500" b="1" dirty="0" smtClean="0"/>
              <a:t> </a:t>
            </a:r>
            <a:r>
              <a:rPr lang="en-GB" sz="2500" b="1" dirty="0" err="1" smtClean="0"/>
              <a:t>ini</a:t>
            </a:r>
            <a:r>
              <a:rPr lang="en-GB" sz="2500" b="1" dirty="0" smtClean="0"/>
              <a:t> </a:t>
            </a:r>
            <a:r>
              <a:rPr lang="en-GB" sz="2500" b="1" dirty="0" err="1" smtClean="0"/>
              <a:t>daftar</a:t>
            </a:r>
            <a:r>
              <a:rPr lang="en-GB" sz="2500" b="1" dirty="0" smtClean="0"/>
              <a:t> </a:t>
            </a:r>
            <a:r>
              <a:rPr lang="en-GB" sz="2500" b="1" dirty="0" err="1" smtClean="0"/>
              <a:t>argumen</a:t>
            </a:r>
            <a:r>
              <a:rPr lang="en-GB" sz="2500" b="1" dirty="0" smtClean="0"/>
              <a:t>/parameter </a:t>
            </a:r>
            <a:r>
              <a:rPr lang="en-GB" sz="2500" b="1" dirty="0" err="1" smtClean="0"/>
              <a:t>pada</a:t>
            </a:r>
            <a:r>
              <a:rPr lang="en-GB" sz="2500" b="1" dirty="0" smtClean="0"/>
              <a:t> method </a:t>
            </a:r>
            <a:r>
              <a:rPr lang="en-GB" sz="2500" b="1" dirty="0" err="1" smtClean="0"/>
              <a:t>println</a:t>
            </a:r>
            <a:r>
              <a:rPr lang="en-GB" sz="2500" b="1" dirty="0" smtClean="0"/>
              <a:t>, </a:t>
            </a:r>
            <a:r>
              <a:rPr lang="en-GB" sz="2500" b="1" dirty="0" err="1" smtClean="0"/>
              <a:t>yaitu</a:t>
            </a:r>
            <a:r>
              <a:rPr lang="en-GB" sz="2500" b="1" dirty="0" smtClean="0"/>
              <a:t>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306607"/>
              </p:ext>
            </p:extLst>
          </p:nvPr>
        </p:nvGraphicFramePr>
        <p:xfrm>
          <a:off x="304800" y="2514600"/>
          <a:ext cx="8610600" cy="3695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0"/>
                <a:gridCol w="4305300"/>
              </a:tblGrid>
              <a:tr h="739140">
                <a:tc>
                  <a:txBody>
                    <a:bodyPr/>
                    <a:lstStyle/>
                    <a:p>
                      <a:pPr marL="0" lvl="1" indent="0" algn="ctr">
                        <a:buFont typeface="Verdana" pitchFamily="34" charset="0"/>
                        <a:buNone/>
                      </a:pPr>
                      <a:r>
                        <a:rPr lang="en-GB" sz="2500" b="1" dirty="0" err="1" smtClean="0"/>
                        <a:t>println</a:t>
                      </a:r>
                      <a:r>
                        <a:rPr lang="en-GB" sz="2500" b="1" dirty="0" smtClean="0"/>
                        <a:t>(String);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dirty="0" err="1" smtClean="0"/>
                        <a:t>println</a:t>
                      </a:r>
                      <a:r>
                        <a:rPr lang="en-GB" sz="2500" b="1" dirty="0" smtClean="0"/>
                        <a:t>(float);</a:t>
                      </a:r>
                    </a:p>
                  </a:txBody>
                  <a:tcPr anchor="ctr"/>
                </a:tc>
              </a:tr>
              <a:tr h="73914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dirty="0" err="1" smtClean="0"/>
                        <a:t>println</a:t>
                      </a:r>
                      <a:r>
                        <a:rPr lang="en-GB" sz="2500" b="1" dirty="0" smtClean="0"/>
                        <a:t>(char);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dirty="0" err="1" smtClean="0"/>
                        <a:t>println</a:t>
                      </a:r>
                      <a:r>
                        <a:rPr lang="en-GB" sz="2500" b="1" dirty="0" smtClean="0"/>
                        <a:t>(char[]);</a:t>
                      </a:r>
                    </a:p>
                  </a:txBody>
                  <a:tcPr anchor="ctr"/>
                </a:tc>
              </a:tr>
              <a:tr h="73914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dirty="0" err="1" smtClean="0"/>
                        <a:t>println</a:t>
                      </a:r>
                      <a:r>
                        <a:rPr lang="en-GB" sz="2500" b="1" dirty="0" smtClean="0"/>
                        <a:t>(double);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dirty="0" err="1" smtClean="0"/>
                        <a:t>println</a:t>
                      </a:r>
                      <a:r>
                        <a:rPr lang="en-GB" sz="2500" b="1" dirty="0" smtClean="0"/>
                        <a:t>(</a:t>
                      </a:r>
                      <a:r>
                        <a:rPr lang="en-GB" sz="2500" b="1" dirty="0" err="1" smtClean="0"/>
                        <a:t>boolean</a:t>
                      </a:r>
                      <a:r>
                        <a:rPr lang="en-GB" sz="2500" b="1" dirty="0" smtClean="0"/>
                        <a:t>);</a:t>
                      </a:r>
                    </a:p>
                  </a:txBody>
                  <a:tcPr anchor="ctr"/>
                </a:tc>
              </a:tr>
              <a:tr h="73914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dirty="0" err="1" smtClean="0"/>
                        <a:t>println</a:t>
                      </a:r>
                      <a:r>
                        <a:rPr lang="en-GB" sz="2500" b="1" dirty="0" smtClean="0"/>
                        <a:t>(</a:t>
                      </a:r>
                      <a:r>
                        <a:rPr lang="en-GB" sz="2500" b="1" dirty="0" err="1" smtClean="0"/>
                        <a:t>int</a:t>
                      </a:r>
                      <a:r>
                        <a:rPr lang="en-GB" sz="2500" b="1" dirty="0" smtClean="0"/>
                        <a:t>);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dirty="0" err="1" smtClean="0"/>
                        <a:t>println</a:t>
                      </a:r>
                      <a:r>
                        <a:rPr lang="en-GB" sz="2500" b="1" dirty="0" smtClean="0"/>
                        <a:t>(Object);</a:t>
                      </a:r>
                    </a:p>
                  </a:txBody>
                  <a:tcPr anchor="ctr"/>
                </a:tc>
              </a:tr>
              <a:tr h="73914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dirty="0" err="1" smtClean="0"/>
                        <a:t>println</a:t>
                      </a:r>
                      <a:r>
                        <a:rPr lang="en-GB" sz="2500" b="1" dirty="0" smtClean="0"/>
                        <a:t>(long);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dirty="0" err="1" smtClean="0"/>
                        <a:t>println</a:t>
                      </a:r>
                      <a:r>
                        <a:rPr lang="en-GB" sz="2500" b="1" dirty="0" smtClean="0"/>
                        <a:t>();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1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Penggunaan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ethod 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verloading(1)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46482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public class </a:t>
            </a:r>
            <a:r>
              <a:rPr lang="en-GB" sz="2000" b="1" dirty="0" err="1"/>
              <a:t>Individu</a:t>
            </a:r>
            <a:r>
              <a:rPr lang="en-GB" sz="2000" b="1" dirty="0"/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  private String </a:t>
            </a:r>
            <a:r>
              <a:rPr lang="en-GB" sz="2000" b="1" dirty="0" err="1"/>
              <a:t>nama</a:t>
            </a:r>
            <a:r>
              <a:rPr lang="en-GB" sz="2000" b="1" dirty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  private String </a:t>
            </a:r>
            <a:r>
              <a:rPr lang="en-GB" sz="2000" b="1" dirty="0" err="1"/>
              <a:t>warnaKulit</a:t>
            </a:r>
            <a:r>
              <a:rPr lang="en-GB" sz="2000" b="1" dirty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  private double </a:t>
            </a:r>
            <a:r>
              <a:rPr lang="en-GB" sz="2000" b="1" dirty="0" err="1"/>
              <a:t>tinggiBadan</a:t>
            </a:r>
            <a:r>
              <a:rPr lang="en-GB" sz="2000" b="1" dirty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  private double </a:t>
            </a:r>
            <a:r>
              <a:rPr lang="en-GB" sz="2000" b="1" dirty="0" err="1"/>
              <a:t>beratBadan</a:t>
            </a:r>
            <a:r>
              <a:rPr lang="en-GB" sz="2000" b="1" dirty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000" b="1" dirty="0"/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  </a:t>
            </a:r>
            <a:r>
              <a:rPr lang="en-GB" sz="2000" b="1" dirty="0">
                <a:solidFill>
                  <a:srgbClr val="FF0000"/>
                </a:solidFill>
              </a:rPr>
              <a:t>public void </a:t>
            </a:r>
            <a:r>
              <a:rPr lang="en-GB" sz="2000" b="1" dirty="0" err="1" smtClean="0">
                <a:solidFill>
                  <a:srgbClr val="FF0000"/>
                </a:solidFill>
              </a:rPr>
              <a:t>setIdentitas</a:t>
            </a:r>
            <a:r>
              <a:rPr lang="en-GB" sz="2000" b="1" dirty="0" smtClean="0">
                <a:solidFill>
                  <a:srgbClr val="FF0000"/>
                </a:solidFill>
              </a:rPr>
              <a:t>(String </a:t>
            </a:r>
            <a:r>
              <a:rPr lang="en-GB" sz="2000" b="1" dirty="0" err="1">
                <a:solidFill>
                  <a:srgbClr val="FF0000"/>
                </a:solidFill>
              </a:rPr>
              <a:t>nama</a:t>
            </a:r>
            <a:r>
              <a:rPr lang="en-GB" sz="2000" b="1" dirty="0">
                <a:solidFill>
                  <a:srgbClr val="FF0000"/>
                </a:solidFill>
              </a:rPr>
              <a:t>)</a:t>
            </a:r>
            <a:r>
              <a:rPr lang="en-GB" sz="2000" b="1" dirty="0"/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    </a:t>
            </a:r>
            <a:r>
              <a:rPr lang="en-GB" sz="2000" b="1" dirty="0" err="1"/>
              <a:t>this.nama</a:t>
            </a:r>
            <a:r>
              <a:rPr lang="en-GB" sz="2000" b="1" dirty="0"/>
              <a:t> = </a:t>
            </a:r>
            <a:r>
              <a:rPr lang="en-GB" sz="2000" b="1" dirty="0" err="1"/>
              <a:t>nama</a:t>
            </a:r>
            <a:r>
              <a:rPr lang="en-GB" sz="2000" b="1" dirty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  </a:t>
            </a:r>
            <a:r>
              <a:rPr lang="en-GB" sz="2000" b="1" dirty="0">
                <a:solidFill>
                  <a:srgbClr val="FFC000"/>
                </a:solidFill>
              </a:rPr>
              <a:t>public void </a:t>
            </a:r>
            <a:r>
              <a:rPr lang="en-GB" sz="2000" b="1" dirty="0" err="1" smtClean="0">
                <a:solidFill>
                  <a:srgbClr val="FFC000"/>
                </a:solidFill>
              </a:rPr>
              <a:t>setIdentitas</a:t>
            </a:r>
            <a:r>
              <a:rPr lang="en-GB" sz="2000" b="1" dirty="0" smtClean="0">
                <a:solidFill>
                  <a:srgbClr val="FFC000"/>
                </a:solidFill>
              </a:rPr>
              <a:t>(String </a:t>
            </a:r>
            <a:r>
              <a:rPr lang="en-GB" sz="2000" b="1" dirty="0" err="1">
                <a:solidFill>
                  <a:srgbClr val="FFC000"/>
                </a:solidFill>
              </a:rPr>
              <a:t>nama</a:t>
            </a:r>
            <a:r>
              <a:rPr lang="en-GB" sz="2000" b="1" dirty="0">
                <a:solidFill>
                  <a:srgbClr val="FFC000"/>
                </a:solidFill>
              </a:rPr>
              <a:t>, String </a:t>
            </a:r>
            <a:r>
              <a:rPr lang="en-GB" sz="2000" b="1" dirty="0" err="1">
                <a:solidFill>
                  <a:srgbClr val="FFC000"/>
                </a:solidFill>
              </a:rPr>
              <a:t>warnaKulit</a:t>
            </a:r>
            <a:r>
              <a:rPr lang="en-GB" sz="2000" b="1" dirty="0">
                <a:solidFill>
                  <a:srgbClr val="FFC000"/>
                </a:solidFill>
              </a:rPr>
              <a:t>)</a:t>
            </a:r>
            <a:r>
              <a:rPr lang="en-GB" sz="2000" b="1" dirty="0"/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    </a:t>
            </a:r>
            <a:r>
              <a:rPr lang="en-GB" sz="2000" b="1" dirty="0" err="1"/>
              <a:t>this.nama</a:t>
            </a:r>
            <a:r>
              <a:rPr lang="en-GB" sz="2000" b="1" dirty="0"/>
              <a:t> = </a:t>
            </a:r>
            <a:r>
              <a:rPr lang="en-GB" sz="2000" b="1" dirty="0" err="1"/>
              <a:t>nama</a:t>
            </a:r>
            <a:r>
              <a:rPr lang="en-GB" sz="2000" b="1" dirty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    </a:t>
            </a:r>
            <a:r>
              <a:rPr lang="en-GB" sz="2000" b="1" dirty="0" err="1"/>
              <a:t>this.warnaKulit</a:t>
            </a:r>
            <a:r>
              <a:rPr lang="en-GB" sz="2000" b="1" dirty="0"/>
              <a:t> = </a:t>
            </a:r>
            <a:r>
              <a:rPr lang="en-GB" sz="2000" b="1" dirty="0" err="1"/>
              <a:t>warnaKulit</a:t>
            </a:r>
            <a:r>
              <a:rPr lang="en-GB" sz="2000" b="1" dirty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  </a:t>
            </a:r>
            <a:r>
              <a:rPr lang="en-GB" sz="2000" b="1" dirty="0" smtClean="0"/>
              <a:t>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 smtClean="0"/>
              <a:t>//</a:t>
            </a:r>
            <a:r>
              <a:rPr lang="en-GB" sz="2000" b="1" dirty="0" err="1" smtClean="0"/>
              <a:t>bersambung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88186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Penggunaan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ethod 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verloading(2)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46482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 </a:t>
            </a:r>
            <a:r>
              <a:rPr lang="en-GB" sz="2000" b="1" dirty="0">
                <a:solidFill>
                  <a:srgbClr val="00B050"/>
                </a:solidFill>
              </a:rPr>
              <a:t>public void </a:t>
            </a:r>
            <a:r>
              <a:rPr lang="en-GB" sz="2000" b="1" dirty="0" err="1" smtClean="0">
                <a:solidFill>
                  <a:srgbClr val="00B050"/>
                </a:solidFill>
              </a:rPr>
              <a:t>setIdentitas</a:t>
            </a:r>
            <a:r>
              <a:rPr lang="en-GB" sz="2000" b="1" dirty="0" smtClean="0">
                <a:solidFill>
                  <a:srgbClr val="00B050"/>
                </a:solidFill>
              </a:rPr>
              <a:t>(String </a:t>
            </a:r>
            <a:r>
              <a:rPr lang="en-GB" sz="2000" b="1" dirty="0" err="1">
                <a:solidFill>
                  <a:srgbClr val="00B050"/>
                </a:solidFill>
              </a:rPr>
              <a:t>nama</a:t>
            </a:r>
            <a:r>
              <a:rPr lang="en-GB" sz="2000" b="1" dirty="0">
                <a:solidFill>
                  <a:srgbClr val="00B050"/>
                </a:solidFill>
              </a:rPr>
              <a:t>, String </a:t>
            </a:r>
            <a:r>
              <a:rPr lang="en-GB" sz="2000" b="1" dirty="0" err="1">
                <a:solidFill>
                  <a:srgbClr val="00B050"/>
                </a:solidFill>
              </a:rPr>
              <a:t>warnaKulit</a:t>
            </a:r>
            <a:r>
              <a:rPr lang="en-GB" sz="2000" b="1" dirty="0">
                <a:solidFill>
                  <a:srgbClr val="00B050"/>
                </a:solidFill>
              </a:rPr>
              <a:t>, double </a:t>
            </a:r>
            <a:r>
              <a:rPr lang="en-GB" sz="2000" b="1" dirty="0" err="1">
                <a:solidFill>
                  <a:srgbClr val="00B050"/>
                </a:solidFill>
              </a:rPr>
              <a:t>tinggiBadan</a:t>
            </a:r>
            <a:r>
              <a:rPr lang="en-GB" sz="2000" b="1" dirty="0">
                <a:solidFill>
                  <a:srgbClr val="00B050"/>
                </a:solidFill>
              </a:rPr>
              <a:t>)</a:t>
            </a:r>
            <a:r>
              <a:rPr lang="en-GB" sz="2000" b="1" dirty="0"/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    </a:t>
            </a:r>
            <a:r>
              <a:rPr lang="en-GB" sz="2000" b="1" dirty="0" err="1"/>
              <a:t>this.nama</a:t>
            </a:r>
            <a:r>
              <a:rPr lang="en-GB" sz="2000" b="1" dirty="0"/>
              <a:t> = </a:t>
            </a:r>
            <a:r>
              <a:rPr lang="en-GB" sz="2000" b="1" dirty="0" err="1"/>
              <a:t>nama</a:t>
            </a:r>
            <a:r>
              <a:rPr lang="en-GB" sz="2000" b="1" dirty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    </a:t>
            </a:r>
            <a:r>
              <a:rPr lang="en-GB" sz="2000" b="1" dirty="0" err="1"/>
              <a:t>this.warnaKulit</a:t>
            </a:r>
            <a:r>
              <a:rPr lang="en-GB" sz="2000" b="1" dirty="0"/>
              <a:t> = </a:t>
            </a:r>
            <a:r>
              <a:rPr lang="en-GB" sz="2000" b="1" dirty="0" err="1"/>
              <a:t>warnaKulit</a:t>
            </a:r>
            <a:r>
              <a:rPr lang="en-GB" sz="2000" b="1" dirty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    </a:t>
            </a:r>
            <a:r>
              <a:rPr lang="en-GB" sz="2000" b="1" dirty="0" err="1"/>
              <a:t>this.tinggiBadan</a:t>
            </a:r>
            <a:r>
              <a:rPr lang="en-GB" sz="2000" b="1" dirty="0"/>
              <a:t> = </a:t>
            </a:r>
            <a:r>
              <a:rPr lang="en-GB" sz="2000" b="1" dirty="0" err="1"/>
              <a:t>tinggiBadan</a:t>
            </a:r>
            <a:r>
              <a:rPr lang="en-GB" sz="2000" b="1" dirty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  </a:t>
            </a:r>
            <a:r>
              <a:rPr lang="en-GB" sz="2000" b="1" dirty="0">
                <a:solidFill>
                  <a:srgbClr val="7030A0"/>
                </a:solidFill>
              </a:rPr>
              <a:t>public void </a:t>
            </a:r>
            <a:r>
              <a:rPr lang="en-GB" sz="2000" b="1" dirty="0" err="1" smtClean="0">
                <a:solidFill>
                  <a:srgbClr val="7030A0"/>
                </a:solidFill>
              </a:rPr>
              <a:t>setIdentitas</a:t>
            </a:r>
            <a:r>
              <a:rPr lang="en-GB" sz="2000" b="1" dirty="0" smtClean="0">
                <a:solidFill>
                  <a:srgbClr val="7030A0"/>
                </a:solidFill>
              </a:rPr>
              <a:t>(String </a:t>
            </a:r>
            <a:r>
              <a:rPr lang="en-GB" sz="2000" b="1" dirty="0" err="1">
                <a:solidFill>
                  <a:srgbClr val="7030A0"/>
                </a:solidFill>
              </a:rPr>
              <a:t>nama</a:t>
            </a:r>
            <a:r>
              <a:rPr lang="en-GB" sz="2000" b="1" dirty="0">
                <a:solidFill>
                  <a:srgbClr val="7030A0"/>
                </a:solidFill>
              </a:rPr>
              <a:t>, String </a:t>
            </a:r>
            <a:r>
              <a:rPr lang="en-GB" sz="2000" b="1" dirty="0" err="1">
                <a:solidFill>
                  <a:srgbClr val="7030A0"/>
                </a:solidFill>
              </a:rPr>
              <a:t>warnaKulit</a:t>
            </a:r>
            <a:r>
              <a:rPr lang="en-GB" sz="2000" b="1" dirty="0">
                <a:solidFill>
                  <a:srgbClr val="7030A0"/>
                </a:solidFill>
              </a:rPr>
              <a:t>, double </a:t>
            </a:r>
            <a:r>
              <a:rPr lang="en-GB" sz="2000" b="1" dirty="0" err="1">
                <a:solidFill>
                  <a:srgbClr val="7030A0"/>
                </a:solidFill>
              </a:rPr>
              <a:t>tinggiBadan</a:t>
            </a:r>
            <a:r>
              <a:rPr lang="en-GB" sz="2000" b="1" dirty="0">
                <a:solidFill>
                  <a:srgbClr val="7030A0"/>
                </a:solidFill>
              </a:rPr>
              <a:t>, double </a:t>
            </a:r>
            <a:r>
              <a:rPr lang="en-GB" sz="2000" b="1" dirty="0" err="1">
                <a:solidFill>
                  <a:srgbClr val="7030A0"/>
                </a:solidFill>
              </a:rPr>
              <a:t>beratBadan</a:t>
            </a:r>
            <a:r>
              <a:rPr lang="en-GB" sz="2000" b="1" dirty="0">
                <a:solidFill>
                  <a:srgbClr val="7030A0"/>
                </a:solidFill>
              </a:rPr>
              <a:t>)</a:t>
            </a:r>
            <a:r>
              <a:rPr lang="en-GB" sz="2000" b="1" dirty="0"/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    </a:t>
            </a:r>
            <a:r>
              <a:rPr lang="en-GB" sz="2000" b="1" dirty="0" err="1"/>
              <a:t>this.nama</a:t>
            </a:r>
            <a:r>
              <a:rPr lang="en-GB" sz="2000" b="1" dirty="0"/>
              <a:t> = </a:t>
            </a:r>
            <a:r>
              <a:rPr lang="en-GB" sz="2000" b="1" dirty="0" err="1"/>
              <a:t>nama</a:t>
            </a:r>
            <a:r>
              <a:rPr lang="en-GB" sz="2000" b="1" dirty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    </a:t>
            </a:r>
            <a:r>
              <a:rPr lang="en-GB" sz="2000" b="1" dirty="0" err="1"/>
              <a:t>this.warnaKulit</a:t>
            </a:r>
            <a:r>
              <a:rPr lang="en-GB" sz="2000" b="1" dirty="0"/>
              <a:t> = </a:t>
            </a:r>
            <a:r>
              <a:rPr lang="en-GB" sz="2000" b="1" dirty="0" err="1"/>
              <a:t>warnaKulit</a:t>
            </a:r>
            <a:r>
              <a:rPr lang="en-GB" sz="2000" b="1" dirty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    </a:t>
            </a:r>
            <a:r>
              <a:rPr lang="en-GB" sz="2000" b="1" dirty="0" err="1"/>
              <a:t>this.tinggiBadan</a:t>
            </a:r>
            <a:r>
              <a:rPr lang="en-GB" sz="2000" b="1" dirty="0"/>
              <a:t> = </a:t>
            </a:r>
            <a:r>
              <a:rPr lang="en-GB" sz="2000" b="1" dirty="0" err="1"/>
              <a:t>tinggiBadan</a:t>
            </a:r>
            <a:r>
              <a:rPr lang="en-GB" sz="2000" b="1" dirty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    </a:t>
            </a:r>
            <a:r>
              <a:rPr lang="en-GB" sz="2000" b="1" dirty="0" err="1"/>
              <a:t>this.beratBadan</a:t>
            </a:r>
            <a:r>
              <a:rPr lang="en-GB" sz="2000" b="1" dirty="0"/>
              <a:t> = </a:t>
            </a:r>
            <a:r>
              <a:rPr lang="en-GB" sz="2000" b="1" dirty="0" err="1"/>
              <a:t>beratBadan</a:t>
            </a:r>
            <a:r>
              <a:rPr lang="en-GB" sz="2000" b="1" dirty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/>
              <a:t>  </a:t>
            </a:r>
            <a:r>
              <a:rPr lang="en-GB" sz="2000" b="1" dirty="0" smtClean="0"/>
              <a:t>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 smtClean="0"/>
              <a:t>//</a:t>
            </a:r>
            <a:r>
              <a:rPr lang="en-GB" sz="2000" b="1" dirty="0" err="1" smtClean="0"/>
              <a:t>bersambung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94195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Penggunaan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ethod 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verloading(3)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46482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public void </a:t>
            </a:r>
            <a:r>
              <a:rPr lang="en-GB" sz="2500" b="1" dirty="0" err="1"/>
              <a:t>cetakIdentitas</a:t>
            </a:r>
            <a:r>
              <a:rPr lang="en-GB" sz="2500" b="1" dirty="0"/>
              <a:t>(){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  </a:t>
            </a:r>
            <a:r>
              <a:rPr lang="en-GB" sz="2500" b="1" dirty="0" err="1"/>
              <a:t>System.out.println</a:t>
            </a:r>
            <a:r>
              <a:rPr lang="en-GB" sz="2500" b="1" dirty="0"/>
              <a:t>("</a:t>
            </a:r>
            <a:r>
              <a:rPr lang="en-GB" sz="2500" b="1" dirty="0" err="1"/>
              <a:t>Nama</a:t>
            </a:r>
            <a:r>
              <a:rPr lang="en-GB" sz="2500" b="1" dirty="0"/>
              <a:t>         : "+</a:t>
            </a:r>
            <a:r>
              <a:rPr lang="en-GB" sz="2500" b="1" dirty="0" err="1"/>
              <a:t>nama</a:t>
            </a:r>
            <a:r>
              <a:rPr lang="en-GB" sz="2500" b="1" dirty="0"/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  </a:t>
            </a:r>
            <a:r>
              <a:rPr lang="en-GB" sz="2500" b="1" dirty="0" err="1"/>
              <a:t>System.out.println</a:t>
            </a:r>
            <a:r>
              <a:rPr lang="en-GB" sz="2500" b="1" dirty="0"/>
              <a:t>("</a:t>
            </a:r>
            <a:r>
              <a:rPr lang="en-GB" sz="2500" b="1" dirty="0" err="1"/>
              <a:t>Warna</a:t>
            </a:r>
            <a:r>
              <a:rPr lang="en-GB" sz="2500" b="1" dirty="0"/>
              <a:t> </a:t>
            </a:r>
            <a:r>
              <a:rPr lang="en-GB" sz="2500" b="1" dirty="0" err="1"/>
              <a:t>Kulit</a:t>
            </a:r>
            <a:r>
              <a:rPr lang="en-GB" sz="2500" b="1" dirty="0"/>
              <a:t>  : "+</a:t>
            </a:r>
            <a:r>
              <a:rPr lang="en-GB" sz="2500" b="1" dirty="0" err="1"/>
              <a:t>warnaKulit</a:t>
            </a:r>
            <a:r>
              <a:rPr lang="en-GB" sz="2500" b="1" dirty="0"/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  </a:t>
            </a:r>
            <a:r>
              <a:rPr lang="en-GB" sz="2500" b="1" dirty="0" err="1"/>
              <a:t>System.out.println</a:t>
            </a:r>
            <a:r>
              <a:rPr lang="en-GB" sz="2500" b="1" dirty="0"/>
              <a:t>("</a:t>
            </a:r>
            <a:r>
              <a:rPr lang="en-GB" sz="2500" b="1" dirty="0" err="1"/>
              <a:t>Tinggi</a:t>
            </a:r>
            <a:r>
              <a:rPr lang="en-GB" sz="2500" b="1" dirty="0"/>
              <a:t> </a:t>
            </a:r>
            <a:r>
              <a:rPr lang="en-GB" sz="2500" b="1" dirty="0" err="1"/>
              <a:t>Badan</a:t>
            </a:r>
            <a:r>
              <a:rPr lang="en-GB" sz="2500" b="1" dirty="0"/>
              <a:t> : "+</a:t>
            </a:r>
            <a:r>
              <a:rPr lang="en-GB" sz="2500" b="1" dirty="0" err="1"/>
              <a:t>tinggiBadan</a:t>
            </a:r>
            <a:r>
              <a:rPr lang="en-GB" sz="2500" b="1" dirty="0"/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  </a:t>
            </a:r>
            <a:r>
              <a:rPr lang="en-GB" sz="2500" b="1" dirty="0" err="1"/>
              <a:t>System.out.println</a:t>
            </a:r>
            <a:r>
              <a:rPr lang="en-GB" sz="2500" b="1" dirty="0"/>
              <a:t>("</a:t>
            </a:r>
            <a:r>
              <a:rPr lang="en-GB" sz="2500" b="1" dirty="0" err="1"/>
              <a:t>Berat</a:t>
            </a:r>
            <a:r>
              <a:rPr lang="en-GB" sz="2500" b="1" dirty="0"/>
              <a:t> </a:t>
            </a:r>
            <a:r>
              <a:rPr lang="en-GB" sz="2500" b="1" dirty="0" err="1"/>
              <a:t>Badan</a:t>
            </a:r>
            <a:r>
              <a:rPr lang="en-GB" sz="2500" b="1" dirty="0"/>
              <a:t>  : "+</a:t>
            </a:r>
            <a:r>
              <a:rPr lang="en-GB" sz="2500" b="1" dirty="0" err="1"/>
              <a:t>beratBadan</a:t>
            </a:r>
            <a:r>
              <a:rPr lang="en-GB" sz="2500" b="1" dirty="0"/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  </a:t>
            </a:r>
            <a:r>
              <a:rPr lang="en-GB" sz="2500" b="1" dirty="0" err="1"/>
              <a:t>System.out.println</a:t>
            </a:r>
            <a:r>
              <a:rPr lang="en-GB" sz="2500" b="1" dirty="0"/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</a:t>
            </a:r>
            <a:r>
              <a:rPr lang="en-GB" sz="2500" b="1" dirty="0" smtClean="0"/>
              <a:t>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 smtClean="0"/>
              <a:t>//</a:t>
            </a:r>
            <a:r>
              <a:rPr lang="en-GB" sz="2500" b="1" dirty="0" err="1" smtClean="0"/>
              <a:t>bersambung</a:t>
            </a:r>
            <a:endParaRPr lang="en-GB" sz="2500" b="1" dirty="0"/>
          </a:p>
        </p:txBody>
      </p:sp>
    </p:spTree>
    <p:extLst>
      <p:ext uri="{BB962C8B-B14F-4D97-AF65-F5344CB8AC3E}">
        <p14:creationId xmlns:p14="http://schemas.microsoft.com/office/powerpoint/2010/main" val="167721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Penggunaan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ethod 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verloading(4)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46482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public static void main(String[] a){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  </a:t>
            </a:r>
            <a:r>
              <a:rPr lang="en-GB" sz="2500" b="1" dirty="0" err="1"/>
              <a:t>Individu</a:t>
            </a:r>
            <a:r>
              <a:rPr lang="en-GB" sz="2500" b="1" dirty="0"/>
              <a:t> </a:t>
            </a:r>
            <a:r>
              <a:rPr lang="en-GB" sz="2500" b="1" dirty="0" err="1"/>
              <a:t>asep</a:t>
            </a:r>
            <a:r>
              <a:rPr lang="en-GB" sz="2500" b="1" dirty="0"/>
              <a:t> = new </a:t>
            </a:r>
            <a:r>
              <a:rPr lang="en-GB" sz="2500" b="1" dirty="0" err="1"/>
              <a:t>Individu</a:t>
            </a:r>
            <a:r>
              <a:rPr lang="en-GB" sz="2500" b="1" dirty="0"/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  </a:t>
            </a:r>
            <a:r>
              <a:rPr lang="en-GB" sz="2500" b="1" dirty="0" err="1"/>
              <a:t>asep.setIdentitas</a:t>
            </a:r>
            <a:r>
              <a:rPr lang="en-GB" sz="2500" b="1" dirty="0"/>
              <a:t>("</a:t>
            </a:r>
            <a:r>
              <a:rPr lang="en-GB" sz="2500" b="1" dirty="0" err="1"/>
              <a:t>Asep</a:t>
            </a:r>
            <a:r>
              <a:rPr lang="en-GB" sz="2500" b="1" dirty="0"/>
              <a:t>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  </a:t>
            </a:r>
            <a:r>
              <a:rPr lang="en-GB" sz="2500" b="1" dirty="0" err="1">
                <a:solidFill>
                  <a:srgbClr val="FF0000"/>
                </a:solidFill>
              </a:rPr>
              <a:t>asep.cetakIdentitas</a:t>
            </a:r>
            <a:r>
              <a:rPr lang="en-GB" sz="2500" b="1" dirty="0">
                <a:solidFill>
                  <a:srgbClr val="FF0000"/>
                </a:solidFill>
              </a:rPr>
              <a:t>();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500" b="1" dirty="0"/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  </a:t>
            </a:r>
            <a:r>
              <a:rPr lang="en-GB" sz="2500" b="1" dirty="0" err="1"/>
              <a:t>Individu</a:t>
            </a:r>
            <a:r>
              <a:rPr lang="en-GB" sz="2500" b="1" dirty="0"/>
              <a:t> </a:t>
            </a:r>
            <a:r>
              <a:rPr lang="en-GB" sz="2500" b="1" dirty="0" err="1"/>
              <a:t>ujang</a:t>
            </a:r>
            <a:r>
              <a:rPr lang="en-GB" sz="2500" b="1" dirty="0"/>
              <a:t> = new </a:t>
            </a:r>
            <a:r>
              <a:rPr lang="en-GB" sz="2500" b="1" dirty="0" err="1"/>
              <a:t>Individu</a:t>
            </a:r>
            <a:r>
              <a:rPr lang="en-GB" sz="2500" b="1" dirty="0"/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  </a:t>
            </a:r>
            <a:r>
              <a:rPr lang="en-GB" sz="2500" b="1" dirty="0" err="1"/>
              <a:t>ujang.setIdentitas</a:t>
            </a:r>
            <a:r>
              <a:rPr lang="en-GB" sz="2500" b="1" dirty="0"/>
              <a:t>("</a:t>
            </a:r>
            <a:r>
              <a:rPr lang="en-GB" sz="2500" b="1" dirty="0" err="1"/>
              <a:t>Ujang</a:t>
            </a:r>
            <a:r>
              <a:rPr lang="en-GB" sz="2500" b="1" dirty="0"/>
              <a:t>", "</a:t>
            </a:r>
            <a:r>
              <a:rPr lang="en-GB" sz="2500" b="1" dirty="0" err="1"/>
              <a:t>hitam</a:t>
            </a:r>
            <a:r>
              <a:rPr lang="en-GB" sz="2500" b="1" dirty="0"/>
              <a:t>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  </a:t>
            </a:r>
            <a:r>
              <a:rPr lang="en-GB" sz="2500" b="1" dirty="0" err="1">
                <a:solidFill>
                  <a:srgbClr val="FFC000"/>
                </a:solidFill>
              </a:rPr>
              <a:t>ujang.cetakIdentitas</a:t>
            </a:r>
            <a:r>
              <a:rPr lang="en-GB" sz="2500" b="1" dirty="0" smtClean="0">
                <a:solidFill>
                  <a:srgbClr val="FFC000"/>
                </a:solidFill>
              </a:rPr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 smtClean="0"/>
              <a:t>//</a:t>
            </a:r>
            <a:r>
              <a:rPr lang="en-GB" sz="2500" b="1" dirty="0" err="1" smtClean="0"/>
              <a:t>bersambung</a:t>
            </a:r>
            <a:endParaRPr lang="en-GB" sz="2500" b="1" dirty="0"/>
          </a:p>
        </p:txBody>
      </p:sp>
    </p:spTree>
    <p:extLst>
      <p:ext uri="{BB962C8B-B14F-4D97-AF65-F5344CB8AC3E}">
        <p14:creationId xmlns:p14="http://schemas.microsoft.com/office/powerpoint/2010/main" val="106815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Penggunaan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ethod 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verloading(5)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46482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</a:t>
            </a:r>
            <a:r>
              <a:rPr lang="en-GB" sz="2500" b="1" dirty="0" err="1"/>
              <a:t>Individu</a:t>
            </a:r>
            <a:r>
              <a:rPr lang="en-GB" sz="2500" b="1" dirty="0"/>
              <a:t> </a:t>
            </a:r>
            <a:r>
              <a:rPr lang="en-GB" sz="2500" b="1" dirty="0" err="1"/>
              <a:t>andri</a:t>
            </a:r>
            <a:r>
              <a:rPr lang="en-GB" sz="2500" b="1" dirty="0"/>
              <a:t> = new </a:t>
            </a:r>
            <a:r>
              <a:rPr lang="en-GB" sz="2500" b="1" dirty="0" err="1"/>
              <a:t>Individu</a:t>
            </a:r>
            <a:r>
              <a:rPr lang="en-GB" sz="2500" b="1" dirty="0"/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  </a:t>
            </a:r>
            <a:r>
              <a:rPr lang="en-GB" sz="2500" b="1" dirty="0" err="1"/>
              <a:t>andri.setIdentitas</a:t>
            </a:r>
            <a:r>
              <a:rPr lang="en-GB" sz="2500" b="1" dirty="0"/>
              <a:t>("</a:t>
            </a:r>
            <a:r>
              <a:rPr lang="en-GB" sz="2500" b="1" dirty="0" err="1"/>
              <a:t>Andri</a:t>
            </a:r>
            <a:r>
              <a:rPr lang="en-GB" sz="2500" b="1" dirty="0"/>
              <a:t>", "</a:t>
            </a:r>
            <a:r>
              <a:rPr lang="en-GB" sz="2500" b="1" dirty="0" err="1"/>
              <a:t>putih</a:t>
            </a:r>
            <a:r>
              <a:rPr lang="en-GB" sz="2500" b="1" dirty="0"/>
              <a:t>", 157);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  </a:t>
            </a:r>
            <a:r>
              <a:rPr lang="en-GB" sz="2500" b="1" dirty="0" err="1">
                <a:solidFill>
                  <a:srgbClr val="00B050"/>
                </a:solidFill>
              </a:rPr>
              <a:t>andri.cetakIdentitas</a:t>
            </a:r>
            <a:r>
              <a:rPr lang="en-GB" sz="2500" b="1" dirty="0">
                <a:solidFill>
                  <a:srgbClr val="00B050"/>
                </a:solidFill>
              </a:rPr>
              <a:t>();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500" b="1" dirty="0"/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  </a:t>
            </a:r>
            <a:r>
              <a:rPr lang="en-GB" sz="2500" b="1" dirty="0" err="1"/>
              <a:t>Individu</a:t>
            </a:r>
            <a:r>
              <a:rPr lang="en-GB" sz="2500" b="1" dirty="0"/>
              <a:t> </a:t>
            </a:r>
            <a:r>
              <a:rPr lang="en-GB" sz="2500" b="1" dirty="0" err="1"/>
              <a:t>ayu</a:t>
            </a:r>
            <a:r>
              <a:rPr lang="en-GB" sz="2500" b="1" dirty="0"/>
              <a:t> = new </a:t>
            </a:r>
            <a:r>
              <a:rPr lang="en-GB" sz="2500" b="1" dirty="0" err="1"/>
              <a:t>Individu</a:t>
            </a:r>
            <a:r>
              <a:rPr lang="en-GB" sz="2500" b="1" dirty="0"/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  </a:t>
            </a:r>
            <a:r>
              <a:rPr lang="en-GB" sz="2500" b="1" dirty="0" err="1"/>
              <a:t>ayu.setIdentitas</a:t>
            </a:r>
            <a:r>
              <a:rPr lang="en-GB" sz="2500" b="1" dirty="0"/>
              <a:t>("</a:t>
            </a:r>
            <a:r>
              <a:rPr lang="en-GB" sz="2500" b="1" dirty="0" err="1"/>
              <a:t>Ayu</a:t>
            </a:r>
            <a:r>
              <a:rPr lang="en-GB" sz="2500" b="1" dirty="0"/>
              <a:t>", "</a:t>
            </a:r>
            <a:r>
              <a:rPr lang="en-GB" sz="2500" b="1" dirty="0" err="1"/>
              <a:t>kuning</a:t>
            </a:r>
            <a:r>
              <a:rPr lang="en-GB" sz="2500" b="1" dirty="0"/>
              <a:t> </a:t>
            </a:r>
            <a:r>
              <a:rPr lang="en-GB" sz="2500" b="1" dirty="0" err="1"/>
              <a:t>langsat</a:t>
            </a:r>
            <a:r>
              <a:rPr lang="en-GB" sz="2500" b="1" dirty="0"/>
              <a:t>", 165, 53);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  </a:t>
            </a:r>
            <a:r>
              <a:rPr lang="en-GB" sz="2500" b="1" dirty="0" err="1">
                <a:solidFill>
                  <a:srgbClr val="7030A0"/>
                </a:solidFill>
              </a:rPr>
              <a:t>ayu.cetakIdentitas</a:t>
            </a:r>
            <a:r>
              <a:rPr lang="en-GB" sz="2500" b="1" dirty="0">
                <a:solidFill>
                  <a:srgbClr val="7030A0"/>
                </a:solidFill>
              </a:rPr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}</a:t>
            </a:r>
            <a:endParaRPr lang="en-GB" sz="2500" b="1" dirty="0"/>
          </a:p>
        </p:txBody>
      </p:sp>
    </p:spTree>
    <p:extLst>
      <p:ext uri="{BB962C8B-B14F-4D97-AF65-F5344CB8AC3E}">
        <p14:creationId xmlns:p14="http://schemas.microsoft.com/office/powerpoint/2010/main" val="1817531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Penggunaan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ethod 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verloading(6)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83773"/>
            <a:ext cx="8642031" cy="4359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6647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603</TotalTime>
  <Words>857</Words>
  <Application>Microsoft Office PowerPoint</Application>
  <PresentationFormat>On-screen Show (4:3)</PresentationFormat>
  <Paragraphs>149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Waveform</vt:lpstr>
      <vt:lpstr>METHOD DAN CONSTRUCTOR OVERLOADING</vt:lpstr>
      <vt:lpstr>Method Overloading</vt:lpstr>
      <vt:lpstr>Method Overloading</vt:lpstr>
      <vt:lpstr>Contoh Penggunaan Method Overloading(1)</vt:lpstr>
      <vt:lpstr>Contoh Penggunaan Method Overloading(2)</vt:lpstr>
      <vt:lpstr>Contoh Penggunaan Method Overloading(3)</vt:lpstr>
      <vt:lpstr>Contoh Penggunaan Method Overloading(4)</vt:lpstr>
      <vt:lpstr>Contoh Penggunaan Method Overloading(5)</vt:lpstr>
      <vt:lpstr>Contoh Penggunaan Method Overloading(6)</vt:lpstr>
      <vt:lpstr>Constructor</vt:lpstr>
      <vt:lpstr>Aturan Penting Constructor(1)</vt:lpstr>
      <vt:lpstr>Aturan Penting Constructor(2)</vt:lpstr>
      <vt:lpstr>Contoh Penggunaan Constructor Overloading(1)</vt:lpstr>
      <vt:lpstr>Contoh Penggunaan Constructor Overloading(2)</vt:lpstr>
      <vt:lpstr>Contoh Penggunaan Constructor Overloading(3)</vt:lpstr>
      <vt:lpstr>Contoh Penggunaan Constructor Overloading(4)</vt:lpstr>
      <vt:lpstr>Constructor Memanggil Constructor Menggunakan method this()</vt:lpstr>
      <vt:lpstr>Contoh Penggunaan Constructor Overloading+method this()</vt:lpstr>
      <vt:lpstr>Contoh Penggunaan Constructor Overloading+method this()</vt:lpstr>
    </vt:vector>
  </TitlesOfParts>
  <Company>Assassin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 DAN CONSTRUCTOR OVERLOADING</dc:title>
  <dc:creator>Phantom Assassin</dc:creator>
  <cp:lastModifiedBy>Phantom Assassin</cp:lastModifiedBy>
  <cp:revision>166</cp:revision>
  <dcterms:created xsi:type="dcterms:W3CDTF">2011-11-22T08:58:01Z</dcterms:created>
  <dcterms:modified xsi:type="dcterms:W3CDTF">2012-03-15T03:40:33Z</dcterms:modified>
</cp:coreProperties>
</file>