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7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TECNOLOGY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PROFILE &amp; CONFIGURATION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en-GB" sz="2800" dirty="0" err="1"/>
              <a:t>Sebuah</a:t>
            </a:r>
            <a:r>
              <a:rPr lang="en-GB" sz="2800" dirty="0"/>
              <a:t> profile </a:t>
            </a:r>
            <a:r>
              <a:rPr lang="en-GB" sz="2800" dirty="0" err="1"/>
              <a:t>mendefinisikan</a:t>
            </a:r>
            <a:r>
              <a:rPr lang="en-GB" sz="2800" dirty="0"/>
              <a:t> API </a:t>
            </a:r>
            <a:r>
              <a:rPr lang="en-GB" sz="2800" dirty="0" err="1"/>
              <a:t>tambahan</a:t>
            </a:r>
            <a:r>
              <a:rPr lang="en-GB" sz="2800" dirty="0"/>
              <a:t> yang </a:t>
            </a:r>
            <a:r>
              <a:rPr lang="en-GB" sz="2800" dirty="0" err="1"/>
              <a:t>berjalan</a:t>
            </a:r>
            <a:r>
              <a:rPr lang="en-GB" sz="2800" dirty="0"/>
              <a:t> </a:t>
            </a:r>
            <a:r>
              <a:rPr lang="en-GB" sz="2800" dirty="0" err="1"/>
              <a:t>diatas</a:t>
            </a:r>
            <a:r>
              <a:rPr lang="en-GB" sz="2800" dirty="0"/>
              <a:t> configuration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en-GB" sz="2800" dirty="0"/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en-GB" sz="2800" dirty="0"/>
              <a:t>Profile </a:t>
            </a:r>
            <a:r>
              <a:rPr lang="en-GB" sz="2800" dirty="0" err="1"/>
              <a:t>memberikan</a:t>
            </a:r>
            <a:r>
              <a:rPr lang="en-GB" sz="2800" dirty="0"/>
              <a:t> </a:t>
            </a:r>
            <a:r>
              <a:rPr lang="en-GB" sz="2800" dirty="0" err="1"/>
              <a:t>fitur-fitur</a:t>
            </a:r>
            <a:r>
              <a:rPr lang="en-GB" sz="2800" dirty="0"/>
              <a:t> </a:t>
            </a:r>
            <a:r>
              <a:rPr lang="en-GB" sz="2800" dirty="0" err="1"/>
              <a:t>bagi</a:t>
            </a:r>
            <a:r>
              <a:rPr lang="en-GB" sz="2800" dirty="0"/>
              <a:t> market </a:t>
            </a:r>
            <a:r>
              <a:rPr lang="en-GB" sz="2800" dirty="0" err="1"/>
              <a:t>tertentu</a:t>
            </a:r>
            <a:r>
              <a:rPr lang="en-GB" sz="2800" dirty="0"/>
              <a:t>,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bagi</a:t>
            </a:r>
            <a:r>
              <a:rPr lang="en-GB" sz="2800" dirty="0"/>
              <a:t> </a:t>
            </a:r>
            <a:r>
              <a:rPr lang="en-GB" sz="2800" dirty="0" err="1"/>
              <a:t>kategori</a:t>
            </a:r>
            <a:r>
              <a:rPr lang="en-GB" sz="2800" dirty="0"/>
              <a:t> </a:t>
            </a:r>
            <a:r>
              <a:rPr lang="en-GB" sz="2800" dirty="0" err="1"/>
              <a:t>tertentu</a:t>
            </a:r>
            <a:r>
              <a:rPr lang="en-GB" sz="2800" dirty="0"/>
              <a:t> </a:t>
            </a:r>
            <a:r>
              <a:rPr lang="en-GB" sz="2800" dirty="0" err="1"/>
              <a:t>dari</a:t>
            </a:r>
            <a:r>
              <a:rPr lang="en-GB" sz="2800" dirty="0"/>
              <a:t> device </a:t>
            </a:r>
            <a:endParaRPr lang="en-GB" sz="2800" dirty="0" smtClean="0"/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endParaRPr lang="en-GB" sz="2800" dirty="0" smtClean="0"/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en-GB" sz="2800" dirty="0" smtClean="0"/>
              <a:t>Configuration </a:t>
            </a:r>
            <a:r>
              <a:rPr lang="en-GB" sz="2800" dirty="0" err="1"/>
              <a:t>hanya</a:t>
            </a:r>
            <a:r>
              <a:rPr lang="en-GB" sz="2800" dirty="0"/>
              <a:t> </a:t>
            </a:r>
            <a:r>
              <a:rPr lang="en-GB" sz="2800" dirty="0" err="1"/>
              <a:t>mendefinisikan</a:t>
            </a:r>
            <a:r>
              <a:rPr lang="en-GB" sz="2800" dirty="0"/>
              <a:t> library </a:t>
            </a:r>
            <a:r>
              <a:rPr lang="en-GB" sz="2800" dirty="0" err="1"/>
              <a:t>dasar</a:t>
            </a:r>
            <a:r>
              <a:rPr lang="en-GB" sz="2800" dirty="0"/>
              <a:t>, </a:t>
            </a:r>
            <a:r>
              <a:rPr lang="en-GB" sz="2800" dirty="0" err="1"/>
              <a:t>sedangkan</a:t>
            </a:r>
            <a:r>
              <a:rPr lang="en-GB" sz="2800" dirty="0"/>
              <a:t> profile </a:t>
            </a:r>
            <a:r>
              <a:rPr lang="en-GB" sz="2800" dirty="0" err="1"/>
              <a:t>mendefinisikan</a:t>
            </a:r>
            <a:r>
              <a:rPr lang="en-GB" sz="2800" dirty="0"/>
              <a:t> library yang </a:t>
            </a:r>
            <a:r>
              <a:rPr lang="en-GB" sz="2800" dirty="0" err="1"/>
              <a:t>berguna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membuat</a:t>
            </a:r>
            <a:r>
              <a:rPr lang="en-GB" sz="2800" dirty="0"/>
              <a:t> </a:t>
            </a:r>
            <a:r>
              <a:rPr lang="en-GB" sz="2800" dirty="0" err="1"/>
              <a:t>sebuah</a:t>
            </a:r>
            <a:r>
              <a:rPr lang="en-GB" sz="2800" dirty="0"/>
              <a:t> </a:t>
            </a:r>
            <a:r>
              <a:rPr lang="en-GB" sz="2800" dirty="0" err="1"/>
              <a:t>aplikasi</a:t>
            </a:r>
            <a:r>
              <a:rPr lang="en-GB" sz="2800" dirty="0"/>
              <a:t> yang </a:t>
            </a:r>
            <a:r>
              <a:rPr lang="en-GB" sz="2800" dirty="0" err="1"/>
              <a:t>efektif</a:t>
            </a:r>
            <a:r>
              <a:rPr lang="en-GB" sz="2800" dirty="0"/>
              <a:t>. Library </a:t>
            </a:r>
            <a:r>
              <a:rPr lang="en-GB" sz="2800" dirty="0" err="1"/>
              <a:t>ini</a:t>
            </a:r>
            <a:r>
              <a:rPr lang="en-GB" sz="2800" dirty="0"/>
              <a:t> </a:t>
            </a:r>
            <a:r>
              <a:rPr lang="en-GB" sz="2800" dirty="0" err="1"/>
              <a:t>termasuk</a:t>
            </a:r>
            <a:r>
              <a:rPr lang="en-GB" sz="2800" dirty="0"/>
              <a:t> library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pembuatan</a:t>
            </a:r>
            <a:r>
              <a:rPr lang="en-GB" sz="2800" dirty="0"/>
              <a:t> user interface, networking,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penyimpanan</a:t>
            </a:r>
            <a:r>
              <a:rPr lang="en-GB" sz="2800" dirty="0"/>
              <a:t> </a:t>
            </a:r>
            <a:r>
              <a:rPr lang="en-GB" sz="2800" dirty="0" smtClean="0"/>
              <a:t>data.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119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839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CLDC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CDC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Konfigurasi yang sangat terbatas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Konfigurasi yang sedikit terbatas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 compile</a:t>
                      </a:r>
                      <a:r>
                        <a:rPr lang="en-US" sz="2000" baseline="0" dirty="0" smtClean="0"/>
                        <a:t> oleh KVM (Kilobyte Virtual Machine)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 compile oleh JVM (Java Virtual Machine)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Digunakan pada perangkat 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HP, PDA, twoway pager dengan</a:t>
                      </a:r>
                      <a:r>
                        <a:rPr lang="en-US" sz="2000" baseline="0" dirty="0" smtClean="0"/>
                        <a:t> memori 160-512 KB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Digunakan pada perangkat</a:t>
                      </a:r>
                      <a:r>
                        <a:rPr lang="en-US" sz="2000" baseline="0" dirty="0" smtClean="0"/>
                        <a:t> : Nokia Communicator, car TV, Internet TV dengan memori minimal 2 MB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Prosesor : 16/32</a:t>
                      </a:r>
                      <a:r>
                        <a:rPr lang="en-US" sz="2000" baseline="0" dirty="0" smtClean="0"/>
                        <a:t> bit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Prosesor : 32 bit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Library J2SE yang bisa digunakan</a:t>
                      </a:r>
                      <a:r>
                        <a:rPr lang="en-US" sz="2000" baseline="0" dirty="0" smtClean="0"/>
                        <a:t> :</a:t>
                      </a:r>
                    </a:p>
                    <a:p>
                      <a:r>
                        <a:rPr lang="en-US" sz="2000" baseline="0" dirty="0" smtClean="0"/>
                        <a:t>java.util;</a:t>
                      </a:r>
                    </a:p>
                    <a:p>
                      <a:r>
                        <a:rPr lang="en-US" sz="2000" baseline="0" dirty="0" smtClean="0"/>
                        <a:t>java.lang;</a:t>
                      </a:r>
                    </a:p>
                    <a:p>
                      <a:r>
                        <a:rPr lang="en-US" sz="2000" baseline="0" dirty="0" smtClean="0"/>
                        <a:t>java.io;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Hampir</a:t>
                      </a:r>
                      <a:r>
                        <a:rPr lang="en-US" sz="2000" baseline="0" dirty="0" smtClean="0"/>
                        <a:t> semua library J2SE bisa digunakan.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PERBEDAAN CLDC DAN CDC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19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KARAKTERISTIK MOBILE 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dirty="0" err="1"/>
              <a:t>Berukuran</a:t>
            </a:r>
            <a:r>
              <a:rPr lang="en-US" sz="3500" dirty="0"/>
              <a:t> </a:t>
            </a:r>
            <a:r>
              <a:rPr lang="en-US" sz="3500" dirty="0" err="1"/>
              <a:t>kecil</a:t>
            </a:r>
            <a:r>
              <a:rPr lang="en-US" sz="35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3500" dirty="0" err="1"/>
              <a:t>Terbatasnya</a:t>
            </a:r>
            <a:r>
              <a:rPr lang="en-US" sz="3500" dirty="0"/>
              <a:t> display</a:t>
            </a:r>
          </a:p>
          <a:p>
            <a:pPr lvl="1">
              <a:lnSpc>
                <a:spcPct val="80000"/>
              </a:lnSpc>
            </a:pPr>
            <a:r>
              <a:rPr lang="en-US" sz="3500" dirty="0"/>
              <a:t>Input </a:t>
            </a:r>
            <a:r>
              <a:rPr lang="en-US" sz="3500" dirty="0" err="1"/>
              <a:t>terbatas</a:t>
            </a:r>
            <a:endParaRPr lang="en-US" sz="3500" dirty="0"/>
          </a:p>
          <a:p>
            <a:pPr lvl="1">
              <a:lnSpc>
                <a:spcPct val="80000"/>
              </a:lnSpc>
            </a:pPr>
            <a:r>
              <a:rPr lang="en-US" sz="3500" dirty="0" err="1"/>
              <a:t>Terbatasnya</a:t>
            </a:r>
            <a:r>
              <a:rPr lang="en-US" sz="3500" dirty="0"/>
              <a:t> </a:t>
            </a:r>
            <a:r>
              <a:rPr lang="en-US" sz="3500" dirty="0" err="1"/>
              <a:t>dukungan</a:t>
            </a:r>
            <a:r>
              <a:rPr lang="en-US" sz="3500" dirty="0"/>
              <a:t> </a:t>
            </a:r>
            <a:r>
              <a:rPr lang="en-US" sz="3500" dirty="0" smtClean="0"/>
              <a:t>multimedia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 err="1"/>
              <a:t>Keterbatasan</a:t>
            </a:r>
            <a:r>
              <a:rPr lang="en-US" sz="3500" dirty="0"/>
              <a:t> </a:t>
            </a:r>
            <a:r>
              <a:rPr lang="en-US" sz="3500" dirty="0" err="1" smtClean="0"/>
              <a:t>memori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 err="1"/>
              <a:t>Keterbatasan</a:t>
            </a:r>
            <a:r>
              <a:rPr lang="en-US" sz="3500" dirty="0"/>
              <a:t> </a:t>
            </a:r>
            <a:r>
              <a:rPr lang="en-US" sz="3500" dirty="0" err="1"/>
              <a:t>sumber</a:t>
            </a:r>
            <a:r>
              <a:rPr lang="en-US" sz="3500" dirty="0"/>
              <a:t> </a:t>
            </a:r>
            <a:r>
              <a:rPr lang="en-US" sz="3500" dirty="0" err="1" smtClean="0"/>
              <a:t>energi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 err="1"/>
              <a:t>Rendahnya</a:t>
            </a:r>
            <a:r>
              <a:rPr lang="en-US" sz="3500" dirty="0"/>
              <a:t> </a:t>
            </a:r>
            <a:r>
              <a:rPr lang="en-US" sz="3500" dirty="0" err="1"/>
              <a:t>konsumsi</a:t>
            </a:r>
            <a:r>
              <a:rPr lang="en-US" sz="3500" dirty="0"/>
              <a:t> </a:t>
            </a:r>
            <a:r>
              <a:rPr lang="en-US" sz="3500" dirty="0" err="1" smtClean="0"/>
              <a:t>energi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 err="1"/>
              <a:t>Terbatasnya</a:t>
            </a:r>
            <a:r>
              <a:rPr lang="en-US" sz="3500" dirty="0"/>
              <a:t> </a:t>
            </a:r>
            <a:r>
              <a:rPr lang="en-US" sz="3500" dirty="0" err="1"/>
              <a:t>koneksi</a:t>
            </a:r>
            <a:r>
              <a:rPr lang="en-US" sz="3500" dirty="0"/>
              <a:t> </a:t>
            </a:r>
            <a:r>
              <a:rPr lang="en-US" sz="3500" dirty="0" err="1" smtClean="0"/>
              <a:t>jaringan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 err="1"/>
              <a:t>Terbatasnya</a:t>
            </a:r>
            <a:r>
              <a:rPr lang="en-US" sz="3500" dirty="0"/>
              <a:t> </a:t>
            </a:r>
            <a:r>
              <a:rPr lang="en-US" sz="3500" dirty="0" err="1"/>
              <a:t>waktu</a:t>
            </a:r>
            <a:r>
              <a:rPr lang="en-US" sz="3500" dirty="0"/>
              <a:t> </a:t>
            </a:r>
            <a:r>
              <a:rPr lang="en-US" sz="3500" dirty="0" err="1" smtClean="0"/>
              <a:t>hidup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125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MENJALANKAN APLIKASI MOBILE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85991"/>
              </p:ext>
            </p:extLst>
          </p:nvPr>
        </p:nvGraphicFramePr>
        <p:xfrm>
          <a:off x="130505" y="990600"/>
          <a:ext cx="901349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6344640" imgH="3775680" progId="">
                  <p:embed/>
                </p:oleObj>
              </mc:Choice>
              <mc:Fallback>
                <p:oleObj r:id="rId3" imgW="6344640" imgH="37756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05" y="990600"/>
                        <a:ext cx="9013495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1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MIDlets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8534400" cy="448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spcBef>
                <a:spcPts val="1138"/>
              </a:spcBef>
              <a:spcAft>
                <a:spcPts val="2200"/>
              </a:spcAft>
            </a:pPr>
            <a:r>
              <a:rPr lang="en-GB" sz="2400" dirty="0" err="1"/>
              <a:t>Sebuah</a:t>
            </a:r>
            <a:r>
              <a:rPr lang="en-GB" sz="2400" dirty="0"/>
              <a:t> </a:t>
            </a:r>
            <a:r>
              <a:rPr lang="en-GB" sz="2400" dirty="0" err="1"/>
              <a:t>aplikasi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MIDP </a:t>
            </a:r>
            <a:r>
              <a:rPr lang="en-GB" sz="2400" dirty="0" err="1"/>
              <a:t>disebut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MIDlet</a:t>
            </a:r>
            <a:r>
              <a:rPr lang="en-GB" sz="2400" dirty="0"/>
              <a:t>. Application Management Software (AMS) </a:t>
            </a:r>
            <a:r>
              <a:rPr lang="en-GB" sz="2400" dirty="0" err="1"/>
              <a:t>dari</a:t>
            </a:r>
            <a:r>
              <a:rPr lang="en-GB" sz="2400" dirty="0"/>
              <a:t> device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bergerak</a:t>
            </a:r>
            <a:r>
              <a:rPr lang="en-GB" sz="2400" dirty="0"/>
              <a:t> </a:t>
            </a:r>
            <a:r>
              <a:rPr lang="en-GB" sz="2400" dirty="0" err="1"/>
              <a:t>mengikuti</a:t>
            </a:r>
            <a:r>
              <a:rPr lang="en-GB" sz="2400" dirty="0"/>
              <a:t> method create, start, pause, </a:t>
            </a:r>
            <a:r>
              <a:rPr lang="en-GB" sz="2400" dirty="0" err="1"/>
              <a:t>dan</a:t>
            </a:r>
            <a:r>
              <a:rPr lang="en-GB" sz="2400" dirty="0"/>
              <a:t> destroy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 smtClean="0"/>
              <a:t>MIDlet</a:t>
            </a:r>
            <a:r>
              <a:rPr lang="en-GB" sz="2400" dirty="0" smtClean="0"/>
              <a:t>.</a:t>
            </a:r>
            <a:endParaRPr lang="en-GB" sz="2400" dirty="0"/>
          </a:p>
          <a:p>
            <a:pPr algn="just">
              <a:lnSpc>
                <a:spcPct val="80000"/>
              </a:lnSpc>
              <a:spcBef>
                <a:spcPts val="1138"/>
              </a:spcBef>
              <a:spcAft>
                <a:spcPts val="2200"/>
              </a:spcAft>
            </a:pPr>
            <a:r>
              <a:rPr lang="en-GB" sz="2400" dirty="0" err="1"/>
              <a:t>MIDlet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bagian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paket</a:t>
            </a:r>
            <a:r>
              <a:rPr lang="en-GB" sz="2400" dirty="0"/>
              <a:t> </a:t>
            </a:r>
            <a:r>
              <a:rPr lang="en-GB" sz="2400" dirty="0" err="1"/>
              <a:t>javax.microedition.midlet</a:t>
            </a:r>
            <a:r>
              <a:rPr lang="en-GB" sz="2400" dirty="0"/>
              <a:t>. </a:t>
            </a:r>
            <a:r>
              <a:rPr lang="en-GB" sz="2400" dirty="0" err="1"/>
              <a:t>Sebuah</a:t>
            </a:r>
            <a:r>
              <a:rPr lang="en-GB" sz="2400" dirty="0"/>
              <a:t> </a:t>
            </a:r>
            <a:r>
              <a:rPr lang="en-GB" sz="2400" dirty="0" err="1"/>
              <a:t>MIDlet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turunan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class </a:t>
            </a:r>
            <a:r>
              <a:rPr lang="en-GB" sz="2400" dirty="0" err="1"/>
              <a:t>MIDlet</a:t>
            </a:r>
            <a:r>
              <a:rPr lang="en-GB" sz="2400" dirty="0"/>
              <a:t>. </a:t>
            </a:r>
            <a:r>
              <a:rPr lang="en-GB" sz="2400" dirty="0" err="1"/>
              <a:t>Ia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meminta</a:t>
            </a:r>
            <a:r>
              <a:rPr lang="en-GB" sz="2400" dirty="0"/>
              <a:t> parameter-parameter yang </a:t>
            </a:r>
            <a:r>
              <a:rPr lang="en-GB" sz="2400" dirty="0" err="1"/>
              <a:t>dibutuhkan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AMS </a:t>
            </a:r>
            <a:r>
              <a:rPr lang="en-GB" sz="2400" dirty="0" err="1"/>
              <a:t>seperti</a:t>
            </a:r>
            <a:r>
              <a:rPr lang="en-GB" sz="2400" dirty="0"/>
              <a:t> yang </a:t>
            </a:r>
            <a:r>
              <a:rPr lang="en-GB" sz="2400" dirty="0" err="1"/>
              <a:t>telah</a:t>
            </a:r>
            <a:r>
              <a:rPr lang="en-GB" sz="2400" dirty="0"/>
              <a:t> </a:t>
            </a:r>
            <a:r>
              <a:rPr lang="en-GB" sz="2400" dirty="0" err="1"/>
              <a:t>didefinisikan</a:t>
            </a:r>
            <a:r>
              <a:rPr lang="en-GB" sz="2400" dirty="0"/>
              <a:t> </a:t>
            </a:r>
            <a:r>
              <a:rPr lang="en-GB" sz="2400" dirty="0" err="1"/>
              <a:t>pada</a:t>
            </a:r>
            <a:r>
              <a:rPr lang="en-GB" sz="2400" dirty="0"/>
              <a:t> application descriptor (JAD</a:t>
            </a:r>
            <a:r>
              <a:rPr lang="en-GB" sz="2400" dirty="0" smtClean="0"/>
              <a:t>).</a:t>
            </a:r>
            <a:endParaRPr lang="en-GB" sz="2400" dirty="0"/>
          </a:p>
          <a:p>
            <a:pPr algn="just">
              <a:lnSpc>
                <a:spcPct val="80000"/>
              </a:lnSpc>
              <a:spcBef>
                <a:spcPts val="1138"/>
              </a:spcBef>
              <a:spcAft>
                <a:spcPts val="2200"/>
              </a:spcAft>
            </a:pPr>
            <a:r>
              <a:rPr lang="en-GB" sz="2400" dirty="0" err="1"/>
              <a:t>Sebuah</a:t>
            </a:r>
            <a:r>
              <a:rPr lang="en-GB" sz="2400" dirty="0"/>
              <a:t> </a:t>
            </a:r>
            <a:r>
              <a:rPr lang="en-GB" sz="2400" dirty="0" err="1"/>
              <a:t>MIDlet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memiliki</a:t>
            </a:r>
            <a:r>
              <a:rPr lang="en-GB" sz="2400" dirty="0"/>
              <a:t> (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harus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memiliki</a:t>
            </a:r>
            <a:r>
              <a:rPr lang="en-GB" sz="2400" dirty="0"/>
              <a:t>) method main. </a:t>
            </a:r>
            <a:r>
              <a:rPr lang="en-GB" sz="2400" dirty="0" err="1"/>
              <a:t>Ia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otomatis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dikenali</a:t>
            </a:r>
            <a:r>
              <a:rPr lang="en-GB" sz="2400" dirty="0"/>
              <a:t> </a:t>
            </a:r>
            <a:r>
              <a:rPr lang="en-GB" sz="2400" dirty="0" err="1"/>
              <a:t>oleh</a:t>
            </a:r>
            <a:r>
              <a:rPr lang="en-GB" sz="2400" dirty="0"/>
              <a:t> AMS </a:t>
            </a:r>
            <a:r>
              <a:rPr lang="en-GB" sz="2400" dirty="0" err="1"/>
              <a:t>dari</a:t>
            </a:r>
            <a:r>
              <a:rPr lang="en-GB" sz="2400" dirty="0"/>
              <a:t> starting point </a:t>
            </a:r>
            <a:r>
              <a:rPr lang="en-GB" sz="2400" dirty="0" err="1"/>
              <a:t>sebuah</a:t>
            </a:r>
            <a:r>
              <a:rPr lang="en-GB" sz="2400" dirty="0"/>
              <a:t> </a:t>
            </a:r>
            <a:r>
              <a:rPr lang="en-GB" sz="2400" dirty="0" smtClean="0"/>
              <a:t>program.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15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9609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DAUR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HIDUP MIDlet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4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TAHAP-TAHAP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System akan menjalankan konstruktor (membuat objek baru) MIDlet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Paused dalam status Loaded.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Active ketika startApp() dijalankan atau ada perintah dari user sampai perintah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Paused dalam status Paused ketika pauseApp() dijalankan atau dengan kata lain menunggu perintah selanjutnya dari user.</a:t>
            </a:r>
          </a:p>
          <a:p>
            <a:pPr marL="365125" indent="-365125" algn="just">
              <a:buFont typeface="+mj-lt"/>
              <a:buAutoNum type="arabicParenR"/>
            </a:pPr>
            <a:r>
              <a:rPr lang="en-US" sz="2400" dirty="0" smtClean="0"/>
              <a:t>Setelah itu system akan menuju Destroyed ketika destroyApp() dijalankan atau dengan kata lain ada perintah untuk menutup aplikasi.</a:t>
            </a:r>
          </a:p>
        </p:txBody>
      </p:sp>
    </p:spTree>
    <p:extLst>
      <p:ext uri="{BB962C8B-B14F-4D97-AF65-F5344CB8AC3E}">
        <p14:creationId xmlns:p14="http://schemas.microsoft.com/office/powerpoint/2010/main" val="2227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1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PENGENALAN MOBILE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0250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PENGENALAN JAVA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JAVA menurut definisi dari Sun adalah nama untuk sekumpulan teknologi untuk membuat dan menjalankan perangkat lunak pada komputer </a:t>
            </a:r>
            <a:r>
              <a:rPr lang="en-US" sz="3200" i="1" dirty="0" smtClean="0"/>
              <a:t>standalone </a:t>
            </a:r>
            <a:r>
              <a:rPr lang="en-US" sz="3200" dirty="0" smtClean="0"/>
              <a:t>ataupun pada lingkungan jaringan.</a:t>
            </a:r>
          </a:p>
          <a:p>
            <a:endParaRPr lang="en-US" sz="3200" dirty="0" smtClean="0"/>
          </a:p>
          <a:p>
            <a:r>
              <a:rPr lang="en-US" sz="3200" dirty="0" smtClean="0"/>
              <a:t>Java2 adalah generasi kedua dari Java </a:t>
            </a:r>
            <a:r>
              <a:rPr lang="en-US" sz="3200" i="1" dirty="0" smtClean="0"/>
              <a:t>platform</a:t>
            </a:r>
            <a:r>
              <a:rPr lang="en-US" sz="3200" dirty="0" smtClean="0"/>
              <a:t> (generasi pertamanya adalah </a:t>
            </a:r>
            <a:r>
              <a:rPr lang="en-US" sz="3200" i="1" dirty="0" smtClean="0"/>
              <a:t>Java Development Kit</a:t>
            </a:r>
            <a:r>
              <a:rPr lang="en-US" sz="3200" dirty="0" smtClean="0"/>
              <a:t>/ JDK).</a:t>
            </a:r>
          </a:p>
          <a:p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TENTANG JAVA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700" dirty="0" smtClean="0"/>
              <a:t>Java adalah bahasa pemograman tingkat menengah</a:t>
            </a:r>
          </a:p>
          <a:p>
            <a:pPr>
              <a:buFont typeface="Wingdings" pitchFamily="2" charset="2"/>
              <a:buChar char="v"/>
            </a:pPr>
            <a:r>
              <a:rPr lang="en-US" sz="2700" dirty="0" smtClean="0"/>
              <a:t>Java adalah bahasa pemograman berorientasi objek</a:t>
            </a:r>
          </a:p>
          <a:p>
            <a:pPr>
              <a:buFont typeface="Wingdings" pitchFamily="2" charset="2"/>
              <a:buChar char="v"/>
            </a:pPr>
            <a:r>
              <a:rPr lang="en-US" sz="2700" dirty="0" smtClean="0"/>
              <a:t>Java bersifat </a:t>
            </a:r>
            <a:r>
              <a:rPr lang="en-US" sz="2700" i="1" dirty="0" smtClean="0"/>
              <a:t>open source</a:t>
            </a:r>
          </a:p>
          <a:p>
            <a:pPr>
              <a:buFont typeface="Wingdings" pitchFamily="2" charset="2"/>
              <a:buChar char="v"/>
            </a:pPr>
            <a:r>
              <a:rPr lang="en-US" sz="2700" dirty="0" smtClean="0"/>
              <a:t>Java bersifat </a:t>
            </a:r>
            <a:r>
              <a:rPr lang="en-US" sz="2700" i="1" dirty="0" smtClean="0"/>
              <a:t>case-sentitive</a:t>
            </a:r>
          </a:p>
          <a:p>
            <a:pPr>
              <a:buFont typeface="Wingdings" pitchFamily="2" charset="2"/>
              <a:buChar char="v"/>
            </a:pPr>
            <a:r>
              <a:rPr lang="en-US" sz="2700" dirty="0" smtClean="0"/>
              <a:t>Java bersifat </a:t>
            </a:r>
            <a:r>
              <a:rPr lang="en-US" sz="2700" i="1" dirty="0" smtClean="0"/>
              <a:t>multi-platform</a:t>
            </a:r>
          </a:p>
          <a:p>
            <a:pPr>
              <a:buFont typeface="Wingdings" pitchFamily="2" charset="2"/>
              <a:buChar char="v"/>
            </a:pPr>
            <a:r>
              <a:rPr lang="en-US" sz="2700" dirty="0" smtClean="0"/>
              <a:t>Sintax java selalu disimpan di dalam </a:t>
            </a:r>
            <a:r>
              <a:rPr lang="en-US" sz="2700" i="1" dirty="0" smtClean="0"/>
              <a:t>class</a:t>
            </a:r>
          </a:p>
          <a:p>
            <a:pPr>
              <a:buFont typeface="Wingdings" pitchFamily="2" charset="2"/>
              <a:buChar char="v"/>
            </a:pPr>
            <a:endParaRPr lang="en-US" sz="2700" dirty="0" smtClean="0"/>
          </a:p>
          <a:p>
            <a:endParaRPr lang="en-US" sz="2700" dirty="0" smtClean="0"/>
          </a:p>
          <a:p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EDISI JAVA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J2SE (Java 2 Standard Edition)</a:t>
            </a:r>
          </a:p>
          <a:p>
            <a:pPr marL="182563"/>
            <a:r>
              <a:rPr lang="en-US" sz="2500" dirty="0" smtClean="0"/>
              <a:t>Inti dari bahasa pemograman Java; bahasa pemograman java standar; edisi library yang dirancang untuk membuat aplikasi desktop atau applet pada web browser</a:t>
            </a:r>
          </a:p>
          <a:p>
            <a:r>
              <a:rPr lang="en-US" sz="2500" b="1" dirty="0" smtClean="0"/>
              <a:t>J2ME (Java 2 Micro Edition)</a:t>
            </a:r>
          </a:p>
          <a:p>
            <a:pPr marL="182563"/>
            <a:r>
              <a:rPr lang="en-US" sz="2500" dirty="0" smtClean="0"/>
              <a:t>Edisi library yang dirancang untuk digunakan pada perangkat tertentu seperti pagers dan mobile phone.</a:t>
            </a:r>
          </a:p>
          <a:p>
            <a:r>
              <a:rPr lang="en-US" sz="2500" b="1" dirty="0" smtClean="0"/>
              <a:t>J2EE (Java 2 Enterprise Edition)</a:t>
            </a:r>
          </a:p>
          <a:p>
            <a:pPr marL="182563"/>
            <a:r>
              <a:rPr lang="en-US" sz="2500" dirty="0" smtClean="0"/>
              <a:t>Kumpulan teknologi yang cukup kuat dan berada di atas lingkungan J2SE; edisi library Java yang dirancang untuk membuat sebuah aplikasi enterprise yang memerlukan antarmuka dengan sumber data (datasource) atau dapat pula dikatakan bahwa J2EE adalah superset dari J2SE.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RUANG LINGKUP KETERHUBUNGAN J2SE, J2EE DAN J2ME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219200"/>
          <a:ext cx="8153400" cy="4953004"/>
        </p:xfrm>
        <a:graphic>
          <a:graphicData uri="http://schemas.openxmlformats.org/drawingml/2006/table">
            <a:tbl>
              <a:tblPr/>
              <a:tblGrid>
                <a:gridCol w="597916"/>
                <a:gridCol w="1739392"/>
                <a:gridCol w="1739392"/>
                <a:gridCol w="1739392"/>
                <a:gridCol w="1739392"/>
                <a:gridCol w="597916"/>
              </a:tblGrid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Package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J2ME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J2EE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Package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J2SE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Lainnya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Foundation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CLDC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JVM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KVM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78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PENGENALAN J2ME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Ketika kita membuat aplikasi mobile dengan J2ME, maka kita membutuhkan profile.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Profile</a:t>
            </a:r>
            <a:r>
              <a:rPr lang="en-US" sz="3200" dirty="0" smtClean="0"/>
              <a:t> adalah penjelasan/deskripsi tentang dirinya (perangkat). Profile tidak bisa berjalan dengan sendiri tanpada adanya configuration. Configuration adalah penyetingan yang berfungsi untuk mensinkronisasikan perangkat lunak yang kita buat dengan perangkat micro yang ada.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8391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PROFILE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 dalam J2ME, profile di bagi menjadi 2 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MIDP (Mobile Information Device Profile)</a:t>
            </a:r>
          </a:p>
          <a:p>
            <a:pPr marL="365125"/>
            <a:r>
              <a:rPr lang="en-US" sz="3200" dirty="0" smtClean="0"/>
              <a:t>Diperuntukkan untuk perangkat-perangkat mobile pada umumnya, seperti handphone, pager, PDA, dll.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Foundation Profile</a:t>
            </a:r>
          </a:p>
          <a:p>
            <a:pPr marL="365125"/>
            <a:r>
              <a:rPr lang="en-US" sz="3200" dirty="0" smtClean="0"/>
              <a:t>Diperuntukkan untuk perangkat-perangkat mobile khusus, seperti internet TV, Navigator mobil, car TV, nokia communicator).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6629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CONFIGURATION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Setiap profile memiliki Configuration masing-masing.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800" b="1" dirty="0" smtClean="0"/>
              <a:t>CLDC</a:t>
            </a:r>
            <a:r>
              <a:rPr lang="en-US" sz="2800" dirty="0" smtClean="0"/>
              <a:t> (Connected Limited Device Configuration) adalah configuration untuk MIDP. CLDC adalah konfigurasi yang terbatas dikarenakan karena ukuran memori, dan resolusi layar serta library J2SE yang terbatas.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800" b="1" dirty="0" smtClean="0"/>
              <a:t>CDC</a:t>
            </a:r>
            <a:r>
              <a:rPr lang="en-US" sz="2800" dirty="0" smtClean="0"/>
              <a:t> (Connected Device Configuration) adalah configuration untuk Foundation. CDC adalah konfigurasi yang sedikit terbatas dikarenakan spesifikasinya diatas perangkat CLDC.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902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745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MOBILE TECNOLOGY (J2ME)</vt:lpstr>
      <vt:lpstr>PERTEMUAN 1 PENGENALAN MOBILE</vt:lpstr>
      <vt:lpstr>PENGENALAN JAVA</vt:lpstr>
      <vt:lpstr>TENTANG JAVA</vt:lpstr>
      <vt:lpstr>EDISI JAVA</vt:lpstr>
      <vt:lpstr>RUANG LINGKUP KETERHUBUNGAN J2SE, J2EE DAN J2ME</vt:lpstr>
      <vt:lpstr>PENGENALAN J2ME</vt:lpstr>
      <vt:lpstr>PROFILE</vt:lpstr>
      <vt:lpstr>CONFIGURATION</vt:lpstr>
      <vt:lpstr>PROFILE &amp; CONFIGURATION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39</cp:revision>
  <dcterms:created xsi:type="dcterms:W3CDTF">2006-08-16T00:00:00Z</dcterms:created>
  <dcterms:modified xsi:type="dcterms:W3CDTF">2012-02-25T02:02:06Z</dcterms:modified>
</cp:coreProperties>
</file>