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8C09-BE86-431B-A3C7-8B9764F93C0F}" type="datetimeFigureOut">
              <a:rPr lang="id-ID" smtClean="0"/>
              <a:t>12/03/2012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4583-2FCB-4B94-B93A-B58A24024B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62077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8C09-BE86-431B-A3C7-8B9764F93C0F}" type="datetimeFigureOut">
              <a:rPr lang="id-ID" smtClean="0"/>
              <a:t>12/03/2012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4583-2FCB-4B94-B93A-B58A24024B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93276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8C09-BE86-431B-A3C7-8B9764F93C0F}" type="datetimeFigureOut">
              <a:rPr lang="id-ID" smtClean="0"/>
              <a:t>12/03/2012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4583-2FCB-4B94-B93A-B58A24024B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19644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8C09-BE86-431B-A3C7-8B9764F93C0F}" type="datetimeFigureOut">
              <a:rPr lang="id-ID" smtClean="0"/>
              <a:t>12/03/2012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4583-2FCB-4B94-B93A-B58A24024B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13242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8C09-BE86-431B-A3C7-8B9764F93C0F}" type="datetimeFigureOut">
              <a:rPr lang="id-ID" smtClean="0"/>
              <a:t>12/03/2012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4583-2FCB-4B94-B93A-B58A24024B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29162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8C09-BE86-431B-A3C7-8B9764F93C0F}" type="datetimeFigureOut">
              <a:rPr lang="id-ID" smtClean="0"/>
              <a:t>12/03/2012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4583-2FCB-4B94-B93A-B58A24024B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105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8C09-BE86-431B-A3C7-8B9764F93C0F}" type="datetimeFigureOut">
              <a:rPr lang="id-ID" smtClean="0"/>
              <a:t>12/03/2012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4583-2FCB-4B94-B93A-B58A24024B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28024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8C09-BE86-431B-A3C7-8B9764F93C0F}" type="datetimeFigureOut">
              <a:rPr lang="id-ID" smtClean="0"/>
              <a:t>12/03/2012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4583-2FCB-4B94-B93A-B58A24024B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10638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8C09-BE86-431B-A3C7-8B9764F93C0F}" type="datetimeFigureOut">
              <a:rPr lang="id-ID" smtClean="0"/>
              <a:t>12/03/2012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4583-2FCB-4B94-B93A-B58A24024B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3930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8C09-BE86-431B-A3C7-8B9764F93C0F}" type="datetimeFigureOut">
              <a:rPr lang="id-ID" smtClean="0"/>
              <a:t>12/03/2012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4583-2FCB-4B94-B93A-B58A24024B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941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8C09-BE86-431B-A3C7-8B9764F93C0F}" type="datetimeFigureOut">
              <a:rPr lang="id-ID" smtClean="0"/>
              <a:t>12/03/2012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4583-2FCB-4B94-B93A-B58A24024B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8704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08C09-BE86-431B-A3C7-8B9764F93C0F}" type="datetimeFigureOut">
              <a:rPr lang="id-ID" smtClean="0"/>
              <a:t>12/03/2012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B4583-2FCB-4B94-B93A-B58A24024B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7211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Pertemuan III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Pernyataan Kontrol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8043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Pernyataan 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Fungsinya adalah untuk mengambil keputusan berdasarkan suatu kondisi</a:t>
            </a:r>
          </a:p>
          <a:p>
            <a:r>
              <a:rPr lang="id-ID" dirty="0" smtClean="0"/>
              <a:t>Bentuk pernyataan if  adalah 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If saja</a:t>
            </a:r>
          </a:p>
          <a:p>
            <a:pPr marL="0" indent="0">
              <a:buNone/>
            </a:pPr>
            <a:r>
              <a:rPr lang="id-ID" dirty="0" smtClean="0"/>
              <a:t>Bentuk rumusnya adalah : if(ekspresi), pada bentuk ini, bagian pernyataan ini akan dijalankan jika kondisinya benar.</a:t>
            </a:r>
          </a:p>
        </p:txBody>
      </p:sp>
    </p:spTree>
    <p:extLst>
      <p:ext uri="{BB962C8B-B14F-4D97-AF65-F5344CB8AC3E}">
        <p14:creationId xmlns:p14="http://schemas.microsoft.com/office/powerpoint/2010/main" val="2273152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8" t="21458" r="44246" b="27016"/>
          <a:stretch/>
        </p:blipFill>
        <p:spPr bwMode="auto">
          <a:xfrm>
            <a:off x="395536" y="404664"/>
            <a:ext cx="8496944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9474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Pernyataan if-else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Jika kondisi bernilai benar maka ada mengerjakan pernyataan yang ada didalam if sedangkan jika bernilai salah maka pernyataan else yang dikerjakan.</a:t>
            </a:r>
          </a:p>
          <a:p>
            <a:r>
              <a:rPr lang="id-ID" dirty="0" smtClean="0"/>
              <a:t>Bentuk rumusnya adalah sebagai berikut:</a:t>
            </a:r>
          </a:p>
          <a:p>
            <a:pPr marL="0" indent="0">
              <a:buNone/>
            </a:pPr>
            <a:r>
              <a:rPr lang="id-ID" dirty="0" smtClean="0"/>
              <a:t>If(kondisi1)</a:t>
            </a:r>
          </a:p>
          <a:p>
            <a:pPr marL="0" indent="0">
              <a:buNone/>
            </a:pPr>
            <a:r>
              <a:rPr lang="id-ID" dirty="0" smtClean="0"/>
              <a:t>{</a:t>
            </a:r>
          </a:p>
          <a:p>
            <a:pPr marL="0" indent="0">
              <a:buNone/>
            </a:pPr>
            <a:r>
              <a:rPr lang="id-ID" dirty="0" smtClean="0"/>
              <a:t>Pernyataan1;</a:t>
            </a:r>
          </a:p>
          <a:p>
            <a:pPr marL="0" indent="0">
              <a:buNone/>
            </a:pPr>
            <a:r>
              <a:rPr lang="id-ID" dirty="0" smtClean="0"/>
              <a:t>}</a:t>
            </a:r>
          </a:p>
          <a:p>
            <a:pPr marL="0" indent="0">
              <a:buNone/>
            </a:pPr>
            <a:r>
              <a:rPr lang="id-ID" dirty="0" smtClean="0"/>
              <a:t>Else</a:t>
            </a:r>
          </a:p>
          <a:p>
            <a:pPr marL="0" indent="0">
              <a:buNone/>
            </a:pPr>
            <a:r>
              <a:rPr lang="id-ID" dirty="0" smtClean="0"/>
              <a:t>{</a:t>
            </a:r>
          </a:p>
          <a:p>
            <a:pPr marL="0" indent="0">
              <a:buNone/>
            </a:pPr>
            <a:r>
              <a:rPr lang="id-ID" dirty="0" smtClean="0"/>
              <a:t>Pernyataan2;</a:t>
            </a:r>
          </a:p>
          <a:p>
            <a:pPr marL="0" indent="0">
              <a:buNone/>
            </a:pPr>
            <a:r>
              <a:rPr lang="id-ID" dirty="0"/>
              <a:t>}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123836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8" t="34583" r="48227" b="25605"/>
          <a:stretch/>
        </p:blipFill>
        <p:spPr bwMode="auto">
          <a:xfrm>
            <a:off x="899592" y="692696"/>
            <a:ext cx="7560840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4784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Pernyataan if-elseif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d-ID" dirty="0" smtClean="0"/>
              <a:t>Fungsi yang mengerjakan lebih dari beberapa kondisi</a:t>
            </a:r>
          </a:p>
          <a:p>
            <a:r>
              <a:rPr lang="id-ID" dirty="0" smtClean="0"/>
              <a:t>Bentuk rumusnya:</a:t>
            </a:r>
          </a:p>
          <a:p>
            <a:pPr marL="0" indent="0">
              <a:buNone/>
            </a:pPr>
            <a:r>
              <a:rPr lang="id-ID" dirty="0" smtClean="0"/>
              <a:t>If(kondisi1)</a:t>
            </a:r>
          </a:p>
          <a:p>
            <a:pPr marL="0" indent="0">
              <a:buNone/>
            </a:pPr>
            <a:r>
              <a:rPr lang="id-ID" dirty="0" smtClean="0"/>
              <a:t>{</a:t>
            </a:r>
          </a:p>
          <a:p>
            <a:pPr marL="0" indent="0">
              <a:buNone/>
            </a:pPr>
            <a:r>
              <a:rPr lang="id-ID" dirty="0" smtClean="0"/>
              <a:t>Pernyataan1;</a:t>
            </a:r>
          </a:p>
          <a:p>
            <a:pPr marL="0" indent="0">
              <a:buNone/>
            </a:pPr>
            <a:r>
              <a:rPr lang="id-ID" dirty="0" smtClean="0"/>
              <a:t>}</a:t>
            </a:r>
          </a:p>
          <a:p>
            <a:pPr marL="0" indent="0">
              <a:buNone/>
            </a:pPr>
            <a:r>
              <a:rPr lang="id-ID" dirty="0" smtClean="0"/>
              <a:t>Elseif(kondisi2)</a:t>
            </a:r>
          </a:p>
          <a:p>
            <a:pPr marL="0" indent="0">
              <a:buNone/>
            </a:pPr>
            <a:r>
              <a:rPr lang="id-ID" dirty="0" smtClean="0"/>
              <a:t>{</a:t>
            </a:r>
          </a:p>
          <a:p>
            <a:pPr marL="0" indent="0">
              <a:buNone/>
            </a:pPr>
            <a:r>
              <a:rPr lang="id-ID" dirty="0" smtClean="0"/>
              <a:t>Pernyataan2;</a:t>
            </a:r>
          </a:p>
          <a:p>
            <a:pPr marL="0" indent="0">
              <a:buNone/>
            </a:pPr>
            <a:r>
              <a:rPr lang="id-ID" dirty="0" smtClean="0"/>
              <a:t>}</a:t>
            </a:r>
          </a:p>
          <a:p>
            <a:pPr marL="0" indent="0">
              <a:buNone/>
            </a:pPr>
            <a:r>
              <a:rPr lang="id-ID" dirty="0" smtClean="0"/>
              <a:t>Else</a:t>
            </a:r>
          </a:p>
          <a:p>
            <a:pPr marL="0" indent="0">
              <a:buNone/>
            </a:pPr>
            <a:r>
              <a:rPr lang="id-ID" dirty="0" smtClean="0"/>
              <a:t>{</a:t>
            </a:r>
          </a:p>
          <a:p>
            <a:pPr marL="0" indent="0">
              <a:buNone/>
            </a:pPr>
            <a:r>
              <a:rPr lang="id-ID" dirty="0" smtClean="0"/>
              <a:t>Pernyataan ke-n</a:t>
            </a:r>
          </a:p>
          <a:p>
            <a:pPr marL="0" indent="0">
              <a:buNone/>
            </a:pPr>
            <a:r>
              <a:rPr lang="id-ID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48737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Latihan!!!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tabLst>
                <a:tab pos="2684463" algn="l"/>
                <a:tab pos="2876550" algn="l"/>
              </a:tabLst>
            </a:pPr>
            <a:r>
              <a:rPr lang="id-ID" dirty="0" smtClean="0"/>
              <a:t>Diskon          10%              15%</a:t>
            </a:r>
          </a:p>
          <a:p>
            <a:r>
              <a:rPr lang="id-ID" dirty="0" smtClean="0"/>
              <a:t>Nama Barang        Kemjea </a:t>
            </a:r>
            <a:endParaRPr lang="id-ID" dirty="0"/>
          </a:p>
          <a:p>
            <a:pPr marL="0" indent="0">
              <a:buNone/>
            </a:pPr>
            <a:r>
              <a:rPr lang="id-ID" dirty="0" smtClean="0"/>
              <a:t>                                    Celana Jeans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                               Jaket</a:t>
            </a:r>
          </a:p>
          <a:p>
            <a:r>
              <a:rPr lang="id-ID" dirty="0" smtClean="0"/>
              <a:t>Harga Barang                                          </a:t>
            </a:r>
          </a:p>
          <a:p>
            <a:pPr marL="0" indent="0">
              <a:buNone/>
            </a:pPr>
            <a:r>
              <a:rPr lang="id-ID" dirty="0" smtClean="0"/>
              <a:t> </a:t>
            </a:r>
          </a:p>
          <a:p>
            <a:pPr marL="0" indent="0">
              <a:buNone/>
            </a:pPr>
            <a:endParaRPr lang="id-ID"/>
          </a:p>
          <a:p>
            <a:pPr marL="0" indent="0">
              <a:buNone/>
            </a:pPr>
            <a:endParaRPr lang="id-ID" dirty="0"/>
          </a:p>
        </p:txBody>
      </p:sp>
      <p:sp>
        <p:nvSpPr>
          <p:cNvPr id="4" name="Flowchart: Connector 3"/>
          <p:cNvSpPr/>
          <p:nvPr/>
        </p:nvSpPr>
        <p:spPr>
          <a:xfrm>
            <a:off x="2489378" y="1733029"/>
            <a:ext cx="360040" cy="432048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Flowchart: Connector 4"/>
          <p:cNvSpPr/>
          <p:nvPr/>
        </p:nvSpPr>
        <p:spPr>
          <a:xfrm>
            <a:off x="4499992" y="1733029"/>
            <a:ext cx="360040" cy="432048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3327506" y="2320181"/>
            <a:ext cx="360040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3327506" y="2881994"/>
            <a:ext cx="360040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3347864" y="3496365"/>
            <a:ext cx="360040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  </a:t>
            </a:r>
            <a:endParaRPr lang="id-ID" dirty="0"/>
          </a:p>
        </p:txBody>
      </p:sp>
      <p:sp>
        <p:nvSpPr>
          <p:cNvPr id="9" name="Rectangle 8"/>
          <p:cNvSpPr/>
          <p:nvPr/>
        </p:nvSpPr>
        <p:spPr>
          <a:xfrm>
            <a:off x="3347864" y="4013947"/>
            <a:ext cx="3528392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  </a:t>
            </a:r>
            <a:endParaRPr lang="id-ID" dirty="0"/>
          </a:p>
        </p:txBody>
      </p:sp>
      <p:sp>
        <p:nvSpPr>
          <p:cNvPr id="10" name="Rounded Rectangle 9"/>
          <p:cNvSpPr/>
          <p:nvPr/>
        </p:nvSpPr>
        <p:spPr>
          <a:xfrm>
            <a:off x="1619672" y="4869160"/>
            <a:ext cx="1049726" cy="5760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HITUNG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72554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131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Pertemuan III</vt:lpstr>
      <vt:lpstr>Pernyataan IF</vt:lpstr>
      <vt:lpstr>PowerPoint Presentation</vt:lpstr>
      <vt:lpstr>Pernyataan if-else</vt:lpstr>
      <vt:lpstr>PowerPoint Presentation</vt:lpstr>
      <vt:lpstr>Pernyataan if-elseif</vt:lpstr>
      <vt:lpstr>Latihan!!!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III</dc:title>
  <dc:creator>User</dc:creator>
  <cp:lastModifiedBy>User</cp:lastModifiedBy>
  <cp:revision>6</cp:revision>
  <dcterms:created xsi:type="dcterms:W3CDTF">2012-03-12T01:06:10Z</dcterms:created>
  <dcterms:modified xsi:type="dcterms:W3CDTF">2012-03-12T03:08:17Z</dcterms:modified>
</cp:coreProperties>
</file>