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0B60F-5DCD-4CC9-ABD6-6C3F7D6433F1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F6BB-56EA-4FA5-926D-CF7E5F51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F6BB-56EA-4FA5-926D-CF7E5F5181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0AFB-06A1-4BD0-9691-DA1FE1DEEE11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5EEB-4E19-427F-9BBC-44EF652E2B9B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239-5F4C-4A1D-9BCB-137498182E9F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1C2A-A0B6-4A8D-897B-40D357EB66EC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929-12C0-4B5A-BA82-74E002DFFFB3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03EF-A43C-4006-A921-1DEA51E52695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E4F6-924A-4138-A134-152E6F6D50BD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5472-85E0-4503-9EF1-6A1157050FCC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1E02-DFD9-448D-BE15-91CC645E0688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6700-5964-4788-9470-0A5F206418B0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F3AD-6283-4175-81E7-71DB9344FB36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07FA-EE5A-4E3B-9A3C-A7922FD9DD4C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8B7A-C6FB-4C48-B97D-AD3C8C08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676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 PERKULIAHAN PROLEG</a:t>
            </a:r>
            <a:br>
              <a:rPr lang="en-US" dirty="0" smtClean="0"/>
            </a:br>
            <a:r>
              <a:rPr lang="en-US" dirty="0" smtClean="0"/>
              <a:t>TENTANG</a:t>
            </a:r>
            <a:br>
              <a:rPr lang="en-US" dirty="0" smtClean="0"/>
            </a:br>
            <a:r>
              <a:rPr lang="en-US" dirty="0" smtClean="0"/>
              <a:t>LOKUS DAN FOKUS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3413-CDC2-49E8-B266-63E31FF12C68}" type="datetime1">
              <a:rPr lang="en-US" smtClean="0">
                <a:solidFill>
                  <a:schemeClr val="tx1"/>
                </a:solidFill>
              </a:rPr>
              <a:pPr/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990600"/>
          </a:xfrm>
        </p:spPr>
        <p:txBody>
          <a:bodyPr/>
          <a:lstStyle/>
          <a:p>
            <a:r>
              <a:rPr lang="en-US" dirty="0" smtClean="0"/>
              <a:t>LOKUS DAN FOKUS PROLEG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7244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Lokus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tempat</a:t>
            </a:r>
            <a:endParaRPr lang="en-US" sz="2000" b="1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Lokus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legislative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DPR/DPRD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Fokus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objek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kajian</a:t>
            </a:r>
            <a:r>
              <a:rPr lang="en-US" sz="2000" b="1" dirty="0">
                <a:solidFill>
                  <a:schemeClr val="tx1"/>
                </a:solidFill>
              </a:rPr>
              <a:t>/</a:t>
            </a:r>
            <a:r>
              <a:rPr lang="en-US" sz="2000" b="1" dirty="0" err="1">
                <a:solidFill>
                  <a:schemeClr val="tx1"/>
                </a:solidFill>
              </a:rPr>
              <a:t>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bahasan</a:t>
            </a:r>
            <a:endParaRPr lang="en-US" sz="2000" b="1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Fokus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kita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legislatif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teknik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Melihat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perkembangannya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proleg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berasal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pengetahuan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ahli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Burkhard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Krems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didefinisikan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interdisiplin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tentang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pembuatan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Negara.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didukung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Weiner </a:t>
            </a:r>
            <a:r>
              <a:rPr lang="en-US" sz="2000" b="1" dirty="0" err="1">
                <a:solidFill>
                  <a:schemeClr val="tx1"/>
                </a:solidFill>
              </a:rPr>
              <a:t>Malhofer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Peter </a:t>
            </a:r>
            <a:r>
              <a:rPr lang="en-US" sz="2000" b="1" dirty="0" err="1">
                <a:solidFill>
                  <a:schemeClr val="tx1"/>
                </a:solidFill>
              </a:rPr>
              <a:t>Nall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Interdisipliner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saling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berkaitan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ilmu-ilmu</a:t>
            </a:r>
            <a:r>
              <a:rPr lang="en-US" sz="2000" b="1" dirty="0">
                <a:solidFill>
                  <a:schemeClr val="tx1"/>
                </a:solidFill>
              </a:rPr>
              <a:t> lain (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sosial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pengetahuan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ketiga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ahli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merupakan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bukan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bersifat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dokmatis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tetapi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arti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 Kita </a:t>
            </a:r>
            <a:r>
              <a:rPr lang="en-US" sz="2000" b="1" dirty="0" err="1">
                <a:solidFill>
                  <a:schemeClr val="tx1"/>
                </a:solidFill>
              </a:rPr>
              <a:t>tetap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proleg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karena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termasuk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interdisiplin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tidak</a:t>
            </a:r>
            <a:r>
              <a:rPr lang="en-US" sz="2000" b="1" dirty="0">
                <a:solidFill>
                  <a:schemeClr val="tx1"/>
                </a:solidFill>
              </a:rPr>
              <a:t> bias </a:t>
            </a:r>
            <a:r>
              <a:rPr lang="en-US" sz="2000" b="1" dirty="0" err="1">
                <a:solidFill>
                  <a:schemeClr val="tx1"/>
                </a:solidFill>
              </a:rPr>
              <a:t>terlepas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aspek-aspek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politis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), </a:t>
            </a:r>
            <a:r>
              <a:rPr lang="en-US" sz="2000" b="1" dirty="0" err="1">
                <a:solidFill>
                  <a:schemeClr val="tx1"/>
                </a:solidFill>
              </a:rPr>
              <a:t>hubungan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antar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lembaga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E7D83-3CC3-4D6F-8BBF-4ECD5A6944A7}" type="datetime1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11430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467600" cy="44196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Burkhard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Krems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membagi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pengetahuan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:</a:t>
            </a:r>
          </a:p>
          <a:p>
            <a:pPr lvl="0" algn="just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Teori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kognitif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berusaha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mencari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kejelasan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makna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pengertian-pengertian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 lvl="0" algn="just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bersifat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normatif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membahas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proses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pembuatan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peraturn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Negara.</a:t>
            </a:r>
          </a:p>
          <a:p>
            <a:pPr lvl="0" algn="just"/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dibagi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menjadi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3 sub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bagian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yaitu</a:t>
            </a:r>
            <a:r>
              <a:rPr lang="en-US" sz="2000" dirty="0">
                <a:solidFill>
                  <a:schemeClr val="tx1"/>
                </a:solidFill>
                <a:latin typeface="Arial Black" pitchFamily="34" charset="0"/>
              </a:rPr>
              <a:t> :</a:t>
            </a: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1)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Proses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2)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3)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Teknik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Black" pitchFamily="34" charset="0"/>
              </a:rPr>
              <a:t>perundang-undangan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0AFB-06A1-4BD0-9691-DA1FE1DEEE11}" type="datetime1">
              <a:rPr lang="en-US" smtClean="0">
                <a:solidFill>
                  <a:schemeClr val="tx1"/>
                </a:solidFill>
              </a:rPr>
              <a:pPr/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10668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1910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2400" dirty="0">
                <a:solidFill>
                  <a:schemeClr val="tx1"/>
                </a:solidFill>
              </a:rPr>
              <a:t>Weiner </a:t>
            </a:r>
            <a:r>
              <a:rPr lang="en-US" sz="2400" dirty="0" err="1">
                <a:solidFill>
                  <a:schemeClr val="tx1"/>
                </a:solidFill>
              </a:rPr>
              <a:t>Malhofer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membagi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pengetahuan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penelitian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kenyataan</a:t>
            </a:r>
            <a:r>
              <a:rPr lang="en-US" sz="2400" dirty="0">
                <a:solidFill>
                  <a:schemeClr val="tx1"/>
                </a:solidFill>
              </a:rPr>
              <a:t> hokum,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membahas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pembentukan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hokum yang </a:t>
            </a:r>
            <a:r>
              <a:rPr lang="en-US" sz="2400" dirty="0" err="1">
                <a:solidFill>
                  <a:schemeClr val="tx1"/>
                </a:solidFill>
              </a:rPr>
              <a:t>didasarkan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pengalaman</a:t>
            </a:r>
            <a:r>
              <a:rPr lang="en-US" sz="2400" dirty="0">
                <a:solidFill>
                  <a:schemeClr val="tx1"/>
                </a:solidFill>
              </a:rPr>
              <a:t> hokum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petunjuk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pembentukan</a:t>
            </a:r>
            <a:r>
              <a:rPr lang="en-US" sz="2400" dirty="0">
                <a:solidFill>
                  <a:schemeClr val="tx1"/>
                </a:solidFill>
              </a:rPr>
              <a:t> hokum.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Ilmu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Teknik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strukturnya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Metode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Analitik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maknanya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dirty="0" err="1">
                <a:solidFill>
                  <a:schemeClr val="tx1"/>
                </a:solidFill>
              </a:rPr>
              <a:t>Taktik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ragam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strategi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0AFB-06A1-4BD0-9691-DA1FE1DEEE11}" type="datetime1">
              <a:rPr lang="en-US" smtClean="0">
                <a:solidFill>
                  <a:schemeClr val="tx1"/>
                </a:solidFill>
              </a:rPr>
              <a:pPr/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96200" cy="4114800"/>
          </a:xfrm>
        </p:spPr>
        <p:txBody>
          <a:bodyPr>
            <a:normAutofit/>
          </a:bodyPr>
          <a:lstStyle/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proses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tahap-tahap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tingkatan-tingkatannya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: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Persiapan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membuat</a:t>
            </a:r>
            <a:r>
              <a:rPr lang="en-US" sz="2000" b="1" dirty="0">
                <a:solidFill>
                  <a:schemeClr val="tx1"/>
                </a:solidFill>
              </a:rPr>
              <a:t> RUU (</a:t>
            </a:r>
            <a:r>
              <a:rPr lang="en-US" sz="2000" b="1" dirty="0" err="1">
                <a:solidFill>
                  <a:schemeClr val="tx1"/>
                </a:solidFill>
              </a:rPr>
              <a:t>Naskah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akademik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Penetapan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sudah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disyahkan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Pelaksanaan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ketika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sudah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dilaksanakan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Evaluasi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peninjauan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kembali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Metode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berbicara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tentang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bagaimana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mencapai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tujuannya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dirty="0" err="1">
                <a:solidFill>
                  <a:schemeClr val="tx1"/>
                </a:solidFill>
              </a:rPr>
              <a:t>substansi</a:t>
            </a:r>
            <a:r>
              <a:rPr lang="en-US" sz="2000" b="1" dirty="0">
                <a:solidFill>
                  <a:schemeClr val="tx1"/>
                </a:solidFill>
              </a:rPr>
              <a:t>). </a:t>
            </a:r>
            <a:r>
              <a:rPr lang="en-US" sz="2000" b="1" dirty="0" err="1">
                <a:solidFill>
                  <a:schemeClr val="tx1"/>
                </a:solidFill>
              </a:rPr>
              <a:t>Isi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dipelajari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ilmu</a:t>
            </a:r>
            <a:r>
              <a:rPr lang="en-US" sz="2000" b="1" dirty="0">
                <a:solidFill>
                  <a:schemeClr val="tx1"/>
                </a:solidFill>
              </a:rPr>
              <a:t> hokum yang </a:t>
            </a:r>
            <a:r>
              <a:rPr lang="en-US" sz="2000" b="1" dirty="0" err="1">
                <a:solidFill>
                  <a:schemeClr val="tx1"/>
                </a:solidFill>
              </a:rPr>
              <a:t>disebut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legal drafting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dirty="0" err="1">
                <a:solidFill>
                  <a:schemeClr val="tx1"/>
                </a:solidFill>
              </a:rPr>
              <a:t>ketentuan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pembuatan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0AFB-06A1-4BD0-9691-DA1FE1DEEE11}" type="datetime1">
              <a:rPr lang="en-US" smtClean="0">
                <a:solidFill>
                  <a:schemeClr val="tx1"/>
                </a:solidFill>
              </a:rPr>
              <a:pPr/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3962400"/>
          </a:xfrm>
        </p:spPr>
        <p:txBody>
          <a:bodyPr>
            <a:normAutofit/>
          </a:bodyPr>
          <a:lstStyle/>
          <a:p>
            <a:pPr lvl="0" algn="just"/>
            <a:r>
              <a:rPr lang="en-US" sz="2000" b="1" dirty="0" err="1" smtClean="0">
                <a:solidFill>
                  <a:schemeClr val="tx1"/>
                </a:solidFill>
              </a:rPr>
              <a:t>Teknik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perundang-undangan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berbicara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tentang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1) </a:t>
            </a:r>
            <a:r>
              <a:rPr lang="en-US" sz="2000" b="1" dirty="0" err="1" smtClean="0">
                <a:solidFill>
                  <a:schemeClr val="tx1"/>
                </a:solidFill>
              </a:rPr>
              <a:t>Bentuk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luar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Masalah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penamaan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perundang-undangan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Pembukaan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</a:rPr>
              <a:t>pendahuluan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</a:rPr>
              <a:t>pengertian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umum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Batang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tubuh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Penutup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2) </a:t>
            </a:r>
            <a:r>
              <a:rPr lang="en-US" sz="2000" b="1" dirty="0" err="1" smtClean="0">
                <a:solidFill>
                  <a:schemeClr val="tx1"/>
                </a:solidFill>
              </a:rPr>
              <a:t>Bentuk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Sistematika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peraturan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urutan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bagian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bab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pasal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ayat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en-US" sz="2000" b="1" dirty="0" err="1" smtClean="0">
                <a:solidFill>
                  <a:schemeClr val="tx1"/>
                </a:solidFill>
              </a:rPr>
              <a:t>Definisi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suatu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peristilahan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3) </a:t>
            </a:r>
            <a:r>
              <a:rPr lang="en-US" sz="2000" b="1" dirty="0" err="1" smtClean="0">
                <a:solidFill>
                  <a:schemeClr val="tx1"/>
                </a:solidFill>
              </a:rPr>
              <a:t>Ragam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bahasa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ungkapan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0AFB-06A1-4BD0-9691-DA1FE1DEEE11}" type="datetime1">
              <a:rPr lang="en-US" smtClean="0">
                <a:solidFill>
                  <a:schemeClr val="tx1"/>
                </a:solidFill>
              </a:rPr>
              <a:pPr/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8B7A-C6FB-4C48-B97D-AD3C8C08891D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454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MATERI PERKULIAHAN PROLEG TENTANG LOKUS DAN FOKUS PROLEG</vt:lpstr>
      <vt:lpstr>LOKUS DAN FOKUS PROLEG </vt:lpstr>
      <vt:lpstr>LANJUTAN</vt:lpstr>
      <vt:lpstr>LANJUTAN</vt:lpstr>
      <vt:lpstr>LANJUTAN</vt:lpstr>
      <vt:lpstr>LANJUTAN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PERKULIAHAN PROLEG TENTANG LOKUS DAN FOKUS PROLEG</dc:title>
  <dc:creator>Lenovo User</dc:creator>
  <cp:lastModifiedBy>Lenovo User</cp:lastModifiedBy>
  <cp:revision>4</cp:revision>
  <dcterms:created xsi:type="dcterms:W3CDTF">2010-03-16T10:58:01Z</dcterms:created>
  <dcterms:modified xsi:type="dcterms:W3CDTF">2010-03-16T11:28:23Z</dcterms:modified>
</cp:coreProperties>
</file>