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CC00"/>
    <a:srgbClr val="1966B3"/>
    <a:srgbClr val="DDDDDD"/>
    <a:srgbClr val="C1D1D3"/>
    <a:srgbClr val="5AABCC"/>
    <a:srgbClr val="BD9E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374" autoAdjust="0"/>
    <p:restoredTop sz="94660" autoAdjust="0"/>
  </p:normalViewPr>
  <p:slideViewPr>
    <p:cSldViewPr>
      <p:cViewPr>
        <p:scale>
          <a:sx n="66" d="100"/>
          <a:sy n="66" d="100"/>
        </p:scale>
        <p:origin x="-522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85E342-876A-4D5B-A903-44D755B5948D}" type="doc">
      <dgm:prSet loTypeId="urn:microsoft.com/office/officeart/2005/8/layout/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AAACFA9-182D-448D-9924-916C53F92EAF}">
      <dgm:prSet phldrT="[Text]"/>
      <dgm:spPr/>
      <dgm:t>
        <a:bodyPr/>
        <a:lstStyle/>
        <a:p>
          <a:r>
            <a:rPr lang="en-US" dirty="0" smtClean="0"/>
            <a:t>STRUKTUR BIOLOGIS MANUSIA</a:t>
          </a:r>
          <a:endParaRPr lang="en-US" dirty="0"/>
        </a:p>
      </dgm:t>
    </dgm:pt>
    <dgm:pt modelId="{32F1B78F-3A29-42A7-99CD-71077DF1B4A6}" type="parTrans" cxnId="{077B72BB-E968-4FC1-8718-0AFE6E319138}">
      <dgm:prSet/>
      <dgm:spPr/>
      <dgm:t>
        <a:bodyPr/>
        <a:lstStyle/>
        <a:p>
          <a:endParaRPr lang="en-US"/>
        </a:p>
      </dgm:t>
    </dgm:pt>
    <dgm:pt modelId="{D7E9C11F-3367-4C7B-B880-C5B284EC0139}" type="sibTrans" cxnId="{077B72BB-E968-4FC1-8718-0AFE6E319138}">
      <dgm:prSet/>
      <dgm:spPr/>
      <dgm:t>
        <a:bodyPr/>
        <a:lstStyle/>
        <a:p>
          <a:endParaRPr lang="en-US"/>
        </a:p>
      </dgm:t>
    </dgm:pt>
    <dgm:pt modelId="{0BBD8111-75A9-4E0A-A847-628E7305047C}">
      <dgm:prSet/>
      <dgm:spPr/>
      <dgm:t>
        <a:bodyPr/>
        <a:lstStyle/>
        <a:p>
          <a:r>
            <a:rPr lang="en-US" dirty="0" smtClean="0">
              <a:latin typeface="Arial" charset="0"/>
            </a:rPr>
            <a:t>INSTINK</a:t>
          </a:r>
          <a:endParaRPr lang="en-US" dirty="0">
            <a:latin typeface="Arial" charset="0"/>
          </a:endParaRPr>
        </a:p>
      </dgm:t>
    </dgm:pt>
    <dgm:pt modelId="{0A29C7D5-4852-4365-90B6-91BEED15B8E7}" type="parTrans" cxnId="{A7BAC7B0-0A70-4443-8AD3-8176C6413992}">
      <dgm:prSet/>
      <dgm:spPr/>
      <dgm:t>
        <a:bodyPr/>
        <a:lstStyle/>
        <a:p>
          <a:endParaRPr lang="en-US"/>
        </a:p>
      </dgm:t>
    </dgm:pt>
    <dgm:pt modelId="{3BB2D310-5103-4870-8D85-0786560B2BAE}" type="sibTrans" cxnId="{A7BAC7B0-0A70-4443-8AD3-8176C6413992}">
      <dgm:prSet/>
      <dgm:spPr/>
      <dgm:t>
        <a:bodyPr/>
        <a:lstStyle/>
        <a:p>
          <a:endParaRPr lang="en-US"/>
        </a:p>
      </dgm:t>
    </dgm:pt>
    <dgm:pt modelId="{4DD86A43-8B87-4CCD-B028-D46C13E6E812}">
      <dgm:prSet/>
      <dgm:spPr/>
      <dgm:t>
        <a:bodyPr/>
        <a:lstStyle/>
        <a:p>
          <a:r>
            <a:rPr lang="en-US" dirty="0" smtClean="0">
              <a:latin typeface="Arial" charset="0"/>
            </a:rPr>
            <a:t>KEBUTUHAN BIOLOGIS</a:t>
          </a:r>
          <a:endParaRPr lang="en-US" dirty="0">
            <a:latin typeface="Arial" charset="0"/>
          </a:endParaRPr>
        </a:p>
      </dgm:t>
    </dgm:pt>
    <dgm:pt modelId="{24D29574-EA7C-4E84-BFF0-B877AFFB15C3}" type="parTrans" cxnId="{101EBAA1-E6E1-47B8-9465-5A8B0F05A20F}">
      <dgm:prSet/>
      <dgm:spPr/>
      <dgm:t>
        <a:bodyPr/>
        <a:lstStyle/>
        <a:p>
          <a:endParaRPr lang="en-US"/>
        </a:p>
      </dgm:t>
    </dgm:pt>
    <dgm:pt modelId="{86A55F7A-A5D9-46C5-A904-787A95D718DD}" type="sibTrans" cxnId="{101EBAA1-E6E1-47B8-9465-5A8B0F05A20F}">
      <dgm:prSet/>
      <dgm:spPr/>
      <dgm:t>
        <a:bodyPr/>
        <a:lstStyle/>
        <a:p>
          <a:endParaRPr lang="en-US"/>
        </a:p>
      </dgm:t>
    </dgm:pt>
    <dgm:pt modelId="{82494E76-3401-48B6-9716-DAA088F0F189}" type="pres">
      <dgm:prSet presAssocID="{C285E342-876A-4D5B-A903-44D755B5948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6D3AE9-F9A6-4693-A9D9-3165E41B9D2B}" type="pres">
      <dgm:prSet presAssocID="{CAAACFA9-182D-448D-9924-916C53F92EAF}" presName="parentLin" presStyleCnt="0"/>
      <dgm:spPr/>
      <dgm:t>
        <a:bodyPr/>
        <a:lstStyle/>
        <a:p>
          <a:endParaRPr lang="en-US"/>
        </a:p>
      </dgm:t>
    </dgm:pt>
    <dgm:pt modelId="{6F3A819F-D135-464C-A54C-D36FE5DB2FBB}" type="pres">
      <dgm:prSet presAssocID="{CAAACFA9-182D-448D-9924-916C53F92EA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6F63858-D671-40C2-9BF3-AA218C437052}" type="pres">
      <dgm:prSet presAssocID="{CAAACFA9-182D-448D-9924-916C53F92EA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3C72F-FD00-4CF9-8049-7D172013238D}" type="pres">
      <dgm:prSet presAssocID="{CAAACFA9-182D-448D-9924-916C53F92EAF}" presName="negativeSpace" presStyleCnt="0"/>
      <dgm:spPr/>
      <dgm:t>
        <a:bodyPr/>
        <a:lstStyle/>
        <a:p>
          <a:endParaRPr lang="en-US"/>
        </a:p>
      </dgm:t>
    </dgm:pt>
    <dgm:pt modelId="{102EFBCE-6586-4584-8AF6-786B02D63E55}" type="pres">
      <dgm:prSet presAssocID="{CAAACFA9-182D-448D-9924-916C53F92EA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497B0-BA17-4E95-A3B4-1656A6FD4809}" type="pres">
      <dgm:prSet presAssocID="{D7E9C11F-3367-4C7B-B880-C5B284EC0139}" presName="spaceBetweenRectangles" presStyleCnt="0"/>
      <dgm:spPr/>
      <dgm:t>
        <a:bodyPr/>
        <a:lstStyle/>
        <a:p>
          <a:endParaRPr lang="en-US"/>
        </a:p>
      </dgm:t>
    </dgm:pt>
    <dgm:pt modelId="{5A52882B-B3AC-4138-AEC2-EA8BE2613788}" type="pres">
      <dgm:prSet presAssocID="{0BBD8111-75A9-4E0A-A847-628E7305047C}" presName="parentLin" presStyleCnt="0"/>
      <dgm:spPr/>
      <dgm:t>
        <a:bodyPr/>
        <a:lstStyle/>
        <a:p>
          <a:endParaRPr lang="en-US"/>
        </a:p>
      </dgm:t>
    </dgm:pt>
    <dgm:pt modelId="{9D0512BF-A269-4DE6-A5CA-AABACFAC4505}" type="pres">
      <dgm:prSet presAssocID="{0BBD8111-75A9-4E0A-A847-628E7305047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95536AE-342F-45CE-9DF6-8A152DB4A791}" type="pres">
      <dgm:prSet presAssocID="{0BBD8111-75A9-4E0A-A847-628E7305047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B56BB-2FB1-4AFB-A562-796DAE67D815}" type="pres">
      <dgm:prSet presAssocID="{0BBD8111-75A9-4E0A-A847-628E7305047C}" presName="negativeSpace" presStyleCnt="0"/>
      <dgm:spPr/>
      <dgm:t>
        <a:bodyPr/>
        <a:lstStyle/>
        <a:p>
          <a:endParaRPr lang="en-US"/>
        </a:p>
      </dgm:t>
    </dgm:pt>
    <dgm:pt modelId="{AEAF5170-58D8-4154-B90B-23E36BDCA1F3}" type="pres">
      <dgm:prSet presAssocID="{0BBD8111-75A9-4E0A-A847-628E7305047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DD34D6-78A8-481D-99A5-D92326935802}" type="pres">
      <dgm:prSet presAssocID="{3BB2D310-5103-4870-8D85-0786560B2BAE}" presName="spaceBetweenRectangles" presStyleCnt="0"/>
      <dgm:spPr/>
      <dgm:t>
        <a:bodyPr/>
        <a:lstStyle/>
        <a:p>
          <a:endParaRPr lang="en-US"/>
        </a:p>
      </dgm:t>
    </dgm:pt>
    <dgm:pt modelId="{F4E11874-B7CB-4CE0-B103-A52B97B4F764}" type="pres">
      <dgm:prSet presAssocID="{4DD86A43-8B87-4CCD-B028-D46C13E6E812}" presName="parentLin" presStyleCnt="0"/>
      <dgm:spPr/>
      <dgm:t>
        <a:bodyPr/>
        <a:lstStyle/>
        <a:p>
          <a:endParaRPr lang="en-US"/>
        </a:p>
      </dgm:t>
    </dgm:pt>
    <dgm:pt modelId="{87C751EE-920B-4379-BB0D-BDFF83C0DBAD}" type="pres">
      <dgm:prSet presAssocID="{4DD86A43-8B87-4CCD-B028-D46C13E6E81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33E10C2-D4B1-48D4-83A0-CF4959227764}" type="pres">
      <dgm:prSet presAssocID="{4DD86A43-8B87-4CCD-B028-D46C13E6E81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8B779E-ECF6-4B7D-BD58-16174D2128D0}" type="pres">
      <dgm:prSet presAssocID="{4DD86A43-8B87-4CCD-B028-D46C13E6E812}" presName="negativeSpace" presStyleCnt="0"/>
      <dgm:spPr/>
      <dgm:t>
        <a:bodyPr/>
        <a:lstStyle/>
        <a:p>
          <a:endParaRPr lang="en-US"/>
        </a:p>
      </dgm:t>
    </dgm:pt>
    <dgm:pt modelId="{919BD50B-53A2-47EB-8B00-7FBBFBE8316F}" type="pres">
      <dgm:prSet presAssocID="{4DD86A43-8B87-4CCD-B028-D46C13E6E81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B72BB-E968-4FC1-8718-0AFE6E319138}" srcId="{C285E342-876A-4D5B-A903-44D755B5948D}" destId="{CAAACFA9-182D-448D-9924-916C53F92EAF}" srcOrd="0" destOrd="0" parTransId="{32F1B78F-3A29-42A7-99CD-71077DF1B4A6}" sibTransId="{D7E9C11F-3367-4C7B-B880-C5B284EC0139}"/>
    <dgm:cxn modelId="{AD2CBBF3-65AF-4914-8094-F64551B193D1}" type="presOf" srcId="{CAAACFA9-182D-448D-9924-916C53F92EAF}" destId="{6F3A819F-D135-464C-A54C-D36FE5DB2FBB}" srcOrd="0" destOrd="0" presId="urn:microsoft.com/office/officeart/2005/8/layout/list1"/>
    <dgm:cxn modelId="{F5D8BDA7-6A76-4AB0-BD65-33E9BC315AF4}" type="presOf" srcId="{0BBD8111-75A9-4E0A-A847-628E7305047C}" destId="{F95536AE-342F-45CE-9DF6-8A152DB4A791}" srcOrd="1" destOrd="0" presId="urn:microsoft.com/office/officeart/2005/8/layout/list1"/>
    <dgm:cxn modelId="{A7BAC7B0-0A70-4443-8AD3-8176C6413992}" srcId="{C285E342-876A-4D5B-A903-44D755B5948D}" destId="{0BBD8111-75A9-4E0A-A847-628E7305047C}" srcOrd="1" destOrd="0" parTransId="{0A29C7D5-4852-4365-90B6-91BEED15B8E7}" sibTransId="{3BB2D310-5103-4870-8D85-0786560B2BAE}"/>
    <dgm:cxn modelId="{101EBAA1-E6E1-47B8-9465-5A8B0F05A20F}" srcId="{C285E342-876A-4D5B-A903-44D755B5948D}" destId="{4DD86A43-8B87-4CCD-B028-D46C13E6E812}" srcOrd="2" destOrd="0" parTransId="{24D29574-EA7C-4E84-BFF0-B877AFFB15C3}" sibTransId="{86A55F7A-A5D9-46C5-A904-787A95D718DD}"/>
    <dgm:cxn modelId="{C73467D2-8E6F-41B9-8C87-1345EDB07FED}" type="presOf" srcId="{C285E342-876A-4D5B-A903-44D755B5948D}" destId="{82494E76-3401-48B6-9716-DAA088F0F189}" srcOrd="0" destOrd="0" presId="urn:microsoft.com/office/officeart/2005/8/layout/list1"/>
    <dgm:cxn modelId="{6DA0F134-4D20-4369-B20B-CB822FAA3409}" type="presOf" srcId="{4DD86A43-8B87-4CCD-B028-D46C13E6E812}" destId="{333E10C2-D4B1-48D4-83A0-CF4959227764}" srcOrd="1" destOrd="0" presId="urn:microsoft.com/office/officeart/2005/8/layout/list1"/>
    <dgm:cxn modelId="{BA38E07F-0237-41E9-8F1B-F79401BA068D}" type="presOf" srcId="{0BBD8111-75A9-4E0A-A847-628E7305047C}" destId="{9D0512BF-A269-4DE6-A5CA-AABACFAC4505}" srcOrd="0" destOrd="0" presId="urn:microsoft.com/office/officeart/2005/8/layout/list1"/>
    <dgm:cxn modelId="{927CDE8A-4447-430C-9B74-D24258C1C437}" type="presOf" srcId="{CAAACFA9-182D-448D-9924-916C53F92EAF}" destId="{96F63858-D671-40C2-9BF3-AA218C437052}" srcOrd="1" destOrd="0" presId="urn:microsoft.com/office/officeart/2005/8/layout/list1"/>
    <dgm:cxn modelId="{7D1E3C8B-4CE4-4A4B-BE8F-3686C8B5E9D1}" type="presOf" srcId="{4DD86A43-8B87-4CCD-B028-D46C13E6E812}" destId="{87C751EE-920B-4379-BB0D-BDFF83C0DBAD}" srcOrd="0" destOrd="0" presId="urn:microsoft.com/office/officeart/2005/8/layout/list1"/>
    <dgm:cxn modelId="{1783FA41-0715-4131-B259-740FBBF047EE}" type="presParOf" srcId="{82494E76-3401-48B6-9716-DAA088F0F189}" destId="{BB6D3AE9-F9A6-4693-A9D9-3165E41B9D2B}" srcOrd="0" destOrd="0" presId="urn:microsoft.com/office/officeart/2005/8/layout/list1"/>
    <dgm:cxn modelId="{CFCD9958-1717-4790-B79E-14FB70D2E563}" type="presParOf" srcId="{BB6D3AE9-F9A6-4693-A9D9-3165E41B9D2B}" destId="{6F3A819F-D135-464C-A54C-D36FE5DB2FBB}" srcOrd="0" destOrd="0" presId="urn:microsoft.com/office/officeart/2005/8/layout/list1"/>
    <dgm:cxn modelId="{968170F2-3894-40AD-8671-550D574D5313}" type="presParOf" srcId="{BB6D3AE9-F9A6-4693-A9D9-3165E41B9D2B}" destId="{96F63858-D671-40C2-9BF3-AA218C437052}" srcOrd="1" destOrd="0" presId="urn:microsoft.com/office/officeart/2005/8/layout/list1"/>
    <dgm:cxn modelId="{1CBFC3DD-E342-4E1B-8CC6-DECC0DAC84D9}" type="presParOf" srcId="{82494E76-3401-48B6-9716-DAA088F0F189}" destId="{1693C72F-FD00-4CF9-8049-7D172013238D}" srcOrd="1" destOrd="0" presId="urn:microsoft.com/office/officeart/2005/8/layout/list1"/>
    <dgm:cxn modelId="{B77F65E6-8BE0-4C9E-8DB4-A78E3A5CCA87}" type="presParOf" srcId="{82494E76-3401-48B6-9716-DAA088F0F189}" destId="{102EFBCE-6586-4584-8AF6-786B02D63E55}" srcOrd="2" destOrd="0" presId="urn:microsoft.com/office/officeart/2005/8/layout/list1"/>
    <dgm:cxn modelId="{D952601A-DE2F-4FD9-A8FA-5FD6E7DEE77C}" type="presParOf" srcId="{82494E76-3401-48B6-9716-DAA088F0F189}" destId="{8A8497B0-BA17-4E95-A3B4-1656A6FD4809}" srcOrd="3" destOrd="0" presId="urn:microsoft.com/office/officeart/2005/8/layout/list1"/>
    <dgm:cxn modelId="{58466D13-BB5F-4DA1-90F2-EE9668B3D189}" type="presParOf" srcId="{82494E76-3401-48B6-9716-DAA088F0F189}" destId="{5A52882B-B3AC-4138-AEC2-EA8BE2613788}" srcOrd="4" destOrd="0" presId="urn:microsoft.com/office/officeart/2005/8/layout/list1"/>
    <dgm:cxn modelId="{4F01ADB6-CA4C-4BF0-B2BE-48B2A0AC7E51}" type="presParOf" srcId="{5A52882B-B3AC-4138-AEC2-EA8BE2613788}" destId="{9D0512BF-A269-4DE6-A5CA-AABACFAC4505}" srcOrd="0" destOrd="0" presId="urn:microsoft.com/office/officeart/2005/8/layout/list1"/>
    <dgm:cxn modelId="{BFE4FFF4-DA21-4ED7-B60C-B4B6F663953A}" type="presParOf" srcId="{5A52882B-B3AC-4138-AEC2-EA8BE2613788}" destId="{F95536AE-342F-45CE-9DF6-8A152DB4A791}" srcOrd="1" destOrd="0" presId="urn:microsoft.com/office/officeart/2005/8/layout/list1"/>
    <dgm:cxn modelId="{45F08705-AB5E-4853-B536-34E02D03BD1E}" type="presParOf" srcId="{82494E76-3401-48B6-9716-DAA088F0F189}" destId="{B6BB56BB-2FB1-4AFB-A562-796DAE67D815}" srcOrd="5" destOrd="0" presId="urn:microsoft.com/office/officeart/2005/8/layout/list1"/>
    <dgm:cxn modelId="{06D21CE9-0096-4359-B00D-D691D7A200A2}" type="presParOf" srcId="{82494E76-3401-48B6-9716-DAA088F0F189}" destId="{AEAF5170-58D8-4154-B90B-23E36BDCA1F3}" srcOrd="6" destOrd="0" presId="urn:microsoft.com/office/officeart/2005/8/layout/list1"/>
    <dgm:cxn modelId="{5A721F69-5C79-4C67-A574-9BC8582A07DC}" type="presParOf" srcId="{82494E76-3401-48B6-9716-DAA088F0F189}" destId="{56DD34D6-78A8-481D-99A5-D92326935802}" srcOrd="7" destOrd="0" presId="urn:microsoft.com/office/officeart/2005/8/layout/list1"/>
    <dgm:cxn modelId="{5503ECC8-2483-4658-8A3B-3F595C196056}" type="presParOf" srcId="{82494E76-3401-48B6-9716-DAA088F0F189}" destId="{F4E11874-B7CB-4CE0-B103-A52B97B4F764}" srcOrd="8" destOrd="0" presId="urn:microsoft.com/office/officeart/2005/8/layout/list1"/>
    <dgm:cxn modelId="{615A3EFA-C680-4EC4-B765-DFE6258FD4F0}" type="presParOf" srcId="{F4E11874-B7CB-4CE0-B103-A52B97B4F764}" destId="{87C751EE-920B-4379-BB0D-BDFF83C0DBAD}" srcOrd="0" destOrd="0" presId="urn:microsoft.com/office/officeart/2005/8/layout/list1"/>
    <dgm:cxn modelId="{F11DA02B-F925-4B39-9F0B-9C3227D98160}" type="presParOf" srcId="{F4E11874-B7CB-4CE0-B103-A52B97B4F764}" destId="{333E10C2-D4B1-48D4-83A0-CF4959227764}" srcOrd="1" destOrd="0" presId="urn:microsoft.com/office/officeart/2005/8/layout/list1"/>
    <dgm:cxn modelId="{7E68238A-1134-4CF2-8D34-3B8856250702}" type="presParOf" srcId="{82494E76-3401-48B6-9716-DAA088F0F189}" destId="{EA8B779E-ECF6-4B7D-BD58-16174D2128D0}" srcOrd="9" destOrd="0" presId="urn:microsoft.com/office/officeart/2005/8/layout/list1"/>
    <dgm:cxn modelId="{19D6630B-CC7D-4A3F-88FF-73D34CEF2CE7}" type="presParOf" srcId="{82494E76-3401-48B6-9716-DAA088F0F189}" destId="{919BD50B-53A2-47EB-8B00-7FBBFBE8316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85E342-876A-4D5B-A903-44D755B5948D}" type="doc">
      <dgm:prSet loTypeId="urn:microsoft.com/office/officeart/2005/8/layout/list1" loCatId="list" qsTypeId="urn:microsoft.com/office/officeart/2005/8/quickstyle/3d1" qsCatId="3D" csTypeId="urn:microsoft.com/office/officeart/2005/8/colors/accent4_4" csCatId="accent4" phldr="1"/>
      <dgm:spPr/>
      <dgm:t>
        <a:bodyPr/>
        <a:lstStyle/>
        <a:p>
          <a:endParaRPr lang="en-US"/>
        </a:p>
      </dgm:t>
    </dgm:pt>
    <dgm:pt modelId="{CAAACFA9-182D-448D-9924-916C53F92EAF}">
      <dgm:prSet phldrT="[Text]"/>
      <dgm:spPr/>
      <dgm:t>
        <a:bodyPr/>
        <a:lstStyle/>
        <a:p>
          <a:r>
            <a:rPr lang="en-US" dirty="0" smtClean="0">
              <a:latin typeface="Arial" charset="0"/>
            </a:rPr>
            <a:t>MOTIF SOSIOGENIS</a:t>
          </a:r>
          <a:endParaRPr lang="en-US" dirty="0"/>
        </a:p>
      </dgm:t>
    </dgm:pt>
    <dgm:pt modelId="{32F1B78F-3A29-42A7-99CD-71077DF1B4A6}" type="parTrans" cxnId="{077B72BB-E968-4FC1-8718-0AFE6E319138}">
      <dgm:prSet/>
      <dgm:spPr/>
      <dgm:t>
        <a:bodyPr/>
        <a:lstStyle/>
        <a:p>
          <a:endParaRPr lang="en-US"/>
        </a:p>
      </dgm:t>
    </dgm:pt>
    <dgm:pt modelId="{D7E9C11F-3367-4C7B-B880-C5B284EC0139}" type="sibTrans" cxnId="{077B72BB-E968-4FC1-8718-0AFE6E319138}">
      <dgm:prSet/>
      <dgm:spPr/>
      <dgm:t>
        <a:bodyPr/>
        <a:lstStyle/>
        <a:p>
          <a:endParaRPr lang="en-US"/>
        </a:p>
      </dgm:t>
    </dgm:pt>
    <dgm:pt modelId="{0BBD8111-75A9-4E0A-A847-628E7305047C}">
      <dgm:prSet/>
      <dgm:spPr/>
      <dgm:t>
        <a:bodyPr/>
        <a:lstStyle/>
        <a:p>
          <a:r>
            <a:rPr lang="en-US" dirty="0" smtClean="0">
              <a:latin typeface="Arial" charset="0"/>
            </a:rPr>
            <a:t>SIKAP</a:t>
          </a:r>
          <a:endParaRPr lang="en-US" dirty="0">
            <a:latin typeface="Arial" charset="0"/>
          </a:endParaRPr>
        </a:p>
      </dgm:t>
    </dgm:pt>
    <dgm:pt modelId="{0A29C7D5-4852-4365-90B6-91BEED15B8E7}" type="parTrans" cxnId="{A7BAC7B0-0A70-4443-8AD3-8176C6413992}">
      <dgm:prSet/>
      <dgm:spPr/>
      <dgm:t>
        <a:bodyPr/>
        <a:lstStyle/>
        <a:p>
          <a:endParaRPr lang="en-US"/>
        </a:p>
      </dgm:t>
    </dgm:pt>
    <dgm:pt modelId="{3BB2D310-5103-4870-8D85-0786560B2BAE}" type="sibTrans" cxnId="{A7BAC7B0-0A70-4443-8AD3-8176C6413992}">
      <dgm:prSet/>
      <dgm:spPr/>
      <dgm:t>
        <a:bodyPr/>
        <a:lstStyle/>
        <a:p>
          <a:endParaRPr lang="en-US"/>
        </a:p>
      </dgm:t>
    </dgm:pt>
    <dgm:pt modelId="{4DD86A43-8B87-4CCD-B028-D46C13E6E812}">
      <dgm:prSet/>
      <dgm:spPr/>
      <dgm:t>
        <a:bodyPr/>
        <a:lstStyle/>
        <a:p>
          <a:r>
            <a:rPr lang="en-US" dirty="0" smtClean="0">
              <a:latin typeface="Arial" charset="0"/>
            </a:rPr>
            <a:t>EMOSI</a:t>
          </a:r>
          <a:endParaRPr lang="en-US" dirty="0">
            <a:latin typeface="Arial" charset="0"/>
          </a:endParaRPr>
        </a:p>
      </dgm:t>
    </dgm:pt>
    <dgm:pt modelId="{24D29574-EA7C-4E84-BFF0-B877AFFB15C3}" type="parTrans" cxnId="{101EBAA1-E6E1-47B8-9465-5A8B0F05A20F}">
      <dgm:prSet/>
      <dgm:spPr/>
      <dgm:t>
        <a:bodyPr/>
        <a:lstStyle/>
        <a:p>
          <a:endParaRPr lang="en-US"/>
        </a:p>
      </dgm:t>
    </dgm:pt>
    <dgm:pt modelId="{86A55F7A-A5D9-46C5-A904-787A95D718DD}" type="sibTrans" cxnId="{101EBAA1-E6E1-47B8-9465-5A8B0F05A20F}">
      <dgm:prSet/>
      <dgm:spPr/>
      <dgm:t>
        <a:bodyPr/>
        <a:lstStyle/>
        <a:p>
          <a:endParaRPr lang="en-US"/>
        </a:p>
      </dgm:t>
    </dgm:pt>
    <dgm:pt modelId="{8D26C6B8-F89A-4597-846A-810E585B6867}">
      <dgm:prSet/>
      <dgm:spPr/>
      <dgm:t>
        <a:bodyPr/>
        <a:lstStyle/>
        <a:p>
          <a:r>
            <a:rPr lang="en-US" dirty="0" smtClean="0">
              <a:latin typeface="Arial" charset="0"/>
            </a:rPr>
            <a:t>KEPERCAYAAN</a:t>
          </a:r>
          <a:endParaRPr lang="en-US" dirty="0">
            <a:latin typeface="Arial" charset="0"/>
          </a:endParaRPr>
        </a:p>
      </dgm:t>
    </dgm:pt>
    <dgm:pt modelId="{2B12C8D8-FE6C-4AB3-A632-7D90D41EFFEE}" type="parTrans" cxnId="{725DA9AD-42BC-47AA-9B5E-4CB3BC67DAED}">
      <dgm:prSet/>
      <dgm:spPr/>
      <dgm:t>
        <a:bodyPr/>
        <a:lstStyle/>
        <a:p>
          <a:endParaRPr lang="en-US"/>
        </a:p>
      </dgm:t>
    </dgm:pt>
    <dgm:pt modelId="{3F37AA72-2F0F-4B4F-BFFB-03995264243C}" type="sibTrans" cxnId="{725DA9AD-42BC-47AA-9B5E-4CB3BC67DAED}">
      <dgm:prSet/>
      <dgm:spPr/>
      <dgm:t>
        <a:bodyPr/>
        <a:lstStyle/>
        <a:p>
          <a:endParaRPr lang="en-US"/>
        </a:p>
      </dgm:t>
    </dgm:pt>
    <dgm:pt modelId="{5692B0FD-D4B8-4450-8CE9-18BA956E1CC9}">
      <dgm:prSet/>
      <dgm:spPr/>
      <dgm:t>
        <a:bodyPr/>
        <a:lstStyle/>
        <a:p>
          <a:r>
            <a:rPr lang="en-US" dirty="0" smtClean="0">
              <a:latin typeface="Arial" charset="0"/>
            </a:rPr>
            <a:t>KEBIASAAN</a:t>
          </a:r>
          <a:endParaRPr lang="en-US" dirty="0"/>
        </a:p>
      </dgm:t>
    </dgm:pt>
    <dgm:pt modelId="{853D05A7-2E27-4104-8CB7-B339B2BB0CE5}" type="parTrans" cxnId="{1E2A1FC7-CBB6-4689-9DD7-4E52BC39EC34}">
      <dgm:prSet/>
      <dgm:spPr/>
      <dgm:t>
        <a:bodyPr/>
        <a:lstStyle/>
        <a:p>
          <a:endParaRPr lang="en-US"/>
        </a:p>
      </dgm:t>
    </dgm:pt>
    <dgm:pt modelId="{7493F2B2-6043-4072-9832-90F02CABFEF3}" type="sibTrans" cxnId="{1E2A1FC7-CBB6-4689-9DD7-4E52BC39EC34}">
      <dgm:prSet/>
      <dgm:spPr/>
      <dgm:t>
        <a:bodyPr/>
        <a:lstStyle/>
        <a:p>
          <a:endParaRPr lang="en-US"/>
        </a:p>
      </dgm:t>
    </dgm:pt>
    <dgm:pt modelId="{985DF722-F096-4908-ADD8-6C00BFF51894}">
      <dgm:prSet/>
      <dgm:spPr/>
      <dgm:t>
        <a:bodyPr/>
        <a:lstStyle/>
        <a:p>
          <a:r>
            <a:rPr lang="en-US" dirty="0" smtClean="0">
              <a:latin typeface="Arial" charset="0"/>
            </a:rPr>
            <a:t>KEMAUAN</a:t>
          </a:r>
          <a:endParaRPr lang="en-US" dirty="0"/>
        </a:p>
      </dgm:t>
    </dgm:pt>
    <dgm:pt modelId="{C30921C0-DCA2-4E2A-A45A-B063F0C4ED60}" type="parTrans" cxnId="{679F03CE-BD71-4145-822A-27F31D2D32EC}">
      <dgm:prSet/>
      <dgm:spPr/>
      <dgm:t>
        <a:bodyPr/>
        <a:lstStyle/>
        <a:p>
          <a:endParaRPr lang="id-ID"/>
        </a:p>
      </dgm:t>
    </dgm:pt>
    <dgm:pt modelId="{CC78C722-C135-4B63-BE73-8E59FE75864F}" type="sibTrans" cxnId="{679F03CE-BD71-4145-822A-27F31D2D32EC}">
      <dgm:prSet/>
      <dgm:spPr/>
      <dgm:t>
        <a:bodyPr/>
        <a:lstStyle/>
        <a:p>
          <a:endParaRPr lang="id-ID"/>
        </a:p>
      </dgm:t>
    </dgm:pt>
    <dgm:pt modelId="{82494E76-3401-48B6-9716-DAA088F0F189}" type="pres">
      <dgm:prSet presAssocID="{C285E342-876A-4D5B-A903-44D755B5948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6D3AE9-F9A6-4693-A9D9-3165E41B9D2B}" type="pres">
      <dgm:prSet presAssocID="{CAAACFA9-182D-448D-9924-916C53F92EAF}" presName="parentLin" presStyleCnt="0"/>
      <dgm:spPr/>
      <dgm:t>
        <a:bodyPr/>
        <a:lstStyle/>
        <a:p>
          <a:endParaRPr lang="en-US"/>
        </a:p>
      </dgm:t>
    </dgm:pt>
    <dgm:pt modelId="{6F3A819F-D135-464C-A54C-D36FE5DB2FBB}" type="pres">
      <dgm:prSet presAssocID="{CAAACFA9-182D-448D-9924-916C53F92EAF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96F63858-D671-40C2-9BF3-AA218C437052}" type="pres">
      <dgm:prSet presAssocID="{CAAACFA9-182D-448D-9924-916C53F92EA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3C72F-FD00-4CF9-8049-7D172013238D}" type="pres">
      <dgm:prSet presAssocID="{CAAACFA9-182D-448D-9924-916C53F92EAF}" presName="negativeSpace" presStyleCnt="0"/>
      <dgm:spPr/>
      <dgm:t>
        <a:bodyPr/>
        <a:lstStyle/>
        <a:p>
          <a:endParaRPr lang="en-US"/>
        </a:p>
      </dgm:t>
    </dgm:pt>
    <dgm:pt modelId="{102EFBCE-6586-4584-8AF6-786B02D63E55}" type="pres">
      <dgm:prSet presAssocID="{CAAACFA9-182D-448D-9924-916C53F92EAF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497B0-BA17-4E95-A3B4-1656A6FD4809}" type="pres">
      <dgm:prSet presAssocID="{D7E9C11F-3367-4C7B-B880-C5B284EC0139}" presName="spaceBetweenRectangles" presStyleCnt="0"/>
      <dgm:spPr/>
      <dgm:t>
        <a:bodyPr/>
        <a:lstStyle/>
        <a:p>
          <a:endParaRPr lang="en-US"/>
        </a:p>
      </dgm:t>
    </dgm:pt>
    <dgm:pt modelId="{5A52882B-B3AC-4138-AEC2-EA8BE2613788}" type="pres">
      <dgm:prSet presAssocID="{0BBD8111-75A9-4E0A-A847-628E7305047C}" presName="parentLin" presStyleCnt="0"/>
      <dgm:spPr/>
      <dgm:t>
        <a:bodyPr/>
        <a:lstStyle/>
        <a:p>
          <a:endParaRPr lang="en-US"/>
        </a:p>
      </dgm:t>
    </dgm:pt>
    <dgm:pt modelId="{9D0512BF-A269-4DE6-A5CA-AABACFAC4505}" type="pres">
      <dgm:prSet presAssocID="{0BBD8111-75A9-4E0A-A847-628E7305047C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F95536AE-342F-45CE-9DF6-8A152DB4A791}" type="pres">
      <dgm:prSet presAssocID="{0BBD8111-75A9-4E0A-A847-628E7305047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B56BB-2FB1-4AFB-A562-796DAE67D815}" type="pres">
      <dgm:prSet presAssocID="{0BBD8111-75A9-4E0A-A847-628E7305047C}" presName="negativeSpace" presStyleCnt="0"/>
      <dgm:spPr/>
      <dgm:t>
        <a:bodyPr/>
        <a:lstStyle/>
        <a:p>
          <a:endParaRPr lang="en-US"/>
        </a:p>
      </dgm:t>
    </dgm:pt>
    <dgm:pt modelId="{AEAF5170-58D8-4154-B90B-23E36BDCA1F3}" type="pres">
      <dgm:prSet presAssocID="{0BBD8111-75A9-4E0A-A847-628E7305047C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DD34D6-78A8-481D-99A5-D92326935802}" type="pres">
      <dgm:prSet presAssocID="{3BB2D310-5103-4870-8D85-0786560B2BAE}" presName="spaceBetweenRectangles" presStyleCnt="0"/>
      <dgm:spPr/>
      <dgm:t>
        <a:bodyPr/>
        <a:lstStyle/>
        <a:p>
          <a:endParaRPr lang="en-US"/>
        </a:p>
      </dgm:t>
    </dgm:pt>
    <dgm:pt modelId="{F4E11874-B7CB-4CE0-B103-A52B97B4F764}" type="pres">
      <dgm:prSet presAssocID="{4DD86A43-8B87-4CCD-B028-D46C13E6E812}" presName="parentLin" presStyleCnt="0"/>
      <dgm:spPr/>
      <dgm:t>
        <a:bodyPr/>
        <a:lstStyle/>
        <a:p>
          <a:endParaRPr lang="en-US"/>
        </a:p>
      </dgm:t>
    </dgm:pt>
    <dgm:pt modelId="{87C751EE-920B-4379-BB0D-BDFF83C0DBAD}" type="pres">
      <dgm:prSet presAssocID="{4DD86A43-8B87-4CCD-B028-D46C13E6E812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333E10C2-D4B1-48D4-83A0-CF4959227764}" type="pres">
      <dgm:prSet presAssocID="{4DD86A43-8B87-4CCD-B028-D46C13E6E81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8B779E-ECF6-4B7D-BD58-16174D2128D0}" type="pres">
      <dgm:prSet presAssocID="{4DD86A43-8B87-4CCD-B028-D46C13E6E812}" presName="negativeSpace" presStyleCnt="0"/>
      <dgm:spPr/>
      <dgm:t>
        <a:bodyPr/>
        <a:lstStyle/>
        <a:p>
          <a:endParaRPr lang="en-US"/>
        </a:p>
      </dgm:t>
    </dgm:pt>
    <dgm:pt modelId="{919BD50B-53A2-47EB-8B00-7FBBFBE8316F}" type="pres">
      <dgm:prSet presAssocID="{4DD86A43-8B87-4CCD-B028-D46C13E6E812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F5483-D8EE-416B-8BEA-7CDBEAD41B81}" type="pres">
      <dgm:prSet presAssocID="{86A55F7A-A5D9-46C5-A904-787A95D718DD}" presName="spaceBetweenRectangles" presStyleCnt="0"/>
      <dgm:spPr/>
      <dgm:t>
        <a:bodyPr/>
        <a:lstStyle/>
        <a:p>
          <a:endParaRPr lang="en-US"/>
        </a:p>
      </dgm:t>
    </dgm:pt>
    <dgm:pt modelId="{DC46AC5E-8609-412E-86F8-B2C32E72020B}" type="pres">
      <dgm:prSet presAssocID="{8D26C6B8-F89A-4597-846A-810E585B6867}" presName="parentLin" presStyleCnt="0"/>
      <dgm:spPr/>
      <dgm:t>
        <a:bodyPr/>
        <a:lstStyle/>
        <a:p>
          <a:endParaRPr lang="en-US"/>
        </a:p>
      </dgm:t>
    </dgm:pt>
    <dgm:pt modelId="{B5740ED9-9BFC-4691-8D85-725584D58662}" type="pres">
      <dgm:prSet presAssocID="{8D26C6B8-F89A-4597-846A-810E585B6867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E7BBBE82-6E29-4BC6-BB3A-CA7F064A99AE}" type="pres">
      <dgm:prSet presAssocID="{8D26C6B8-F89A-4597-846A-810E585B686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8147A-F75B-417F-8717-4B5B75FD0A19}" type="pres">
      <dgm:prSet presAssocID="{8D26C6B8-F89A-4597-846A-810E585B6867}" presName="negativeSpace" presStyleCnt="0"/>
      <dgm:spPr/>
      <dgm:t>
        <a:bodyPr/>
        <a:lstStyle/>
        <a:p>
          <a:endParaRPr lang="en-US"/>
        </a:p>
      </dgm:t>
    </dgm:pt>
    <dgm:pt modelId="{E8D0C83B-DC67-4BFF-B00C-EF1A0790A37B}" type="pres">
      <dgm:prSet presAssocID="{8D26C6B8-F89A-4597-846A-810E585B6867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7FD2F-F520-4DBC-A7F6-104B24F61D0F}" type="pres">
      <dgm:prSet presAssocID="{3F37AA72-2F0F-4B4F-BFFB-03995264243C}" presName="spaceBetweenRectangles" presStyleCnt="0"/>
      <dgm:spPr/>
      <dgm:t>
        <a:bodyPr/>
        <a:lstStyle/>
        <a:p>
          <a:endParaRPr lang="en-US"/>
        </a:p>
      </dgm:t>
    </dgm:pt>
    <dgm:pt modelId="{29906C6F-B842-4EC4-AAEF-22B50DFCAC51}" type="pres">
      <dgm:prSet presAssocID="{5692B0FD-D4B8-4450-8CE9-18BA956E1CC9}" presName="parentLin" presStyleCnt="0"/>
      <dgm:spPr/>
      <dgm:t>
        <a:bodyPr/>
        <a:lstStyle/>
        <a:p>
          <a:endParaRPr lang="en-US"/>
        </a:p>
      </dgm:t>
    </dgm:pt>
    <dgm:pt modelId="{E9D3763F-83B9-4974-BC7A-A3C7E0E11DFD}" type="pres">
      <dgm:prSet presAssocID="{5692B0FD-D4B8-4450-8CE9-18BA956E1CC9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25DB9511-9294-483A-B38C-BC4CDF316002}" type="pres">
      <dgm:prSet presAssocID="{5692B0FD-D4B8-4450-8CE9-18BA956E1CC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451502-A03E-4F06-8F9F-FD2649F6E5F5}" type="pres">
      <dgm:prSet presAssocID="{5692B0FD-D4B8-4450-8CE9-18BA956E1CC9}" presName="negativeSpace" presStyleCnt="0"/>
      <dgm:spPr/>
      <dgm:t>
        <a:bodyPr/>
        <a:lstStyle/>
        <a:p>
          <a:endParaRPr lang="en-US"/>
        </a:p>
      </dgm:t>
    </dgm:pt>
    <dgm:pt modelId="{A4F6D459-8838-424E-B24F-D29F20D5B532}" type="pres">
      <dgm:prSet presAssocID="{5692B0FD-D4B8-4450-8CE9-18BA956E1CC9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9F88E-D656-488A-8C8E-8291773B7CCC}" type="pres">
      <dgm:prSet presAssocID="{7493F2B2-6043-4072-9832-90F02CABFEF3}" presName="spaceBetweenRectangles" presStyleCnt="0"/>
      <dgm:spPr/>
      <dgm:t>
        <a:bodyPr/>
        <a:lstStyle/>
        <a:p>
          <a:endParaRPr lang="en-US"/>
        </a:p>
      </dgm:t>
    </dgm:pt>
    <dgm:pt modelId="{C509C2D0-892D-4062-A90D-45245D46A102}" type="pres">
      <dgm:prSet presAssocID="{985DF722-F096-4908-ADD8-6C00BFF51894}" presName="parentLin" presStyleCnt="0"/>
      <dgm:spPr/>
      <dgm:t>
        <a:bodyPr/>
        <a:lstStyle/>
        <a:p>
          <a:endParaRPr lang="en-US"/>
        </a:p>
      </dgm:t>
    </dgm:pt>
    <dgm:pt modelId="{7BCC5EA4-8FBE-4D73-8586-9B47DAB2D66E}" type="pres">
      <dgm:prSet presAssocID="{985DF722-F096-4908-ADD8-6C00BFF51894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5131B108-78F7-412F-BDAC-247F3B3B3A4D}" type="pres">
      <dgm:prSet presAssocID="{985DF722-F096-4908-ADD8-6C00BFF5189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150E9-B852-46F7-826D-50B26F2608A4}" type="pres">
      <dgm:prSet presAssocID="{985DF722-F096-4908-ADD8-6C00BFF51894}" presName="negativeSpace" presStyleCnt="0"/>
      <dgm:spPr/>
      <dgm:t>
        <a:bodyPr/>
        <a:lstStyle/>
        <a:p>
          <a:endParaRPr lang="en-US"/>
        </a:p>
      </dgm:t>
    </dgm:pt>
    <dgm:pt modelId="{A2834DFC-957E-4B12-9479-028ACA4DAD70}" type="pres">
      <dgm:prSet presAssocID="{985DF722-F096-4908-ADD8-6C00BFF51894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4135FD-791F-4022-9375-365BB0072542}" type="presOf" srcId="{5692B0FD-D4B8-4450-8CE9-18BA956E1CC9}" destId="{25DB9511-9294-483A-B38C-BC4CDF316002}" srcOrd="1" destOrd="0" presId="urn:microsoft.com/office/officeart/2005/8/layout/list1"/>
    <dgm:cxn modelId="{6E01A6A5-21D2-4A97-8E72-3688587AE6D7}" type="presOf" srcId="{0BBD8111-75A9-4E0A-A847-628E7305047C}" destId="{F95536AE-342F-45CE-9DF6-8A152DB4A791}" srcOrd="1" destOrd="0" presId="urn:microsoft.com/office/officeart/2005/8/layout/list1"/>
    <dgm:cxn modelId="{BC61916D-B9DC-4AE7-8D38-FFFD6B3A2971}" type="presOf" srcId="{0BBD8111-75A9-4E0A-A847-628E7305047C}" destId="{9D0512BF-A269-4DE6-A5CA-AABACFAC4505}" srcOrd="0" destOrd="0" presId="urn:microsoft.com/office/officeart/2005/8/layout/list1"/>
    <dgm:cxn modelId="{74D32164-DE5A-4D80-B047-F9769003E426}" type="presOf" srcId="{C285E342-876A-4D5B-A903-44D755B5948D}" destId="{82494E76-3401-48B6-9716-DAA088F0F189}" srcOrd="0" destOrd="0" presId="urn:microsoft.com/office/officeart/2005/8/layout/list1"/>
    <dgm:cxn modelId="{A89B46AF-2033-408D-BB68-CA1DE08DBB78}" type="presOf" srcId="{8D26C6B8-F89A-4597-846A-810E585B6867}" destId="{E7BBBE82-6E29-4BC6-BB3A-CA7F064A99AE}" srcOrd="1" destOrd="0" presId="urn:microsoft.com/office/officeart/2005/8/layout/list1"/>
    <dgm:cxn modelId="{0FE323CF-DC59-4729-A9D6-264683F30415}" type="presOf" srcId="{985DF722-F096-4908-ADD8-6C00BFF51894}" destId="{5131B108-78F7-412F-BDAC-247F3B3B3A4D}" srcOrd="1" destOrd="0" presId="urn:microsoft.com/office/officeart/2005/8/layout/list1"/>
    <dgm:cxn modelId="{725DA9AD-42BC-47AA-9B5E-4CB3BC67DAED}" srcId="{C285E342-876A-4D5B-A903-44D755B5948D}" destId="{8D26C6B8-F89A-4597-846A-810E585B6867}" srcOrd="3" destOrd="0" parTransId="{2B12C8D8-FE6C-4AB3-A632-7D90D41EFFEE}" sibTransId="{3F37AA72-2F0F-4B4F-BFFB-03995264243C}"/>
    <dgm:cxn modelId="{C3729513-8F03-4B87-B41B-1B1FF1C035C7}" type="presOf" srcId="{5692B0FD-D4B8-4450-8CE9-18BA956E1CC9}" destId="{E9D3763F-83B9-4974-BC7A-A3C7E0E11DFD}" srcOrd="0" destOrd="0" presId="urn:microsoft.com/office/officeart/2005/8/layout/list1"/>
    <dgm:cxn modelId="{1E2A1FC7-CBB6-4689-9DD7-4E52BC39EC34}" srcId="{C285E342-876A-4D5B-A903-44D755B5948D}" destId="{5692B0FD-D4B8-4450-8CE9-18BA956E1CC9}" srcOrd="4" destOrd="0" parTransId="{853D05A7-2E27-4104-8CB7-B339B2BB0CE5}" sibTransId="{7493F2B2-6043-4072-9832-90F02CABFEF3}"/>
    <dgm:cxn modelId="{A7BAC7B0-0A70-4443-8AD3-8176C6413992}" srcId="{C285E342-876A-4D5B-A903-44D755B5948D}" destId="{0BBD8111-75A9-4E0A-A847-628E7305047C}" srcOrd="1" destOrd="0" parTransId="{0A29C7D5-4852-4365-90B6-91BEED15B8E7}" sibTransId="{3BB2D310-5103-4870-8D85-0786560B2BAE}"/>
    <dgm:cxn modelId="{679F03CE-BD71-4145-822A-27F31D2D32EC}" srcId="{C285E342-876A-4D5B-A903-44D755B5948D}" destId="{985DF722-F096-4908-ADD8-6C00BFF51894}" srcOrd="5" destOrd="0" parTransId="{C30921C0-DCA2-4E2A-A45A-B063F0C4ED60}" sibTransId="{CC78C722-C135-4B63-BE73-8E59FE75864F}"/>
    <dgm:cxn modelId="{8D1C2B97-CB9A-4276-B68E-B556F172776B}" type="presOf" srcId="{4DD86A43-8B87-4CCD-B028-D46C13E6E812}" destId="{333E10C2-D4B1-48D4-83A0-CF4959227764}" srcOrd="1" destOrd="0" presId="urn:microsoft.com/office/officeart/2005/8/layout/list1"/>
    <dgm:cxn modelId="{101EBAA1-E6E1-47B8-9465-5A8B0F05A20F}" srcId="{C285E342-876A-4D5B-A903-44D755B5948D}" destId="{4DD86A43-8B87-4CCD-B028-D46C13E6E812}" srcOrd="2" destOrd="0" parTransId="{24D29574-EA7C-4E84-BFF0-B877AFFB15C3}" sibTransId="{86A55F7A-A5D9-46C5-A904-787A95D718DD}"/>
    <dgm:cxn modelId="{7626D695-1A97-409E-AF83-D3C1C5FFBB35}" type="presOf" srcId="{985DF722-F096-4908-ADD8-6C00BFF51894}" destId="{7BCC5EA4-8FBE-4D73-8586-9B47DAB2D66E}" srcOrd="0" destOrd="0" presId="urn:microsoft.com/office/officeart/2005/8/layout/list1"/>
    <dgm:cxn modelId="{A51DAA5E-2BAC-461A-825B-366D1D763420}" type="presOf" srcId="{CAAACFA9-182D-448D-9924-916C53F92EAF}" destId="{96F63858-D671-40C2-9BF3-AA218C437052}" srcOrd="1" destOrd="0" presId="urn:microsoft.com/office/officeart/2005/8/layout/list1"/>
    <dgm:cxn modelId="{4D2A65F3-F0AF-4742-81E8-163A50709E4F}" type="presOf" srcId="{8D26C6B8-F89A-4597-846A-810E585B6867}" destId="{B5740ED9-9BFC-4691-8D85-725584D58662}" srcOrd="0" destOrd="0" presId="urn:microsoft.com/office/officeart/2005/8/layout/list1"/>
    <dgm:cxn modelId="{F50BA328-3B57-431B-B668-74858F856AA5}" type="presOf" srcId="{CAAACFA9-182D-448D-9924-916C53F92EAF}" destId="{6F3A819F-D135-464C-A54C-D36FE5DB2FBB}" srcOrd="0" destOrd="0" presId="urn:microsoft.com/office/officeart/2005/8/layout/list1"/>
    <dgm:cxn modelId="{077B72BB-E968-4FC1-8718-0AFE6E319138}" srcId="{C285E342-876A-4D5B-A903-44D755B5948D}" destId="{CAAACFA9-182D-448D-9924-916C53F92EAF}" srcOrd="0" destOrd="0" parTransId="{32F1B78F-3A29-42A7-99CD-71077DF1B4A6}" sibTransId="{D7E9C11F-3367-4C7B-B880-C5B284EC0139}"/>
    <dgm:cxn modelId="{4FF5FF5D-66A8-4067-810E-F698F41552F7}" type="presOf" srcId="{4DD86A43-8B87-4CCD-B028-D46C13E6E812}" destId="{87C751EE-920B-4379-BB0D-BDFF83C0DBAD}" srcOrd="0" destOrd="0" presId="urn:microsoft.com/office/officeart/2005/8/layout/list1"/>
    <dgm:cxn modelId="{80C14306-B3D9-44B1-8BE3-0DE26881F5D3}" type="presParOf" srcId="{82494E76-3401-48B6-9716-DAA088F0F189}" destId="{BB6D3AE9-F9A6-4693-A9D9-3165E41B9D2B}" srcOrd="0" destOrd="0" presId="urn:microsoft.com/office/officeart/2005/8/layout/list1"/>
    <dgm:cxn modelId="{3A803A1C-B45D-464D-A07C-3B61D3D8E8FA}" type="presParOf" srcId="{BB6D3AE9-F9A6-4693-A9D9-3165E41B9D2B}" destId="{6F3A819F-D135-464C-A54C-D36FE5DB2FBB}" srcOrd="0" destOrd="0" presId="urn:microsoft.com/office/officeart/2005/8/layout/list1"/>
    <dgm:cxn modelId="{C486A0DD-1C2B-42BE-9B04-A2E6497FC7BD}" type="presParOf" srcId="{BB6D3AE9-F9A6-4693-A9D9-3165E41B9D2B}" destId="{96F63858-D671-40C2-9BF3-AA218C437052}" srcOrd="1" destOrd="0" presId="urn:microsoft.com/office/officeart/2005/8/layout/list1"/>
    <dgm:cxn modelId="{C10D3B9E-1B52-4FA6-89FC-C3715AB35C9A}" type="presParOf" srcId="{82494E76-3401-48B6-9716-DAA088F0F189}" destId="{1693C72F-FD00-4CF9-8049-7D172013238D}" srcOrd="1" destOrd="0" presId="urn:microsoft.com/office/officeart/2005/8/layout/list1"/>
    <dgm:cxn modelId="{94944FD3-5926-4D56-9DE6-86A711FC2C16}" type="presParOf" srcId="{82494E76-3401-48B6-9716-DAA088F0F189}" destId="{102EFBCE-6586-4584-8AF6-786B02D63E55}" srcOrd="2" destOrd="0" presId="urn:microsoft.com/office/officeart/2005/8/layout/list1"/>
    <dgm:cxn modelId="{5615B481-8EF2-4484-820C-042F93AFD404}" type="presParOf" srcId="{82494E76-3401-48B6-9716-DAA088F0F189}" destId="{8A8497B0-BA17-4E95-A3B4-1656A6FD4809}" srcOrd="3" destOrd="0" presId="urn:microsoft.com/office/officeart/2005/8/layout/list1"/>
    <dgm:cxn modelId="{077656EF-4E2B-4359-9325-1344F1A58EA3}" type="presParOf" srcId="{82494E76-3401-48B6-9716-DAA088F0F189}" destId="{5A52882B-B3AC-4138-AEC2-EA8BE2613788}" srcOrd="4" destOrd="0" presId="urn:microsoft.com/office/officeart/2005/8/layout/list1"/>
    <dgm:cxn modelId="{B5D64DF2-34F4-4D0B-BB16-6EDF1733790F}" type="presParOf" srcId="{5A52882B-B3AC-4138-AEC2-EA8BE2613788}" destId="{9D0512BF-A269-4DE6-A5CA-AABACFAC4505}" srcOrd="0" destOrd="0" presId="urn:microsoft.com/office/officeart/2005/8/layout/list1"/>
    <dgm:cxn modelId="{D258B372-E4DB-4D16-AA53-DC8DBA3A3C29}" type="presParOf" srcId="{5A52882B-B3AC-4138-AEC2-EA8BE2613788}" destId="{F95536AE-342F-45CE-9DF6-8A152DB4A791}" srcOrd="1" destOrd="0" presId="urn:microsoft.com/office/officeart/2005/8/layout/list1"/>
    <dgm:cxn modelId="{57D044DD-9DD2-47BF-90DA-32050E6E6F91}" type="presParOf" srcId="{82494E76-3401-48B6-9716-DAA088F0F189}" destId="{B6BB56BB-2FB1-4AFB-A562-796DAE67D815}" srcOrd="5" destOrd="0" presId="urn:microsoft.com/office/officeart/2005/8/layout/list1"/>
    <dgm:cxn modelId="{D9BCCF0E-E785-40DB-AE8A-27D1211BF419}" type="presParOf" srcId="{82494E76-3401-48B6-9716-DAA088F0F189}" destId="{AEAF5170-58D8-4154-B90B-23E36BDCA1F3}" srcOrd="6" destOrd="0" presId="urn:microsoft.com/office/officeart/2005/8/layout/list1"/>
    <dgm:cxn modelId="{D7D9D924-49C7-4818-B68E-3D365A3FFD11}" type="presParOf" srcId="{82494E76-3401-48B6-9716-DAA088F0F189}" destId="{56DD34D6-78A8-481D-99A5-D92326935802}" srcOrd="7" destOrd="0" presId="urn:microsoft.com/office/officeart/2005/8/layout/list1"/>
    <dgm:cxn modelId="{AAF84365-1A09-4A7F-A96D-45956365B41A}" type="presParOf" srcId="{82494E76-3401-48B6-9716-DAA088F0F189}" destId="{F4E11874-B7CB-4CE0-B103-A52B97B4F764}" srcOrd="8" destOrd="0" presId="urn:microsoft.com/office/officeart/2005/8/layout/list1"/>
    <dgm:cxn modelId="{BB2D4EDF-7E6A-401C-AA11-19262AAA0F20}" type="presParOf" srcId="{F4E11874-B7CB-4CE0-B103-A52B97B4F764}" destId="{87C751EE-920B-4379-BB0D-BDFF83C0DBAD}" srcOrd="0" destOrd="0" presId="urn:microsoft.com/office/officeart/2005/8/layout/list1"/>
    <dgm:cxn modelId="{D1620376-FAD8-4BF1-8F72-008D680B7C53}" type="presParOf" srcId="{F4E11874-B7CB-4CE0-B103-A52B97B4F764}" destId="{333E10C2-D4B1-48D4-83A0-CF4959227764}" srcOrd="1" destOrd="0" presId="urn:microsoft.com/office/officeart/2005/8/layout/list1"/>
    <dgm:cxn modelId="{3EF433EA-7F78-4542-9733-1AA633CCC3F4}" type="presParOf" srcId="{82494E76-3401-48B6-9716-DAA088F0F189}" destId="{EA8B779E-ECF6-4B7D-BD58-16174D2128D0}" srcOrd="9" destOrd="0" presId="urn:microsoft.com/office/officeart/2005/8/layout/list1"/>
    <dgm:cxn modelId="{0F3CE60A-F735-413F-B509-3BA9BD833A25}" type="presParOf" srcId="{82494E76-3401-48B6-9716-DAA088F0F189}" destId="{919BD50B-53A2-47EB-8B00-7FBBFBE8316F}" srcOrd="10" destOrd="0" presId="urn:microsoft.com/office/officeart/2005/8/layout/list1"/>
    <dgm:cxn modelId="{F08DF790-86BF-437D-9F11-9266A9C3B94D}" type="presParOf" srcId="{82494E76-3401-48B6-9716-DAA088F0F189}" destId="{302F5483-D8EE-416B-8BEA-7CDBEAD41B81}" srcOrd="11" destOrd="0" presId="urn:microsoft.com/office/officeart/2005/8/layout/list1"/>
    <dgm:cxn modelId="{47D284C8-F3F1-41A2-8CE0-37B7812A3735}" type="presParOf" srcId="{82494E76-3401-48B6-9716-DAA088F0F189}" destId="{DC46AC5E-8609-412E-86F8-B2C32E72020B}" srcOrd="12" destOrd="0" presId="urn:microsoft.com/office/officeart/2005/8/layout/list1"/>
    <dgm:cxn modelId="{665A50FE-1663-4D1B-A198-CA0AD7D0058F}" type="presParOf" srcId="{DC46AC5E-8609-412E-86F8-B2C32E72020B}" destId="{B5740ED9-9BFC-4691-8D85-725584D58662}" srcOrd="0" destOrd="0" presId="urn:microsoft.com/office/officeart/2005/8/layout/list1"/>
    <dgm:cxn modelId="{29BE5D08-E924-4093-8E57-A26826DE94BF}" type="presParOf" srcId="{DC46AC5E-8609-412E-86F8-B2C32E72020B}" destId="{E7BBBE82-6E29-4BC6-BB3A-CA7F064A99AE}" srcOrd="1" destOrd="0" presId="urn:microsoft.com/office/officeart/2005/8/layout/list1"/>
    <dgm:cxn modelId="{D203396C-2165-4400-8B1B-4F803E5865CA}" type="presParOf" srcId="{82494E76-3401-48B6-9716-DAA088F0F189}" destId="{B538147A-F75B-417F-8717-4B5B75FD0A19}" srcOrd="13" destOrd="0" presId="urn:microsoft.com/office/officeart/2005/8/layout/list1"/>
    <dgm:cxn modelId="{181E6FDA-9C74-4F6E-86A6-8C1E351CCC17}" type="presParOf" srcId="{82494E76-3401-48B6-9716-DAA088F0F189}" destId="{E8D0C83B-DC67-4BFF-B00C-EF1A0790A37B}" srcOrd="14" destOrd="0" presId="urn:microsoft.com/office/officeart/2005/8/layout/list1"/>
    <dgm:cxn modelId="{44075B65-0CE5-4B5C-93BC-940609646901}" type="presParOf" srcId="{82494E76-3401-48B6-9716-DAA088F0F189}" destId="{1F57FD2F-F520-4DBC-A7F6-104B24F61D0F}" srcOrd="15" destOrd="0" presId="urn:microsoft.com/office/officeart/2005/8/layout/list1"/>
    <dgm:cxn modelId="{37900CCB-4599-4491-8D90-DFCF9750CA15}" type="presParOf" srcId="{82494E76-3401-48B6-9716-DAA088F0F189}" destId="{29906C6F-B842-4EC4-AAEF-22B50DFCAC51}" srcOrd="16" destOrd="0" presId="urn:microsoft.com/office/officeart/2005/8/layout/list1"/>
    <dgm:cxn modelId="{44EBD385-0B78-46F0-90C5-273CE2903D51}" type="presParOf" srcId="{29906C6F-B842-4EC4-AAEF-22B50DFCAC51}" destId="{E9D3763F-83B9-4974-BC7A-A3C7E0E11DFD}" srcOrd="0" destOrd="0" presId="urn:microsoft.com/office/officeart/2005/8/layout/list1"/>
    <dgm:cxn modelId="{79B898DA-BD7B-489D-9725-F4D1289ABB70}" type="presParOf" srcId="{29906C6F-B842-4EC4-AAEF-22B50DFCAC51}" destId="{25DB9511-9294-483A-B38C-BC4CDF316002}" srcOrd="1" destOrd="0" presId="urn:microsoft.com/office/officeart/2005/8/layout/list1"/>
    <dgm:cxn modelId="{818DC6AF-748C-46BD-80CE-E30FFF298A00}" type="presParOf" srcId="{82494E76-3401-48B6-9716-DAA088F0F189}" destId="{A4451502-A03E-4F06-8F9F-FD2649F6E5F5}" srcOrd="17" destOrd="0" presId="urn:microsoft.com/office/officeart/2005/8/layout/list1"/>
    <dgm:cxn modelId="{8B912A4E-2CA2-43F5-9EBE-3A6013356736}" type="presParOf" srcId="{82494E76-3401-48B6-9716-DAA088F0F189}" destId="{A4F6D459-8838-424E-B24F-D29F20D5B532}" srcOrd="18" destOrd="0" presId="urn:microsoft.com/office/officeart/2005/8/layout/list1"/>
    <dgm:cxn modelId="{0BB6E2EA-AE91-443D-849D-D1419D3F5F06}" type="presParOf" srcId="{82494E76-3401-48B6-9716-DAA088F0F189}" destId="{D059F88E-D656-488A-8C8E-8291773B7CCC}" srcOrd="19" destOrd="0" presId="urn:microsoft.com/office/officeart/2005/8/layout/list1"/>
    <dgm:cxn modelId="{BCCEE746-6460-4F1F-89BD-A5015E596C32}" type="presParOf" srcId="{82494E76-3401-48B6-9716-DAA088F0F189}" destId="{C509C2D0-892D-4062-A90D-45245D46A102}" srcOrd="20" destOrd="0" presId="urn:microsoft.com/office/officeart/2005/8/layout/list1"/>
    <dgm:cxn modelId="{145A38B0-A479-4483-8385-42148BAE8D94}" type="presParOf" srcId="{C509C2D0-892D-4062-A90D-45245D46A102}" destId="{7BCC5EA4-8FBE-4D73-8586-9B47DAB2D66E}" srcOrd="0" destOrd="0" presId="urn:microsoft.com/office/officeart/2005/8/layout/list1"/>
    <dgm:cxn modelId="{07700FE6-9285-4CE3-B1D6-501034821514}" type="presParOf" srcId="{C509C2D0-892D-4062-A90D-45245D46A102}" destId="{5131B108-78F7-412F-BDAC-247F3B3B3A4D}" srcOrd="1" destOrd="0" presId="urn:microsoft.com/office/officeart/2005/8/layout/list1"/>
    <dgm:cxn modelId="{7AEE0AFD-53BA-4B3A-B95C-4357DC2A4B95}" type="presParOf" srcId="{82494E76-3401-48B6-9716-DAA088F0F189}" destId="{03C150E9-B852-46F7-826D-50B26F2608A4}" srcOrd="21" destOrd="0" presId="urn:microsoft.com/office/officeart/2005/8/layout/list1"/>
    <dgm:cxn modelId="{0376AF04-901C-45EE-AF0F-90C21DDBE453}" type="presParOf" srcId="{82494E76-3401-48B6-9716-DAA088F0F189}" destId="{A2834DFC-957E-4B12-9479-028ACA4DAD7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F04227-032E-453C-A145-F7A4E2A59C58}" type="doc">
      <dgm:prSet loTypeId="urn:microsoft.com/office/officeart/2005/8/layout/vProcess5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64EC325-16B8-4BD1-8B61-63121FB26511}">
      <dgm:prSet/>
      <dgm:spPr/>
      <dgm:t>
        <a:bodyPr/>
        <a:lstStyle/>
        <a:p>
          <a:pPr rtl="0"/>
          <a:r>
            <a:rPr lang="en-GB" b="1" dirty="0" smtClean="0"/>
            <a:t>FAKTOR EKOLOGIS </a:t>
          </a:r>
          <a:endParaRPr lang="en-US" b="1" dirty="0"/>
        </a:p>
      </dgm:t>
    </dgm:pt>
    <dgm:pt modelId="{116059BE-6E71-425A-A107-F06536A9D5C8}" type="parTrans" cxnId="{2976B399-DC61-46B2-AA16-96738BBEBE1D}">
      <dgm:prSet/>
      <dgm:spPr/>
      <dgm:t>
        <a:bodyPr/>
        <a:lstStyle/>
        <a:p>
          <a:endParaRPr lang="en-US"/>
        </a:p>
      </dgm:t>
    </dgm:pt>
    <dgm:pt modelId="{4A704D4F-4924-45A3-AC92-9DAE3DED82AC}" type="sibTrans" cxnId="{2976B399-DC61-46B2-AA16-96738BBEBE1D}">
      <dgm:prSet/>
      <dgm:spPr/>
      <dgm:t>
        <a:bodyPr/>
        <a:lstStyle/>
        <a:p>
          <a:endParaRPr lang="en-US"/>
        </a:p>
      </dgm:t>
    </dgm:pt>
    <dgm:pt modelId="{DF0FC3DC-1E89-4134-BFD7-2ECD9C7E3577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b="1" dirty="0" smtClean="0"/>
            <a:t>FAKTOR RANCANGAN &amp;ARSITEKTUR</a:t>
          </a:r>
          <a:endParaRPr lang="en-US" dirty="0"/>
        </a:p>
      </dgm:t>
    </dgm:pt>
    <dgm:pt modelId="{1489576A-F711-433B-837A-1C5A2EE94923}" type="parTrans" cxnId="{BDE6E3EE-5BA3-4FBB-AE35-CEB46EC8680A}">
      <dgm:prSet/>
      <dgm:spPr/>
      <dgm:t>
        <a:bodyPr/>
        <a:lstStyle/>
        <a:p>
          <a:endParaRPr lang="en-US"/>
        </a:p>
      </dgm:t>
    </dgm:pt>
    <dgm:pt modelId="{C676DC10-49E3-4512-8377-5D2FA742EE06}" type="sibTrans" cxnId="{BDE6E3EE-5BA3-4FBB-AE35-CEB46EC8680A}">
      <dgm:prSet/>
      <dgm:spPr/>
      <dgm:t>
        <a:bodyPr/>
        <a:lstStyle/>
        <a:p>
          <a:endParaRPr lang="en-US"/>
        </a:p>
      </dgm:t>
    </dgm:pt>
    <dgm:pt modelId="{1879F299-A30A-4A26-A558-F785B968AF87}">
      <dgm:prSet/>
      <dgm:spPr/>
      <dgm:t>
        <a:bodyPr/>
        <a:lstStyle/>
        <a:p>
          <a:pPr rtl="0"/>
          <a:r>
            <a:rPr lang="en-US" b="1" dirty="0" smtClean="0"/>
            <a:t>TEKNOLOGI</a:t>
          </a:r>
          <a:endParaRPr lang="en-US" b="1" dirty="0"/>
        </a:p>
      </dgm:t>
    </dgm:pt>
    <dgm:pt modelId="{E122D9E5-17F9-494C-9A50-222692013392}" type="sibTrans" cxnId="{C466F971-3656-4312-9275-420E702C0E87}">
      <dgm:prSet/>
      <dgm:spPr/>
      <dgm:t>
        <a:bodyPr/>
        <a:lstStyle/>
        <a:p>
          <a:endParaRPr lang="en-US"/>
        </a:p>
      </dgm:t>
    </dgm:pt>
    <dgm:pt modelId="{29A451DD-3B50-4DB5-AB64-273EEFCE3DDC}" type="parTrans" cxnId="{C466F971-3656-4312-9275-420E702C0E87}">
      <dgm:prSet/>
      <dgm:spPr/>
      <dgm:t>
        <a:bodyPr/>
        <a:lstStyle/>
        <a:p>
          <a:endParaRPr lang="en-US"/>
        </a:p>
      </dgm:t>
    </dgm:pt>
    <dgm:pt modelId="{2268B94A-DD55-4E2B-B818-2998EC66C527}">
      <dgm:prSet/>
      <dgm:spPr/>
      <dgm:t>
        <a:bodyPr/>
        <a:lstStyle/>
        <a:p>
          <a:pPr rtl="0"/>
          <a:r>
            <a:rPr lang="en-GB" b="1" dirty="0" smtClean="0"/>
            <a:t>SUASANA PERILAKU</a:t>
          </a:r>
          <a:endParaRPr lang="en-US" dirty="0"/>
        </a:p>
      </dgm:t>
    </dgm:pt>
    <dgm:pt modelId="{9225DB94-FE15-499B-91C1-B8B4B82659A7}" type="sibTrans" cxnId="{13D2A239-F725-4AE8-8638-12757F6FD6C3}">
      <dgm:prSet/>
      <dgm:spPr/>
      <dgm:t>
        <a:bodyPr/>
        <a:lstStyle/>
        <a:p>
          <a:endParaRPr lang="en-US"/>
        </a:p>
      </dgm:t>
    </dgm:pt>
    <dgm:pt modelId="{FAF1A394-E23B-46B9-B832-B9EC1D03F08C}" type="parTrans" cxnId="{13D2A239-F725-4AE8-8638-12757F6FD6C3}">
      <dgm:prSet/>
      <dgm:spPr/>
      <dgm:t>
        <a:bodyPr/>
        <a:lstStyle/>
        <a:p>
          <a:endParaRPr lang="en-US"/>
        </a:p>
      </dgm:t>
    </dgm:pt>
    <dgm:pt modelId="{0E39DEA6-DC40-48F0-B3E9-F421A7EF133D}">
      <dgm:prSet/>
      <dgm:spPr/>
      <dgm:t>
        <a:bodyPr/>
        <a:lstStyle/>
        <a:p>
          <a:pPr rtl="0"/>
          <a:r>
            <a:rPr lang="en-GB" b="1" dirty="0" smtClean="0"/>
            <a:t>FAKTOR TEMPORAL</a:t>
          </a:r>
          <a:endParaRPr lang="en-US" dirty="0"/>
        </a:p>
      </dgm:t>
    </dgm:pt>
    <dgm:pt modelId="{C7C2601D-944E-457B-A639-DB83725D79B0}" type="sibTrans" cxnId="{4D12B769-197E-4C54-B695-8C3CE6CB674D}">
      <dgm:prSet/>
      <dgm:spPr/>
      <dgm:t>
        <a:bodyPr/>
        <a:lstStyle/>
        <a:p>
          <a:endParaRPr lang="en-US"/>
        </a:p>
      </dgm:t>
    </dgm:pt>
    <dgm:pt modelId="{05B46720-FD06-4FF2-A693-17D6A77D6368}" type="parTrans" cxnId="{4D12B769-197E-4C54-B695-8C3CE6CB674D}">
      <dgm:prSet/>
      <dgm:spPr/>
      <dgm:t>
        <a:bodyPr/>
        <a:lstStyle/>
        <a:p>
          <a:endParaRPr lang="en-US"/>
        </a:p>
      </dgm:t>
    </dgm:pt>
    <dgm:pt modelId="{435961C5-AE93-489B-B888-A1BE9042A026}" type="pres">
      <dgm:prSet presAssocID="{00F04227-032E-453C-A145-F7A4E2A59C5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461BFC-B196-44F6-A2E8-C5C1E1F36FEC}" type="pres">
      <dgm:prSet presAssocID="{00F04227-032E-453C-A145-F7A4E2A59C58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E5451036-B55E-46C4-8461-95E7B548DC4F}" type="pres">
      <dgm:prSet presAssocID="{00F04227-032E-453C-A145-F7A4E2A59C5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22BE56-1366-4DEB-8332-9D296B3A39C9}" type="pres">
      <dgm:prSet presAssocID="{00F04227-032E-453C-A145-F7A4E2A59C5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07128-FCD1-432D-9E3C-27DC26D6D4A0}" type="pres">
      <dgm:prSet presAssocID="{00F04227-032E-453C-A145-F7A4E2A59C5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4CC5F-09D9-4A18-9999-4D4681EE60FA}" type="pres">
      <dgm:prSet presAssocID="{00F04227-032E-453C-A145-F7A4E2A59C5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5EDAF-5328-4F7A-8A62-F2B46D112B5F}" type="pres">
      <dgm:prSet presAssocID="{00F04227-032E-453C-A145-F7A4E2A59C5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A5C18-3064-43D6-8613-38FCFF525FDB}" type="pres">
      <dgm:prSet presAssocID="{00F04227-032E-453C-A145-F7A4E2A59C5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64CAF5-E5CB-4216-9C59-B5DDBF41679A}" type="pres">
      <dgm:prSet presAssocID="{00F04227-032E-453C-A145-F7A4E2A59C5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479191-4AB6-46BF-B8F2-E4F666DEE9CF}" type="pres">
      <dgm:prSet presAssocID="{00F04227-032E-453C-A145-F7A4E2A59C5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FB574E-A30B-4C8E-A7CF-12B012678106}" type="pres">
      <dgm:prSet presAssocID="{00F04227-032E-453C-A145-F7A4E2A59C5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16590-B642-4D7E-9E89-2D04FE0FF769}" type="pres">
      <dgm:prSet presAssocID="{00F04227-032E-453C-A145-F7A4E2A59C5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D62B1-E0F9-4AC9-95A2-8AE90C4256A7}" type="pres">
      <dgm:prSet presAssocID="{00F04227-032E-453C-A145-F7A4E2A59C5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970C5F-F970-457E-8F8C-4B389BE746AC}" type="pres">
      <dgm:prSet presAssocID="{00F04227-032E-453C-A145-F7A4E2A59C5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0BADC2-5F80-4AB2-AA68-472283913AFC}" type="pres">
      <dgm:prSet presAssocID="{00F04227-032E-453C-A145-F7A4E2A59C5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4F8B3-3D4B-49FE-90C1-FEE2898C1403}" type="pres">
      <dgm:prSet presAssocID="{00F04227-032E-453C-A145-F7A4E2A59C5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9C7E66-D178-41E8-B535-83582A7CA6F8}" type="presOf" srcId="{764EC325-16B8-4BD1-8B61-63121FB26511}" destId="{E5451036-B55E-46C4-8461-95E7B548DC4F}" srcOrd="0" destOrd="0" presId="urn:microsoft.com/office/officeart/2005/8/layout/vProcess5"/>
    <dgm:cxn modelId="{EF493DEE-DA1F-44C7-A414-5B6B394EDFAD}" type="presOf" srcId="{DF0FC3DC-1E89-4134-BFD7-2ECD9C7E3577}" destId="{6C22BE56-1366-4DEB-8332-9D296B3A39C9}" srcOrd="0" destOrd="0" presId="urn:microsoft.com/office/officeart/2005/8/layout/vProcess5"/>
    <dgm:cxn modelId="{FC6FB30D-A12F-44B1-B507-657B8563A3DA}" type="presOf" srcId="{1879F299-A30A-4A26-A558-F785B968AF87}" destId="{8A84F8B3-3D4B-49FE-90C1-FEE2898C1403}" srcOrd="1" destOrd="0" presId="urn:microsoft.com/office/officeart/2005/8/layout/vProcess5"/>
    <dgm:cxn modelId="{2456C48F-0EDB-440A-AC05-28E0899E48BE}" type="presOf" srcId="{00F04227-032E-453C-A145-F7A4E2A59C58}" destId="{435961C5-AE93-489B-B888-A1BE9042A026}" srcOrd="0" destOrd="0" presId="urn:microsoft.com/office/officeart/2005/8/layout/vProcess5"/>
    <dgm:cxn modelId="{4D12B769-197E-4C54-B695-8C3CE6CB674D}" srcId="{00F04227-032E-453C-A145-F7A4E2A59C58}" destId="{0E39DEA6-DC40-48F0-B3E9-F421A7EF133D}" srcOrd="2" destOrd="0" parTransId="{05B46720-FD06-4FF2-A693-17D6A77D6368}" sibTransId="{C7C2601D-944E-457B-A639-DB83725D79B0}"/>
    <dgm:cxn modelId="{7D15DE02-E989-4F8F-8ABE-535EC2C13143}" type="presOf" srcId="{0E39DEA6-DC40-48F0-B3E9-F421A7EF133D}" destId="{A3607128-FCD1-432D-9E3C-27DC26D6D4A0}" srcOrd="0" destOrd="0" presId="urn:microsoft.com/office/officeart/2005/8/layout/vProcess5"/>
    <dgm:cxn modelId="{2976B399-DC61-46B2-AA16-96738BBEBE1D}" srcId="{00F04227-032E-453C-A145-F7A4E2A59C58}" destId="{764EC325-16B8-4BD1-8B61-63121FB26511}" srcOrd="0" destOrd="0" parTransId="{116059BE-6E71-425A-A107-F06536A9D5C8}" sibTransId="{4A704D4F-4924-45A3-AC92-9DAE3DED82AC}"/>
    <dgm:cxn modelId="{3ACB4A19-D53E-4F2A-8168-B29E7A17EB8D}" type="presOf" srcId="{0E39DEA6-DC40-48F0-B3E9-F421A7EF133D}" destId="{7D970C5F-F970-457E-8F8C-4B389BE746AC}" srcOrd="1" destOrd="0" presId="urn:microsoft.com/office/officeart/2005/8/layout/vProcess5"/>
    <dgm:cxn modelId="{153E05EE-9F56-4D36-822B-45AD2FCD0E7E}" type="presOf" srcId="{2268B94A-DD55-4E2B-B818-2998EC66C527}" destId="{FBB4CC5F-09D9-4A18-9999-4D4681EE60FA}" srcOrd="0" destOrd="0" presId="urn:microsoft.com/office/officeart/2005/8/layout/vProcess5"/>
    <dgm:cxn modelId="{B1354CE6-7943-4186-AA7D-3C9DDC0E2346}" type="presOf" srcId="{2268B94A-DD55-4E2B-B818-2998EC66C527}" destId="{A40BADC2-5F80-4AB2-AA68-472283913AFC}" srcOrd="1" destOrd="0" presId="urn:microsoft.com/office/officeart/2005/8/layout/vProcess5"/>
    <dgm:cxn modelId="{13D2A239-F725-4AE8-8638-12757F6FD6C3}" srcId="{00F04227-032E-453C-A145-F7A4E2A59C58}" destId="{2268B94A-DD55-4E2B-B818-2998EC66C527}" srcOrd="3" destOrd="0" parTransId="{FAF1A394-E23B-46B9-B832-B9EC1D03F08C}" sibTransId="{9225DB94-FE15-499B-91C1-B8B4B82659A7}"/>
    <dgm:cxn modelId="{79E6D329-C168-4276-8A24-BDA305BA01BE}" type="presOf" srcId="{C7C2601D-944E-457B-A639-DB83725D79B0}" destId="{46479191-4AB6-46BF-B8F2-E4F666DEE9CF}" srcOrd="0" destOrd="0" presId="urn:microsoft.com/office/officeart/2005/8/layout/vProcess5"/>
    <dgm:cxn modelId="{8879DC22-2550-46D5-8321-4314BC345E99}" type="presOf" srcId="{4A704D4F-4924-45A3-AC92-9DAE3DED82AC}" destId="{044A5C18-3064-43D6-8613-38FCFF525FDB}" srcOrd="0" destOrd="0" presId="urn:microsoft.com/office/officeart/2005/8/layout/vProcess5"/>
    <dgm:cxn modelId="{91D43F44-ECD3-4BA3-B569-88EF1ED61396}" type="presOf" srcId="{9225DB94-FE15-499B-91C1-B8B4B82659A7}" destId="{B2FB574E-A30B-4C8E-A7CF-12B012678106}" srcOrd="0" destOrd="0" presId="urn:microsoft.com/office/officeart/2005/8/layout/vProcess5"/>
    <dgm:cxn modelId="{5D76FDA1-E2ED-480A-B189-86F4D6038C5C}" type="presOf" srcId="{DF0FC3DC-1E89-4134-BFD7-2ECD9C7E3577}" destId="{5D6D62B1-E0F9-4AC9-95A2-8AE90C4256A7}" srcOrd="1" destOrd="0" presId="urn:microsoft.com/office/officeart/2005/8/layout/vProcess5"/>
    <dgm:cxn modelId="{C466F971-3656-4312-9275-420E702C0E87}" srcId="{00F04227-032E-453C-A145-F7A4E2A59C58}" destId="{1879F299-A30A-4A26-A558-F785B968AF87}" srcOrd="4" destOrd="0" parTransId="{29A451DD-3B50-4DB5-AB64-273EEFCE3DDC}" sibTransId="{E122D9E5-17F9-494C-9A50-222692013392}"/>
    <dgm:cxn modelId="{4F764CE7-5EB8-43F6-998C-897385FCAB53}" type="presOf" srcId="{764EC325-16B8-4BD1-8B61-63121FB26511}" destId="{36116590-B642-4D7E-9E89-2D04FE0FF769}" srcOrd="1" destOrd="0" presId="urn:microsoft.com/office/officeart/2005/8/layout/vProcess5"/>
    <dgm:cxn modelId="{727A66C9-B365-4D3F-8A7B-CBFB120C1A56}" type="presOf" srcId="{C676DC10-49E3-4512-8377-5D2FA742EE06}" destId="{8B64CAF5-E5CB-4216-9C59-B5DDBF41679A}" srcOrd="0" destOrd="0" presId="urn:microsoft.com/office/officeart/2005/8/layout/vProcess5"/>
    <dgm:cxn modelId="{BDE6E3EE-5BA3-4FBB-AE35-CEB46EC8680A}" srcId="{00F04227-032E-453C-A145-F7A4E2A59C58}" destId="{DF0FC3DC-1E89-4134-BFD7-2ECD9C7E3577}" srcOrd="1" destOrd="0" parTransId="{1489576A-F711-433B-837A-1C5A2EE94923}" sibTransId="{C676DC10-49E3-4512-8377-5D2FA742EE06}"/>
    <dgm:cxn modelId="{13B54E55-332B-42CE-9195-02DF3E0A227A}" type="presOf" srcId="{1879F299-A30A-4A26-A558-F785B968AF87}" destId="{7F05EDAF-5328-4F7A-8A62-F2B46D112B5F}" srcOrd="0" destOrd="0" presId="urn:microsoft.com/office/officeart/2005/8/layout/vProcess5"/>
    <dgm:cxn modelId="{8A48630E-7156-4CE1-A79E-DC98473DBAC5}" type="presParOf" srcId="{435961C5-AE93-489B-B888-A1BE9042A026}" destId="{6D461BFC-B196-44F6-A2E8-C5C1E1F36FEC}" srcOrd="0" destOrd="0" presId="urn:microsoft.com/office/officeart/2005/8/layout/vProcess5"/>
    <dgm:cxn modelId="{F11FBFB7-567F-4465-8E81-B4BED00F443B}" type="presParOf" srcId="{435961C5-AE93-489B-B888-A1BE9042A026}" destId="{E5451036-B55E-46C4-8461-95E7B548DC4F}" srcOrd="1" destOrd="0" presId="urn:microsoft.com/office/officeart/2005/8/layout/vProcess5"/>
    <dgm:cxn modelId="{9FAA6D8D-19E1-424A-B77D-EE95BC88FC07}" type="presParOf" srcId="{435961C5-AE93-489B-B888-A1BE9042A026}" destId="{6C22BE56-1366-4DEB-8332-9D296B3A39C9}" srcOrd="2" destOrd="0" presId="urn:microsoft.com/office/officeart/2005/8/layout/vProcess5"/>
    <dgm:cxn modelId="{065008C9-2525-4E7E-B1C8-A0DEF89F1852}" type="presParOf" srcId="{435961C5-AE93-489B-B888-A1BE9042A026}" destId="{A3607128-FCD1-432D-9E3C-27DC26D6D4A0}" srcOrd="3" destOrd="0" presId="urn:microsoft.com/office/officeart/2005/8/layout/vProcess5"/>
    <dgm:cxn modelId="{70B5531C-5E56-41BE-B56A-D391EF926619}" type="presParOf" srcId="{435961C5-AE93-489B-B888-A1BE9042A026}" destId="{FBB4CC5F-09D9-4A18-9999-4D4681EE60FA}" srcOrd="4" destOrd="0" presId="urn:microsoft.com/office/officeart/2005/8/layout/vProcess5"/>
    <dgm:cxn modelId="{03008699-6144-4D14-AF6B-82B07C89D90E}" type="presParOf" srcId="{435961C5-AE93-489B-B888-A1BE9042A026}" destId="{7F05EDAF-5328-4F7A-8A62-F2B46D112B5F}" srcOrd="5" destOrd="0" presId="urn:microsoft.com/office/officeart/2005/8/layout/vProcess5"/>
    <dgm:cxn modelId="{B70812B0-15DE-49DD-85A5-28F08BA02314}" type="presParOf" srcId="{435961C5-AE93-489B-B888-A1BE9042A026}" destId="{044A5C18-3064-43D6-8613-38FCFF525FDB}" srcOrd="6" destOrd="0" presId="urn:microsoft.com/office/officeart/2005/8/layout/vProcess5"/>
    <dgm:cxn modelId="{D088D4A2-A730-4E24-94D2-9A56F15A4DA7}" type="presParOf" srcId="{435961C5-AE93-489B-B888-A1BE9042A026}" destId="{8B64CAF5-E5CB-4216-9C59-B5DDBF41679A}" srcOrd="7" destOrd="0" presId="urn:microsoft.com/office/officeart/2005/8/layout/vProcess5"/>
    <dgm:cxn modelId="{26C36195-FCE8-4EBB-8D27-9E06B318FB2E}" type="presParOf" srcId="{435961C5-AE93-489B-B888-A1BE9042A026}" destId="{46479191-4AB6-46BF-B8F2-E4F666DEE9CF}" srcOrd="8" destOrd="0" presId="urn:microsoft.com/office/officeart/2005/8/layout/vProcess5"/>
    <dgm:cxn modelId="{1A5B2D54-38F4-44A5-9631-747C99890F24}" type="presParOf" srcId="{435961C5-AE93-489B-B888-A1BE9042A026}" destId="{B2FB574E-A30B-4C8E-A7CF-12B012678106}" srcOrd="9" destOrd="0" presId="urn:microsoft.com/office/officeart/2005/8/layout/vProcess5"/>
    <dgm:cxn modelId="{D7F7B3B8-B80E-482C-87A6-6D3DB5EB6AB6}" type="presParOf" srcId="{435961C5-AE93-489B-B888-A1BE9042A026}" destId="{36116590-B642-4D7E-9E89-2D04FE0FF769}" srcOrd="10" destOrd="0" presId="urn:microsoft.com/office/officeart/2005/8/layout/vProcess5"/>
    <dgm:cxn modelId="{84985AFF-8D9E-44AD-9C8E-A284B83D7AF0}" type="presParOf" srcId="{435961C5-AE93-489B-B888-A1BE9042A026}" destId="{5D6D62B1-E0F9-4AC9-95A2-8AE90C4256A7}" srcOrd="11" destOrd="0" presId="urn:microsoft.com/office/officeart/2005/8/layout/vProcess5"/>
    <dgm:cxn modelId="{B666CB3B-CD89-4853-B65A-A7BB71DAE892}" type="presParOf" srcId="{435961C5-AE93-489B-B888-A1BE9042A026}" destId="{7D970C5F-F970-457E-8F8C-4B389BE746AC}" srcOrd="12" destOrd="0" presId="urn:microsoft.com/office/officeart/2005/8/layout/vProcess5"/>
    <dgm:cxn modelId="{AC4EB6A5-613E-469D-894E-02F3E2530FF8}" type="presParOf" srcId="{435961C5-AE93-489B-B888-A1BE9042A026}" destId="{A40BADC2-5F80-4AB2-AA68-472283913AFC}" srcOrd="13" destOrd="0" presId="urn:microsoft.com/office/officeart/2005/8/layout/vProcess5"/>
    <dgm:cxn modelId="{6EA35FB6-2F32-4224-BB9F-01C808237880}" type="presParOf" srcId="{435961C5-AE93-489B-B888-A1BE9042A026}" destId="{8A84F8B3-3D4B-49FE-90C1-FEE2898C140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2EFBCE-6586-4584-8AF6-786B02D63E55}">
      <dsp:nvSpPr>
        <dsp:cNvPr id="0" name=""/>
        <dsp:cNvSpPr/>
      </dsp:nvSpPr>
      <dsp:spPr>
        <a:xfrm>
          <a:off x="0" y="1270433"/>
          <a:ext cx="664373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6F63858-D671-40C2-9BF3-AA218C437052}">
      <dsp:nvSpPr>
        <dsp:cNvPr id="0" name=""/>
        <dsp:cNvSpPr/>
      </dsp:nvSpPr>
      <dsp:spPr>
        <a:xfrm>
          <a:off x="332186" y="975232"/>
          <a:ext cx="4650613" cy="590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782" tIns="0" rIns="17578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STRUKTUR BIOLOGIS MANUSIA</a:t>
          </a:r>
          <a:endParaRPr lang="en-US" sz="2000" kern="1200" dirty="0"/>
        </a:p>
      </dsp:txBody>
      <dsp:txXfrm>
        <a:off x="332186" y="975232"/>
        <a:ext cx="4650613" cy="590400"/>
      </dsp:txXfrm>
    </dsp:sp>
    <dsp:sp modelId="{AEAF5170-58D8-4154-B90B-23E36BDCA1F3}">
      <dsp:nvSpPr>
        <dsp:cNvPr id="0" name=""/>
        <dsp:cNvSpPr/>
      </dsp:nvSpPr>
      <dsp:spPr>
        <a:xfrm>
          <a:off x="0" y="2177633"/>
          <a:ext cx="664373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299875"/>
              <a:satOff val="-12745"/>
              <a:lumOff val="2872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95536AE-342F-45CE-9DF6-8A152DB4A791}">
      <dsp:nvSpPr>
        <dsp:cNvPr id="0" name=""/>
        <dsp:cNvSpPr/>
      </dsp:nvSpPr>
      <dsp:spPr>
        <a:xfrm>
          <a:off x="332186" y="1882433"/>
          <a:ext cx="4650613" cy="590400"/>
        </a:xfrm>
        <a:prstGeom prst="roundRect">
          <a:avLst/>
        </a:prstGeom>
        <a:gradFill rotWithShape="0">
          <a:gsLst>
            <a:gs pos="0">
              <a:schemeClr val="accent4">
                <a:hueOff val="299875"/>
                <a:satOff val="-12745"/>
                <a:lumOff val="28727"/>
                <a:alphaOff val="0"/>
                <a:shade val="51000"/>
                <a:satMod val="130000"/>
              </a:schemeClr>
            </a:gs>
            <a:gs pos="80000">
              <a:schemeClr val="accent4">
                <a:hueOff val="299875"/>
                <a:satOff val="-12745"/>
                <a:lumOff val="28727"/>
                <a:alphaOff val="0"/>
                <a:shade val="93000"/>
                <a:satMod val="130000"/>
              </a:schemeClr>
            </a:gs>
            <a:gs pos="100000">
              <a:schemeClr val="accent4">
                <a:hueOff val="299875"/>
                <a:satOff val="-12745"/>
                <a:lumOff val="2872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782" tIns="0" rIns="17578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charset="0"/>
            </a:rPr>
            <a:t>INSTINK</a:t>
          </a:r>
          <a:endParaRPr lang="en-US" sz="2000" kern="1200" dirty="0">
            <a:latin typeface="Arial" charset="0"/>
          </a:endParaRPr>
        </a:p>
      </dsp:txBody>
      <dsp:txXfrm>
        <a:off x="332186" y="1882433"/>
        <a:ext cx="4650613" cy="590400"/>
      </dsp:txXfrm>
    </dsp:sp>
    <dsp:sp modelId="{919BD50B-53A2-47EB-8B00-7FBBFBE8316F}">
      <dsp:nvSpPr>
        <dsp:cNvPr id="0" name=""/>
        <dsp:cNvSpPr/>
      </dsp:nvSpPr>
      <dsp:spPr>
        <a:xfrm>
          <a:off x="0" y="3084833"/>
          <a:ext cx="664373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599751"/>
              <a:satOff val="-25490"/>
              <a:lumOff val="5745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3E10C2-D4B1-48D4-83A0-CF4959227764}">
      <dsp:nvSpPr>
        <dsp:cNvPr id="0" name=""/>
        <dsp:cNvSpPr/>
      </dsp:nvSpPr>
      <dsp:spPr>
        <a:xfrm>
          <a:off x="332186" y="2789633"/>
          <a:ext cx="4650613" cy="590400"/>
        </a:xfrm>
        <a:prstGeom prst="roundRect">
          <a:avLst/>
        </a:prstGeom>
        <a:gradFill rotWithShape="0">
          <a:gsLst>
            <a:gs pos="0">
              <a:schemeClr val="accent4">
                <a:hueOff val="599751"/>
                <a:satOff val="-25490"/>
                <a:lumOff val="57454"/>
                <a:alphaOff val="0"/>
                <a:shade val="51000"/>
                <a:satMod val="130000"/>
              </a:schemeClr>
            </a:gs>
            <a:gs pos="80000">
              <a:schemeClr val="accent4">
                <a:hueOff val="599751"/>
                <a:satOff val="-25490"/>
                <a:lumOff val="57454"/>
                <a:alphaOff val="0"/>
                <a:shade val="93000"/>
                <a:satMod val="130000"/>
              </a:schemeClr>
            </a:gs>
            <a:gs pos="100000">
              <a:schemeClr val="accent4">
                <a:hueOff val="599751"/>
                <a:satOff val="-25490"/>
                <a:lumOff val="574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782" tIns="0" rIns="17578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charset="0"/>
            </a:rPr>
            <a:t>KEBUTUHAN BIOLOGIS</a:t>
          </a:r>
          <a:endParaRPr lang="en-US" sz="2000" kern="1200" dirty="0">
            <a:latin typeface="Arial" charset="0"/>
          </a:endParaRPr>
        </a:p>
      </dsp:txBody>
      <dsp:txXfrm>
        <a:off x="332186" y="2789633"/>
        <a:ext cx="4650613" cy="590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2EFBCE-6586-4584-8AF6-786B02D63E55}">
      <dsp:nvSpPr>
        <dsp:cNvPr id="0" name=""/>
        <dsp:cNvSpPr/>
      </dsp:nvSpPr>
      <dsp:spPr>
        <a:xfrm>
          <a:off x="0" y="265492"/>
          <a:ext cx="664373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6F63858-D671-40C2-9BF3-AA218C437052}">
      <dsp:nvSpPr>
        <dsp:cNvPr id="0" name=""/>
        <dsp:cNvSpPr/>
      </dsp:nvSpPr>
      <dsp:spPr>
        <a:xfrm>
          <a:off x="332186" y="14572"/>
          <a:ext cx="4650613" cy="501840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782" tIns="0" rIns="17578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ial" charset="0"/>
            </a:rPr>
            <a:t>MOTIF SOSIOGENIS</a:t>
          </a:r>
          <a:endParaRPr lang="en-US" sz="1700" kern="1200" dirty="0"/>
        </a:p>
      </dsp:txBody>
      <dsp:txXfrm>
        <a:off x="332186" y="14572"/>
        <a:ext cx="4650613" cy="501840"/>
      </dsp:txXfrm>
    </dsp:sp>
    <dsp:sp modelId="{AEAF5170-58D8-4154-B90B-23E36BDCA1F3}">
      <dsp:nvSpPr>
        <dsp:cNvPr id="0" name=""/>
        <dsp:cNvSpPr/>
      </dsp:nvSpPr>
      <dsp:spPr>
        <a:xfrm>
          <a:off x="0" y="1036612"/>
          <a:ext cx="664373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50000"/>
              <a:hueOff val="228077"/>
              <a:satOff val="-24928"/>
              <a:lumOff val="192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95536AE-342F-45CE-9DF6-8A152DB4A791}">
      <dsp:nvSpPr>
        <dsp:cNvPr id="0" name=""/>
        <dsp:cNvSpPr/>
      </dsp:nvSpPr>
      <dsp:spPr>
        <a:xfrm>
          <a:off x="332186" y="785692"/>
          <a:ext cx="4650613" cy="501840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228077"/>
                <a:satOff val="-24928"/>
                <a:lumOff val="19258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228077"/>
                <a:satOff val="-24928"/>
                <a:lumOff val="19258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228077"/>
                <a:satOff val="-24928"/>
                <a:lumOff val="192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782" tIns="0" rIns="17578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ial" charset="0"/>
            </a:rPr>
            <a:t>SIKAP</a:t>
          </a:r>
          <a:endParaRPr lang="en-US" sz="1700" kern="1200" dirty="0">
            <a:latin typeface="Arial" charset="0"/>
          </a:endParaRPr>
        </a:p>
      </dsp:txBody>
      <dsp:txXfrm>
        <a:off x="332186" y="785692"/>
        <a:ext cx="4650613" cy="501840"/>
      </dsp:txXfrm>
    </dsp:sp>
    <dsp:sp modelId="{919BD50B-53A2-47EB-8B00-7FBBFBE8316F}">
      <dsp:nvSpPr>
        <dsp:cNvPr id="0" name=""/>
        <dsp:cNvSpPr/>
      </dsp:nvSpPr>
      <dsp:spPr>
        <a:xfrm>
          <a:off x="0" y="1807732"/>
          <a:ext cx="664373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50000"/>
              <a:hueOff val="456154"/>
              <a:satOff val="-49855"/>
              <a:lumOff val="385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3E10C2-D4B1-48D4-83A0-CF4959227764}">
      <dsp:nvSpPr>
        <dsp:cNvPr id="0" name=""/>
        <dsp:cNvSpPr/>
      </dsp:nvSpPr>
      <dsp:spPr>
        <a:xfrm>
          <a:off x="332186" y="1556812"/>
          <a:ext cx="4650613" cy="501840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456154"/>
                <a:satOff val="-49855"/>
                <a:lumOff val="38517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456154"/>
                <a:satOff val="-49855"/>
                <a:lumOff val="38517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456154"/>
                <a:satOff val="-49855"/>
                <a:lumOff val="385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782" tIns="0" rIns="17578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ial" charset="0"/>
            </a:rPr>
            <a:t>EMOSI</a:t>
          </a:r>
          <a:endParaRPr lang="en-US" sz="1700" kern="1200" dirty="0">
            <a:latin typeface="Arial" charset="0"/>
          </a:endParaRPr>
        </a:p>
      </dsp:txBody>
      <dsp:txXfrm>
        <a:off x="332186" y="1556812"/>
        <a:ext cx="4650613" cy="501840"/>
      </dsp:txXfrm>
    </dsp:sp>
    <dsp:sp modelId="{E8D0C83B-DC67-4BFF-B00C-EF1A0790A37B}">
      <dsp:nvSpPr>
        <dsp:cNvPr id="0" name=""/>
        <dsp:cNvSpPr/>
      </dsp:nvSpPr>
      <dsp:spPr>
        <a:xfrm>
          <a:off x="0" y="2578852"/>
          <a:ext cx="664373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50000"/>
              <a:hueOff val="684230"/>
              <a:satOff val="-74783"/>
              <a:lumOff val="577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7BBBE82-6E29-4BC6-BB3A-CA7F064A99AE}">
      <dsp:nvSpPr>
        <dsp:cNvPr id="0" name=""/>
        <dsp:cNvSpPr/>
      </dsp:nvSpPr>
      <dsp:spPr>
        <a:xfrm>
          <a:off x="332186" y="2327932"/>
          <a:ext cx="4650613" cy="501840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684230"/>
                <a:satOff val="-74783"/>
                <a:lumOff val="57775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684230"/>
                <a:satOff val="-74783"/>
                <a:lumOff val="57775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684230"/>
                <a:satOff val="-74783"/>
                <a:lumOff val="577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782" tIns="0" rIns="17578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ial" charset="0"/>
            </a:rPr>
            <a:t>KEPERCAYAAN</a:t>
          </a:r>
          <a:endParaRPr lang="en-US" sz="1700" kern="1200" dirty="0">
            <a:latin typeface="Arial" charset="0"/>
          </a:endParaRPr>
        </a:p>
      </dsp:txBody>
      <dsp:txXfrm>
        <a:off x="332186" y="2327932"/>
        <a:ext cx="4650613" cy="501840"/>
      </dsp:txXfrm>
    </dsp:sp>
    <dsp:sp modelId="{A4F6D459-8838-424E-B24F-D29F20D5B532}">
      <dsp:nvSpPr>
        <dsp:cNvPr id="0" name=""/>
        <dsp:cNvSpPr/>
      </dsp:nvSpPr>
      <dsp:spPr>
        <a:xfrm>
          <a:off x="0" y="3349973"/>
          <a:ext cx="664373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50000"/>
              <a:hueOff val="456154"/>
              <a:satOff val="-49855"/>
              <a:lumOff val="385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DB9511-9294-483A-B38C-BC4CDF316002}">
      <dsp:nvSpPr>
        <dsp:cNvPr id="0" name=""/>
        <dsp:cNvSpPr/>
      </dsp:nvSpPr>
      <dsp:spPr>
        <a:xfrm>
          <a:off x="332186" y="3099053"/>
          <a:ext cx="4650613" cy="501840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456154"/>
                <a:satOff val="-49855"/>
                <a:lumOff val="38517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456154"/>
                <a:satOff val="-49855"/>
                <a:lumOff val="38517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456154"/>
                <a:satOff val="-49855"/>
                <a:lumOff val="385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782" tIns="0" rIns="17578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ial" charset="0"/>
            </a:rPr>
            <a:t>KEBIASAAN</a:t>
          </a:r>
          <a:endParaRPr lang="en-US" sz="1700" kern="1200" dirty="0"/>
        </a:p>
      </dsp:txBody>
      <dsp:txXfrm>
        <a:off x="332186" y="3099053"/>
        <a:ext cx="4650613" cy="501840"/>
      </dsp:txXfrm>
    </dsp:sp>
    <dsp:sp modelId="{A2834DFC-957E-4B12-9479-028ACA4DAD70}">
      <dsp:nvSpPr>
        <dsp:cNvPr id="0" name=""/>
        <dsp:cNvSpPr/>
      </dsp:nvSpPr>
      <dsp:spPr>
        <a:xfrm>
          <a:off x="0" y="4121093"/>
          <a:ext cx="6643734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50000"/>
              <a:hueOff val="228077"/>
              <a:satOff val="-24928"/>
              <a:lumOff val="192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31B108-78F7-412F-BDAC-247F3B3B3A4D}">
      <dsp:nvSpPr>
        <dsp:cNvPr id="0" name=""/>
        <dsp:cNvSpPr/>
      </dsp:nvSpPr>
      <dsp:spPr>
        <a:xfrm>
          <a:off x="332186" y="3870173"/>
          <a:ext cx="4650613" cy="501840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228077"/>
                <a:satOff val="-24928"/>
                <a:lumOff val="19258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228077"/>
                <a:satOff val="-24928"/>
                <a:lumOff val="19258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228077"/>
                <a:satOff val="-24928"/>
                <a:lumOff val="192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782" tIns="0" rIns="17578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rial" charset="0"/>
            </a:rPr>
            <a:t>KEMAUAN</a:t>
          </a:r>
          <a:endParaRPr lang="en-US" sz="1700" kern="1200" dirty="0"/>
        </a:p>
      </dsp:txBody>
      <dsp:txXfrm>
        <a:off x="332186" y="3870173"/>
        <a:ext cx="4650613" cy="5018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451036-B55E-46C4-8461-95E7B548DC4F}">
      <dsp:nvSpPr>
        <dsp:cNvPr id="0" name=""/>
        <dsp:cNvSpPr/>
      </dsp:nvSpPr>
      <dsp:spPr>
        <a:xfrm>
          <a:off x="0" y="0"/>
          <a:ext cx="6336792" cy="9044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FAKTOR EKOLOGIS </a:t>
          </a:r>
          <a:endParaRPr lang="en-US" sz="2400" b="1" kern="1200" dirty="0"/>
        </a:p>
      </dsp:txBody>
      <dsp:txXfrm>
        <a:off x="0" y="0"/>
        <a:ext cx="5308035" cy="904401"/>
      </dsp:txXfrm>
    </dsp:sp>
    <dsp:sp modelId="{6C22BE56-1366-4DEB-8332-9D296B3A39C9}">
      <dsp:nvSpPr>
        <dsp:cNvPr id="0" name=""/>
        <dsp:cNvSpPr/>
      </dsp:nvSpPr>
      <dsp:spPr>
        <a:xfrm>
          <a:off x="473202" y="1030013"/>
          <a:ext cx="6336792" cy="904401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FAKTOR RANCANGAN &amp;ARSITEKTUR</a:t>
          </a:r>
          <a:endParaRPr lang="en-US" sz="2400" kern="1200" dirty="0"/>
        </a:p>
      </dsp:txBody>
      <dsp:txXfrm>
        <a:off x="473202" y="1030013"/>
        <a:ext cx="5275728" cy="904401"/>
      </dsp:txXfrm>
    </dsp:sp>
    <dsp:sp modelId="{A3607128-FCD1-432D-9E3C-27DC26D6D4A0}">
      <dsp:nvSpPr>
        <dsp:cNvPr id="0" name=""/>
        <dsp:cNvSpPr/>
      </dsp:nvSpPr>
      <dsp:spPr>
        <a:xfrm>
          <a:off x="946404" y="2060026"/>
          <a:ext cx="6336792" cy="9044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FAKTOR TEMPORAL</a:t>
          </a:r>
          <a:endParaRPr lang="en-US" sz="2400" kern="1200" dirty="0"/>
        </a:p>
      </dsp:txBody>
      <dsp:txXfrm>
        <a:off x="946404" y="2060026"/>
        <a:ext cx="5275728" cy="904401"/>
      </dsp:txXfrm>
    </dsp:sp>
    <dsp:sp modelId="{FBB4CC5F-09D9-4A18-9999-4D4681EE60FA}">
      <dsp:nvSpPr>
        <dsp:cNvPr id="0" name=""/>
        <dsp:cNvSpPr/>
      </dsp:nvSpPr>
      <dsp:spPr>
        <a:xfrm>
          <a:off x="1419605" y="3090039"/>
          <a:ext cx="6336792" cy="9044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SUASANA PERILAKU</a:t>
          </a:r>
          <a:endParaRPr lang="en-US" sz="2400" kern="1200" dirty="0"/>
        </a:p>
      </dsp:txBody>
      <dsp:txXfrm>
        <a:off x="1419605" y="3090039"/>
        <a:ext cx="5275728" cy="904401"/>
      </dsp:txXfrm>
    </dsp:sp>
    <dsp:sp modelId="{7F05EDAF-5328-4F7A-8A62-F2B46D112B5F}">
      <dsp:nvSpPr>
        <dsp:cNvPr id="0" name=""/>
        <dsp:cNvSpPr/>
      </dsp:nvSpPr>
      <dsp:spPr>
        <a:xfrm>
          <a:off x="1892808" y="4120052"/>
          <a:ext cx="6336792" cy="90440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TEKNOLOGI</a:t>
          </a:r>
          <a:endParaRPr lang="en-US" sz="2400" b="1" kern="1200" dirty="0"/>
        </a:p>
      </dsp:txBody>
      <dsp:txXfrm>
        <a:off x="1892808" y="4120052"/>
        <a:ext cx="5275728" cy="904401"/>
      </dsp:txXfrm>
    </dsp:sp>
    <dsp:sp modelId="{044A5C18-3064-43D6-8613-38FCFF525FDB}">
      <dsp:nvSpPr>
        <dsp:cNvPr id="0" name=""/>
        <dsp:cNvSpPr/>
      </dsp:nvSpPr>
      <dsp:spPr>
        <a:xfrm>
          <a:off x="5748930" y="660715"/>
          <a:ext cx="587861" cy="58786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5748930" y="660715"/>
        <a:ext cx="587861" cy="587861"/>
      </dsp:txXfrm>
    </dsp:sp>
    <dsp:sp modelId="{8B64CAF5-E5CB-4216-9C59-B5DDBF41679A}">
      <dsp:nvSpPr>
        <dsp:cNvPr id="0" name=""/>
        <dsp:cNvSpPr/>
      </dsp:nvSpPr>
      <dsp:spPr>
        <a:xfrm>
          <a:off x="6222132" y="1690728"/>
          <a:ext cx="587861" cy="58786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6222132" y="1690728"/>
        <a:ext cx="587861" cy="587861"/>
      </dsp:txXfrm>
    </dsp:sp>
    <dsp:sp modelId="{46479191-4AB6-46BF-B8F2-E4F666DEE9CF}">
      <dsp:nvSpPr>
        <dsp:cNvPr id="0" name=""/>
        <dsp:cNvSpPr/>
      </dsp:nvSpPr>
      <dsp:spPr>
        <a:xfrm>
          <a:off x="6695334" y="2705668"/>
          <a:ext cx="587861" cy="58786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6695334" y="2705668"/>
        <a:ext cx="587861" cy="587861"/>
      </dsp:txXfrm>
    </dsp:sp>
    <dsp:sp modelId="{B2FB574E-A30B-4C8E-A7CF-12B012678106}">
      <dsp:nvSpPr>
        <dsp:cNvPr id="0" name=""/>
        <dsp:cNvSpPr/>
      </dsp:nvSpPr>
      <dsp:spPr>
        <a:xfrm>
          <a:off x="7168536" y="3745730"/>
          <a:ext cx="587861" cy="58786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7168536" y="3745730"/>
        <a:ext cx="587861" cy="587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" name="Rectangle 78"/>
          <p:cNvSpPr>
            <a:spLocks noChangeArrowheads="1"/>
          </p:cNvSpPr>
          <p:nvPr/>
        </p:nvSpPr>
        <p:spPr bwMode="gray">
          <a:xfrm rot="5400000">
            <a:off x="7904162" y="1163638"/>
            <a:ext cx="2098675" cy="38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5791200" cy="16986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90975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3886200" y="5715000"/>
            <a:ext cx="1612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Verdana" pitchFamily="34" charset="0"/>
              </a:rPr>
              <a:t>LOGO</a:t>
            </a:r>
          </a:p>
        </p:txBody>
      </p:sp>
      <p:grpSp>
        <p:nvGrpSpPr>
          <p:cNvPr id="3103" name="Group 31"/>
          <p:cNvGrpSpPr>
            <a:grpSpLocks/>
          </p:cNvGrpSpPr>
          <p:nvPr/>
        </p:nvGrpSpPr>
        <p:grpSpPr bwMode="auto">
          <a:xfrm rot="421294">
            <a:off x="971550" y="692150"/>
            <a:ext cx="1871663" cy="1944688"/>
            <a:chOff x="521" y="482"/>
            <a:chExt cx="1134" cy="1142"/>
          </a:xfrm>
        </p:grpSpPr>
        <p:sp>
          <p:nvSpPr>
            <p:cNvPr id="3104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79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grpSp>
          <p:nvGrpSpPr>
            <p:cNvPr id="3105" name="Group 33"/>
            <p:cNvGrpSpPr>
              <a:grpSpLocks/>
            </p:cNvGrpSpPr>
            <p:nvPr userDrawn="1"/>
          </p:nvGrpSpPr>
          <p:grpSpPr bwMode="auto">
            <a:xfrm rot="56277">
              <a:off x="1311" y="1224"/>
              <a:ext cx="266" cy="218"/>
              <a:chOff x="3452" y="878"/>
              <a:chExt cx="402" cy="342"/>
            </a:xfrm>
          </p:grpSpPr>
          <p:sp>
            <p:nvSpPr>
              <p:cNvPr id="3106" name="Oval 3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07" name="Oval 3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08" name="Oval 3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3109" name="Group 37"/>
            <p:cNvGrpSpPr>
              <a:grpSpLocks/>
            </p:cNvGrpSpPr>
            <p:nvPr userDrawn="1"/>
          </p:nvGrpSpPr>
          <p:grpSpPr bwMode="auto">
            <a:xfrm rot="-23983151">
              <a:off x="1390" y="942"/>
              <a:ext cx="265" cy="219"/>
              <a:chOff x="3452" y="878"/>
              <a:chExt cx="402" cy="342"/>
            </a:xfrm>
          </p:grpSpPr>
          <p:sp>
            <p:nvSpPr>
              <p:cNvPr id="3110" name="Oval 3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11" name="Oval 3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12" name="Oval 4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3113" name="Group 41"/>
            <p:cNvGrpSpPr>
              <a:grpSpLocks/>
            </p:cNvGrpSpPr>
            <p:nvPr userDrawn="1"/>
          </p:nvGrpSpPr>
          <p:grpSpPr bwMode="auto">
            <a:xfrm rot="-4925197">
              <a:off x="1293" y="630"/>
              <a:ext cx="257" cy="226"/>
              <a:chOff x="3452" y="878"/>
              <a:chExt cx="402" cy="342"/>
            </a:xfrm>
          </p:grpSpPr>
          <p:sp>
            <p:nvSpPr>
              <p:cNvPr id="3114" name="Oval 4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15" name="Oval 4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16" name="Oval 4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3117" name="Group 45"/>
            <p:cNvGrpSpPr>
              <a:grpSpLocks/>
            </p:cNvGrpSpPr>
            <p:nvPr userDrawn="1"/>
          </p:nvGrpSpPr>
          <p:grpSpPr bwMode="auto">
            <a:xfrm rot="3149186">
              <a:off x="985" y="1383"/>
              <a:ext cx="257" cy="226"/>
              <a:chOff x="3452" y="878"/>
              <a:chExt cx="402" cy="342"/>
            </a:xfrm>
          </p:grpSpPr>
          <p:sp>
            <p:nvSpPr>
              <p:cNvPr id="3118" name="Oval 46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19" name="Oval 47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20" name="Oval 48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3121" name="Group 49"/>
            <p:cNvGrpSpPr>
              <a:grpSpLocks/>
            </p:cNvGrpSpPr>
            <p:nvPr userDrawn="1"/>
          </p:nvGrpSpPr>
          <p:grpSpPr bwMode="auto">
            <a:xfrm rot="-29276986">
              <a:off x="966" y="498"/>
              <a:ext cx="257" cy="226"/>
              <a:chOff x="3452" y="878"/>
              <a:chExt cx="402" cy="342"/>
            </a:xfrm>
          </p:grpSpPr>
          <p:sp>
            <p:nvSpPr>
              <p:cNvPr id="3122" name="Oval 50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23" name="Oval 51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24" name="Oval 52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3125" name="Group 53"/>
            <p:cNvGrpSpPr>
              <a:grpSpLocks/>
            </p:cNvGrpSpPr>
            <p:nvPr userDrawn="1"/>
          </p:nvGrpSpPr>
          <p:grpSpPr bwMode="auto">
            <a:xfrm rot="-10348150">
              <a:off x="628" y="649"/>
              <a:ext cx="266" cy="219"/>
              <a:chOff x="3452" y="878"/>
              <a:chExt cx="402" cy="342"/>
            </a:xfrm>
          </p:grpSpPr>
          <p:sp>
            <p:nvSpPr>
              <p:cNvPr id="3126" name="Oval 5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27" name="Oval 5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28" name="Oval 5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3129" name="Group 57"/>
            <p:cNvGrpSpPr>
              <a:grpSpLocks/>
            </p:cNvGrpSpPr>
            <p:nvPr userDrawn="1"/>
          </p:nvGrpSpPr>
          <p:grpSpPr bwMode="auto">
            <a:xfrm rot="-34593241">
              <a:off x="521" y="973"/>
              <a:ext cx="265" cy="218"/>
              <a:chOff x="3452" y="878"/>
              <a:chExt cx="402" cy="342"/>
            </a:xfrm>
          </p:grpSpPr>
          <p:sp>
            <p:nvSpPr>
              <p:cNvPr id="3130" name="Oval 5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31" name="Oval 5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32" name="Oval 6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3133" name="Group 61"/>
            <p:cNvGrpSpPr>
              <a:grpSpLocks/>
            </p:cNvGrpSpPr>
            <p:nvPr userDrawn="1"/>
          </p:nvGrpSpPr>
          <p:grpSpPr bwMode="auto">
            <a:xfrm rot="-15320246">
              <a:off x="654" y="1263"/>
              <a:ext cx="257" cy="226"/>
              <a:chOff x="3452" y="878"/>
              <a:chExt cx="402" cy="342"/>
            </a:xfrm>
          </p:grpSpPr>
          <p:sp>
            <p:nvSpPr>
              <p:cNvPr id="3134" name="Oval 6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35" name="Oval 6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136" name="Oval 6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</p:grp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457200" y="0"/>
            <a:ext cx="7620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6664325" y="-7938"/>
            <a:ext cx="2098675" cy="3127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 rot="10800000">
            <a:off x="2549525" y="6553200"/>
            <a:ext cx="6230938" cy="317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gray">
          <a:xfrm>
            <a:off x="8763000" y="-7938"/>
            <a:ext cx="381000" cy="3143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gray">
          <a:xfrm>
            <a:off x="457200" y="6554788"/>
            <a:ext cx="2098675" cy="3175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gray">
          <a:xfrm>
            <a:off x="0" y="6553200"/>
            <a:ext cx="457200" cy="3190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gray">
          <a:xfrm>
            <a:off x="0" y="0"/>
            <a:ext cx="4572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gray">
          <a:xfrm rot="5400000">
            <a:off x="-2213769" y="2510631"/>
            <a:ext cx="4876800" cy="4651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gray">
          <a:xfrm rot="5400000">
            <a:off x="-575469" y="5520531"/>
            <a:ext cx="1600200" cy="4651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ltGray">
          <a:xfrm>
            <a:off x="8769350" y="6538913"/>
            <a:ext cx="374650" cy="327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gray">
          <a:xfrm rot="5400000">
            <a:off x="6557962" y="3967163"/>
            <a:ext cx="4791075" cy="381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gray">
          <a:xfrm>
            <a:off x="8763000" y="1752600"/>
            <a:ext cx="381000" cy="1524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H="1">
            <a:off x="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87630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8763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2543175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6672263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73E766-122E-4FB4-A9E9-C5289A5612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22238"/>
            <a:ext cx="2005012" cy="6027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5865813" cy="6027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45356D-03F2-410F-B976-855C879423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6705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228725"/>
            <a:ext cx="8023225" cy="49212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0B427B1B-1A48-4BDF-BB61-90AA5153A3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503316-A417-42E6-83BF-3349983C68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E0291C-6FE9-4395-BD5E-11080A6341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28725"/>
            <a:ext cx="3935413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413" y="1228725"/>
            <a:ext cx="3935412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502C24-A783-49F9-9E7D-BB4BFC3CEF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3785AD-284E-4370-845B-61594CBEAA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739480-001D-49DA-AF87-D254796AA3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CA23D9-8A85-4E32-89D0-8BC5FB85FB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444ACC-3D60-4199-9E5C-0A466B4E78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A9532B-2F4A-4921-9B21-6B9C157771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457200" y="0"/>
            <a:ext cx="8477250" cy="7683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28725"/>
            <a:ext cx="8023225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91200" y="6248400"/>
            <a:ext cx="28956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3388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117C34-5991-4F53-91FB-84F226C4E1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457200" cy="768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762000"/>
            <a:ext cx="4572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914400"/>
            <a:ext cx="457200" cy="419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5105400"/>
            <a:ext cx="457200" cy="15446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6656388"/>
            <a:ext cx="457200" cy="2095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457200" y="6650038"/>
            <a:ext cx="1304925" cy="2159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752600" y="6650038"/>
            <a:ext cx="7391400" cy="2159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8777288" y="6656388"/>
            <a:ext cx="366712" cy="209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8769350" y="6019800"/>
            <a:ext cx="374650" cy="6429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8763000" y="914400"/>
            <a:ext cx="381000" cy="51054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8763000" y="762000"/>
            <a:ext cx="381000" cy="152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8770938" y="0"/>
            <a:ext cx="373062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457200" y="762000"/>
            <a:ext cx="8315325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122238"/>
            <a:ext cx="6705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128" name="Group 104"/>
          <p:cNvGrpSpPr>
            <a:grpSpLocks/>
          </p:cNvGrpSpPr>
          <p:nvPr/>
        </p:nvGrpSpPr>
        <p:grpSpPr bwMode="auto">
          <a:xfrm>
            <a:off x="8002588" y="69850"/>
            <a:ext cx="657225" cy="636588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grpSp>
          <p:nvGrpSpPr>
            <p:cNvPr id="1130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1134" name="Group 110"/>
            <p:cNvGrpSpPr>
              <a:grpSpLocks/>
            </p:cNvGrpSpPr>
            <p:nvPr userDrawn="1"/>
          </p:nvGrpSpPr>
          <p:grpSpPr bwMode="auto">
            <a:xfrm rot="-237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1138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1142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1146" name="Group 122"/>
            <p:cNvGrpSpPr>
              <a:grpSpLocks/>
            </p:cNvGrpSpPr>
            <p:nvPr userDrawn="1"/>
          </p:nvGrpSpPr>
          <p:grpSpPr bwMode="auto">
            <a:xfrm rot="-294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1150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1154" name="Group 130"/>
            <p:cNvGrpSpPr>
              <a:grpSpLocks/>
            </p:cNvGrpSpPr>
            <p:nvPr userDrawn="1"/>
          </p:nvGrpSpPr>
          <p:grpSpPr bwMode="auto">
            <a:xfrm rot="-34314642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1158" name="Group 134"/>
            <p:cNvGrpSpPr>
              <a:grpSpLocks/>
            </p:cNvGrpSpPr>
            <p:nvPr userDrawn="1"/>
          </p:nvGrpSpPr>
          <p:grpSpPr bwMode="auto">
            <a:xfrm rot="-15041649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</p:grpSp>
      <p:sp>
        <p:nvSpPr>
          <p:cNvPr id="1162" name="Rectangle 13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3246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66484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752600" y="6648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8763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2714620"/>
            <a:ext cx="785818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</a:rPr>
              <a:t>FAKTOR-FAKTOR YANG MEMPENGARUHI </a:t>
            </a:r>
          </a:p>
          <a:p>
            <a:pPr algn="ctr"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</a:rPr>
              <a:t>PERILAKU MANUSIA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0"/>
            <a:ext cx="8229600" cy="6167437"/>
          </a:xfrm>
        </p:spPr>
        <p:txBody>
          <a:bodyPr rtlCol="0">
            <a:normAutofit/>
          </a:bodyPr>
          <a:lstStyle/>
          <a:p>
            <a:pPr marL="448056" indent="-384048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Broadway" pitchFamily="82" charset="0"/>
              </a:rPr>
              <a:t>FAKTOR-FAKTOR YANG MEMPENGARUHI PERILAKU</a:t>
            </a:r>
            <a:endParaRPr lang="en-US" dirty="0">
              <a:solidFill>
                <a:srgbClr val="7030A0"/>
              </a:solidFill>
              <a:latin typeface="Broadway" pitchFamily="82" charset="0"/>
            </a:endParaRP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>
              <a:latin typeface="Arial" charset="0"/>
            </a:endParaRP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Arial" charset="0"/>
            </a:endParaRP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>
              <a:latin typeface="Arial" charset="0"/>
            </a:endParaRP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latin typeface="Arial" charset="0"/>
              </a:rPr>
              <a:t>	</a:t>
            </a:r>
          </a:p>
        </p:txBody>
      </p:sp>
      <p:grpSp>
        <p:nvGrpSpPr>
          <p:cNvPr id="7" name="Diagram group"/>
          <p:cNvGrpSpPr/>
          <p:nvPr/>
        </p:nvGrpSpPr>
        <p:grpSpPr>
          <a:xfrm>
            <a:off x="714348" y="1928802"/>
            <a:ext cx="7463272" cy="3513263"/>
            <a:chOff x="1999" y="844442"/>
            <a:chExt cx="9211504" cy="4454759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8" name="Group 7"/>
            <p:cNvGrpSpPr/>
            <p:nvPr/>
          </p:nvGrpSpPr>
          <p:grpSpPr>
            <a:xfrm>
              <a:off x="1999" y="844442"/>
              <a:ext cx="4454759" cy="4454759"/>
              <a:chOff x="1999" y="844442"/>
              <a:chExt cx="4454759" cy="4454759"/>
            </a:xfrm>
          </p:grpSpPr>
          <p:sp>
            <p:nvSpPr>
              <p:cNvPr id="12" name="Down Arrow 11"/>
              <p:cNvSpPr/>
              <p:nvPr/>
            </p:nvSpPr>
            <p:spPr>
              <a:xfrm rot="16200000">
                <a:off x="1999" y="844442"/>
                <a:ext cx="4454759" cy="4454759"/>
              </a:xfrm>
              <a:prstGeom prst="downArrow">
                <a:avLst>
                  <a:gd name="adj1" fmla="val 50000"/>
                  <a:gd name="adj2" fmla="val 35000"/>
                </a:avLst>
              </a:prstGeom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3" name="Down Arrow 4"/>
              <p:cNvSpPr/>
              <p:nvPr/>
            </p:nvSpPr>
            <p:spPr>
              <a:xfrm rot="21600000">
                <a:off x="2000" y="1958131"/>
                <a:ext cx="3675176" cy="222737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284480" tIns="284480" rIns="284480" bIns="284480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200" b="1" kern="1200" dirty="0" smtClean="0">
                    <a:latin typeface="Bradley Hand ITC" pitchFamily="66" charset="0"/>
                  </a:rPr>
                  <a:t>PERSONAL</a:t>
                </a:r>
                <a:endParaRPr lang="en-US" sz="3200" b="1" kern="1200" dirty="0">
                  <a:latin typeface="Bradley Hand ITC" pitchFamily="66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758743" y="844442"/>
              <a:ext cx="4454760" cy="4454759"/>
              <a:chOff x="4758743" y="844442"/>
              <a:chExt cx="4454760" cy="4454759"/>
            </a:xfrm>
          </p:grpSpPr>
          <p:sp>
            <p:nvSpPr>
              <p:cNvPr id="10" name="Down Arrow 9"/>
              <p:cNvSpPr/>
              <p:nvPr/>
            </p:nvSpPr>
            <p:spPr>
              <a:xfrm rot="5400000">
                <a:off x="4758743" y="844442"/>
                <a:ext cx="4454759" cy="4454759"/>
              </a:xfrm>
              <a:prstGeom prst="downArrow">
                <a:avLst>
                  <a:gd name="adj1" fmla="val 50000"/>
                  <a:gd name="adj2" fmla="val 35000"/>
                </a:avLst>
              </a:prstGeom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1" name="Down Arrow 6"/>
              <p:cNvSpPr/>
              <p:nvPr/>
            </p:nvSpPr>
            <p:spPr>
              <a:xfrm>
                <a:off x="5538327" y="1958132"/>
                <a:ext cx="3675176" cy="222737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256032" tIns="256032" rIns="256032" bIns="256032" numCol="1" spcCol="1270" anchor="ctr" anchorCtr="0">
                <a:noAutofit/>
              </a:bodyPr>
              <a:lstStyle/>
              <a:p>
                <a:pPr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800" b="1" kern="1200" dirty="0" smtClean="0">
                    <a:latin typeface="Bradley Hand ITC" pitchFamily="66" charset="0"/>
                  </a:rPr>
                  <a:t>SITUASIONAL</a:t>
                </a:r>
                <a:endParaRPr lang="en-US" sz="2800" b="1" kern="1200" dirty="0">
                  <a:latin typeface="Bradley Hand ITC" pitchFamily="66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4313"/>
            <a:ext cx="8472518" cy="1643051"/>
          </a:xfrm>
        </p:spPr>
        <p:txBody>
          <a:bodyPr rtlCol="0">
            <a:normAutofit fontScale="92500" lnSpcReduction="10000"/>
          </a:bodyPr>
          <a:lstStyle/>
          <a:p>
            <a:pPr marL="448056" indent="-384048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Broadway" pitchFamily="82" charset="0"/>
              </a:rPr>
              <a:t>FAKTOR BIOLOGIS</a:t>
            </a:r>
            <a:endParaRPr lang="en-US" dirty="0">
              <a:solidFill>
                <a:srgbClr val="7030A0"/>
              </a:solidFill>
              <a:latin typeface="Broadway" pitchFamily="82" charset="0"/>
            </a:endParaRP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>
              <a:latin typeface="Arial" charset="0"/>
            </a:endParaRP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Arial" charset="0"/>
            </a:endParaRP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>
              <a:latin typeface="Arial" charset="0"/>
            </a:endParaRP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latin typeface="Arial" charset="0"/>
              </a:rPr>
              <a:t>	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142976" y="1285860"/>
          <a:ext cx="6643734" cy="4564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4313"/>
            <a:ext cx="8229600" cy="6167437"/>
          </a:xfrm>
        </p:spPr>
        <p:txBody>
          <a:bodyPr rtlCol="0">
            <a:normAutofit/>
          </a:bodyPr>
          <a:lstStyle/>
          <a:p>
            <a:pPr marL="448056" indent="-384048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Broadway" pitchFamily="82" charset="0"/>
              </a:rPr>
              <a:t>FAKTOR SOSIOPSIKOLOGIS</a:t>
            </a:r>
            <a:endParaRPr lang="en-US" dirty="0">
              <a:solidFill>
                <a:srgbClr val="7030A0"/>
              </a:solidFill>
              <a:latin typeface="Broadway" pitchFamily="82" charset="0"/>
            </a:endParaRP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>
              <a:latin typeface="Arial" charset="0"/>
            </a:endParaRP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Arial" charset="0"/>
            </a:endParaRP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>
              <a:latin typeface="Arial" charset="0"/>
            </a:endParaRP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latin typeface="Arial" charset="0"/>
              </a:rPr>
              <a:t>	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857356" y="1500174"/>
          <a:ext cx="6643734" cy="4564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2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5024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43250" y="285750"/>
            <a:ext cx="38242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FAKTOR SITUASIONAL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472" y="214290"/>
            <a:ext cx="38242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FAKTOR SITUASIONAL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Berlin Sans FB Demi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674127" y="3435749"/>
            <a:ext cx="3038486" cy="3038486"/>
            <a:chOff x="5224500" y="2486033"/>
            <a:chExt cx="3038486" cy="3038486"/>
          </a:xfrm>
          <a:scene3d>
            <a:camera prst="orthographicFront"/>
            <a:lightRig rig="flat" dir="t"/>
          </a:scene3d>
        </p:grpSpPr>
        <p:sp>
          <p:nvSpPr>
            <p:cNvPr id="17" name=" 3"/>
            <p:cNvSpPr/>
            <p:nvPr/>
          </p:nvSpPr>
          <p:spPr>
            <a:xfrm>
              <a:off x="5224500" y="2486033"/>
              <a:ext cx="3038486" cy="3038486"/>
            </a:xfrm>
            <a:prstGeom prst="gear9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shade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 4"/>
            <p:cNvSpPr/>
            <p:nvPr/>
          </p:nvSpPr>
          <p:spPr>
            <a:xfrm>
              <a:off x="5835369" y="3197786"/>
              <a:ext cx="1816748" cy="15618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b="1" kern="1200" dirty="0" smtClean="0"/>
                <a:t>FAKTOR SOSIAL</a:t>
              </a:r>
              <a:endParaRPr lang="en-US" sz="1300" b="1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906280" y="2717562"/>
            <a:ext cx="2209808" cy="2209808"/>
            <a:chOff x="3456653" y="1767846"/>
            <a:chExt cx="2209808" cy="2209808"/>
          </a:xfrm>
          <a:scene3d>
            <a:camera prst="orthographicFront"/>
            <a:lightRig rig="flat" dir="t"/>
          </a:scene3d>
        </p:grpSpPr>
        <p:sp>
          <p:nvSpPr>
            <p:cNvPr id="15" name=" 5"/>
            <p:cNvSpPr/>
            <p:nvPr/>
          </p:nvSpPr>
          <p:spPr>
            <a:xfrm>
              <a:off x="3456653" y="1767846"/>
              <a:ext cx="2209808" cy="2209808"/>
            </a:xfrm>
            <a:prstGeom prst="gear6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shade val="50000"/>
                <a:hueOff val="-307796"/>
                <a:satOff val="20520"/>
                <a:lumOff val="26790"/>
                <a:alphaOff val="0"/>
              </a:schemeClr>
            </a:fillRef>
            <a:effectRef idx="2">
              <a:schemeClr val="accent6">
                <a:shade val="50000"/>
                <a:hueOff val="-307796"/>
                <a:satOff val="20520"/>
                <a:lumOff val="2679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 6"/>
            <p:cNvSpPr/>
            <p:nvPr/>
          </p:nvSpPr>
          <p:spPr>
            <a:xfrm>
              <a:off x="3836357" y="2327535"/>
              <a:ext cx="1428760" cy="10904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b="1" kern="1200" dirty="0" smtClean="0"/>
                <a:t>FAKTOR PSIKOSOSIAL</a:t>
              </a:r>
              <a:endParaRPr lang="en-US" sz="13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143998" y="1193020"/>
            <a:ext cx="2499572" cy="2165160"/>
            <a:chOff x="4694371" y="243304"/>
            <a:chExt cx="2165160" cy="2165160"/>
          </a:xfrm>
          <a:scene3d>
            <a:camera prst="orthographicFront"/>
            <a:lightRig rig="flat" dir="t"/>
          </a:scene3d>
        </p:grpSpPr>
        <p:sp>
          <p:nvSpPr>
            <p:cNvPr id="13" name=" 7"/>
            <p:cNvSpPr/>
            <p:nvPr/>
          </p:nvSpPr>
          <p:spPr>
            <a:xfrm rot="20700000">
              <a:off x="4694371" y="243304"/>
              <a:ext cx="2165160" cy="2165160"/>
            </a:xfrm>
            <a:prstGeom prst="gear6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shade val="50000"/>
                <a:hueOff val="-307796"/>
                <a:satOff val="20520"/>
                <a:lumOff val="26790"/>
                <a:alphaOff val="0"/>
              </a:schemeClr>
            </a:fillRef>
            <a:effectRef idx="2">
              <a:schemeClr val="accent6">
                <a:shade val="50000"/>
                <a:hueOff val="-307796"/>
                <a:satOff val="20520"/>
                <a:lumOff val="2679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 8"/>
            <p:cNvSpPr/>
            <p:nvPr/>
          </p:nvSpPr>
          <p:spPr>
            <a:xfrm>
              <a:off x="5169253" y="718187"/>
              <a:ext cx="1310309" cy="12153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b="1" kern="1200" dirty="0" smtClean="0"/>
                <a:t>FAKTOR STIMULI YANG MENDORONG DAN MEMPERTEGUH PERILAKU</a:t>
              </a:r>
              <a:endParaRPr lang="en-US" sz="1300" kern="1200" dirty="0"/>
            </a:p>
          </p:txBody>
        </p:sp>
      </p:grpSp>
      <p:sp>
        <p:nvSpPr>
          <p:cNvPr id="10" name="Circular Arrow 9"/>
          <p:cNvSpPr/>
          <p:nvPr/>
        </p:nvSpPr>
        <p:spPr>
          <a:xfrm>
            <a:off x="3455363" y="2968738"/>
            <a:ext cx="3889262" cy="3889262"/>
          </a:xfrm>
          <a:prstGeom prst="circularArrow">
            <a:avLst>
              <a:gd name="adj1" fmla="val 4688"/>
              <a:gd name="adj2" fmla="val 299029"/>
              <a:gd name="adj3" fmla="val 2540857"/>
              <a:gd name="adj4" fmla="val 15809077"/>
              <a:gd name="adj5" fmla="val 5469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6">
              <a:shade val="90000"/>
              <a:hueOff val="0"/>
              <a:satOff val="0"/>
              <a:lumOff val="0"/>
              <a:alphaOff val="0"/>
            </a:schemeClr>
          </a:lnRef>
          <a:fillRef idx="3">
            <a:schemeClr val="accent6">
              <a:shade val="90000"/>
              <a:hueOff val="0"/>
              <a:satOff val="0"/>
              <a:lumOff val="0"/>
              <a:alphaOff val="0"/>
            </a:schemeClr>
          </a:fillRef>
          <a:effectRef idx="2">
            <a:schemeClr val="accent6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 10"/>
          <p:cNvSpPr/>
          <p:nvPr/>
        </p:nvSpPr>
        <p:spPr>
          <a:xfrm>
            <a:off x="1514927" y="2222906"/>
            <a:ext cx="2825791" cy="2825791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6">
              <a:shade val="90000"/>
              <a:hueOff val="-321817"/>
              <a:satOff val="4375"/>
              <a:lumOff val="18488"/>
              <a:alphaOff val="0"/>
            </a:schemeClr>
          </a:lnRef>
          <a:fillRef idx="3">
            <a:schemeClr val="accent6">
              <a:shade val="90000"/>
              <a:hueOff val="-321817"/>
              <a:satOff val="4375"/>
              <a:lumOff val="18488"/>
              <a:alphaOff val="0"/>
            </a:schemeClr>
          </a:fillRef>
          <a:effectRef idx="2">
            <a:schemeClr val="accent6">
              <a:shade val="90000"/>
              <a:hueOff val="-321817"/>
              <a:satOff val="4375"/>
              <a:lumOff val="18488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Circular Arrow 11"/>
          <p:cNvSpPr/>
          <p:nvPr/>
        </p:nvSpPr>
        <p:spPr>
          <a:xfrm>
            <a:off x="2643174" y="713061"/>
            <a:ext cx="3046772" cy="3046772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6">
              <a:shade val="90000"/>
              <a:hueOff val="-321817"/>
              <a:satOff val="4375"/>
              <a:lumOff val="18488"/>
              <a:alphaOff val="0"/>
            </a:schemeClr>
          </a:lnRef>
          <a:fillRef idx="3">
            <a:schemeClr val="accent6">
              <a:shade val="90000"/>
              <a:hueOff val="-321817"/>
              <a:satOff val="4375"/>
              <a:lumOff val="18488"/>
              <a:alphaOff val="0"/>
            </a:schemeClr>
          </a:fillRef>
          <a:effectRef idx="2">
            <a:schemeClr val="accent6">
              <a:shade val="90000"/>
              <a:hueOff val="-321817"/>
              <a:satOff val="4375"/>
              <a:lumOff val="18488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ystal">
  <a:themeElements>
    <a:clrScheme name="sample 2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0D345F"/>
      </a:accent4>
      <a:accent5>
        <a:srgbClr val="ADBEE4"/>
      </a:accent5>
      <a:accent6>
        <a:srgbClr val="8AB900"/>
      </a:accent6>
      <a:hlink>
        <a:srgbClr val="5AABCC"/>
      </a:hlink>
      <a:folHlink>
        <a:srgbClr val="BD9E61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Crystal</Template>
  <TotalTime>18</TotalTime>
  <Words>46</Words>
  <Application>Microsoft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Crystal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khanza</dc:creator>
  <cp:lastModifiedBy>Valued Acer Customer</cp:lastModifiedBy>
  <cp:revision>4</cp:revision>
  <dcterms:created xsi:type="dcterms:W3CDTF">2012-02-27T10:36:06Z</dcterms:created>
  <dcterms:modified xsi:type="dcterms:W3CDTF">2012-03-20T02:42:42Z</dcterms:modified>
</cp:coreProperties>
</file>