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49C0-8536-4F04-9566-0F142E018A53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D850A-AE63-4CD1-B192-B70138F4F896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1354-A573-47FA-945D-B98EB2789036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ED5DD-DD18-498B-8AA9-83A57E65085F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64A6-3B7E-4171-AF55-DC37A25DE673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605F-0C4D-4BB3-A68C-FEB9745D9252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17BB-D9E8-4EE7-845B-8C0D3FD425D2}" type="datetime1">
              <a:rPr lang="en-US" smtClean="0"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9B65A-E8E3-4EA1-B09C-994E9E548819}" type="datetime1">
              <a:rPr lang="en-US" smtClean="0"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3E46-BCA1-4F6D-AADD-8CF6CC0A413E}" type="datetime1">
              <a:rPr lang="en-US" smtClean="0"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0DD7-7987-4978-BD14-281F8C94A189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5B6-BF3D-4159-B6FB-295331C1D0BA}" type="datetime1">
              <a:rPr lang="en-US" smtClean="0"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E0216-7AC2-4C05-975C-89A8C82F6E14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S.IP.</a:t>
            </a:r>
            <a:r>
              <a:rPr lang="id-ID" dirty="0" smtClean="0"/>
              <a:t>,M.Si.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DDE-57ED-44D6-8129-1F80DDE96A8C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419600" cy="36512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D2E6-73B2-42B3-AAB9-B7AAE42A4DC3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3727-8D55-466D-B3A1-9D2A2A523AE8}" type="datetime1">
              <a:rPr lang="en-US" smtClean="0">
                <a:solidFill>
                  <a:schemeClr val="tx1"/>
                </a:solidFill>
              </a:rPr>
              <a:t>3/20/2012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AFA-F22E-4BF8-9390-12DBF8F1F195}" type="datetime1">
              <a:rPr lang="en-US" smtClean="0">
                <a:solidFill>
                  <a:schemeClr val="tx1"/>
                </a:solidFill>
              </a:rPr>
              <a:t>3/20/2012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9968-CD24-4208-B3A6-7446F45D0FD3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F846-EA6E-4519-BC42-334AE6E2488E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A0B89-3FB5-4AE5-A827-F0193939B151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D868-80D3-4D71-A410-0C62CC63562C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1F0F-D451-45C8-8E99-165677F68F49}" type="datetime1">
              <a:rPr lang="en-US" smtClean="0"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736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 </dc:title>
  <dc:creator>Lenovo User</dc:creator>
  <cp:lastModifiedBy>Windows 7</cp:lastModifiedBy>
  <cp:revision>9</cp:revision>
  <dcterms:created xsi:type="dcterms:W3CDTF">2010-03-17T15:23:33Z</dcterms:created>
  <dcterms:modified xsi:type="dcterms:W3CDTF">2012-03-20T15:21:53Z</dcterms:modified>
</cp:coreProperties>
</file>