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12"/>
  </p:notesMasterIdLst>
  <p:sldIdLst>
    <p:sldId id="256" r:id="rId6"/>
    <p:sldId id="258" r:id="rId7"/>
    <p:sldId id="259" r:id="rId8"/>
    <p:sldId id="260"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AD878-F7E1-4A14-9177-FD50F36A1CAD}" type="datetimeFigureOut">
              <a:rPr lang="en-US" smtClean="0"/>
              <a:t>3/21/2012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9F7D7-6B56-46A7-96F0-A7E859FB8A4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2138FE2-ED20-432E-BA0E-89847A94F62F}" type="datetime1">
              <a:rPr lang="en-US" smtClean="0"/>
              <a:t>3/21/2012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Handout SPD, By Tatik Rohmawati, S.IP.,M.Si.</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15FA1B5-77A7-4EBB-AFDE-2C8FF7F925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C1B003-E1EC-4E6A-9FFD-CCA41BBC63AE}"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15FA1B5-77A7-4EBB-AFDE-2C8FF7F925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52C2E00-CD46-47FA-9452-C60AA3E54E00}" type="datetime1">
              <a:rPr lang="en-US" smtClean="0"/>
              <a:t>3/21/2012</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Handout SPD, By Tatik Rohmawati, S.IP.,M.Si.</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15FA1B5-77A7-4EBB-AFDE-2C8FF7F925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8A65C9-0ADE-4B41-8D44-685D5AEC9C56}" type="datetime1">
              <a:rPr lang="en-US" smtClean="0"/>
              <a:t>3/21/2012</a:t>
            </a:fld>
            <a:endParaRPr lang="en-US"/>
          </a:p>
        </p:txBody>
      </p:sp>
      <p:sp>
        <p:nvSpPr>
          <p:cNvPr id="19" name="Footer Placeholder 18"/>
          <p:cNvSpPr>
            <a:spLocks noGrp="1"/>
          </p:cNvSpPr>
          <p:nvPr>
            <p:ph type="ftr" sz="quarter" idx="11"/>
          </p:nvPr>
        </p:nvSpPr>
        <p:spPr/>
        <p:txBody>
          <a:bodyPr/>
          <a:lstStyle/>
          <a:p>
            <a:r>
              <a:rPr lang="en-US" smtClean="0"/>
              <a:t>Handout SPD, By Tatik Rohmawati, S.IP.,M.Si.</a:t>
            </a:r>
            <a:endParaRPr lang="en-US"/>
          </a:p>
        </p:txBody>
      </p:sp>
      <p:sp>
        <p:nvSpPr>
          <p:cNvPr id="27" name="Slide Number Placeholder 26"/>
          <p:cNvSpPr>
            <a:spLocks noGrp="1"/>
          </p:cNvSpPr>
          <p:nvPr>
            <p:ph type="sldNum" sz="quarter" idx="12"/>
          </p:nvPr>
        </p:nvSpPr>
        <p:spPr/>
        <p:txBody>
          <a:bodyPr/>
          <a:lstStyle/>
          <a:p>
            <a:fld id="{B15FA1B5-77A7-4EBB-AFDE-2C8FF7F925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C03DCF-D9B7-40C6-AEE9-0905688F3BA0}"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15FA1B5-77A7-4EBB-AFDE-2C8FF7F9250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2F45A3-4D43-4E6E-B844-B6CF4963A2CE}"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15FA1B5-77A7-4EBB-AFDE-2C8FF7F925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38F6C6-6161-4D83-AAB8-93EE95DEBF23}"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p>
            <a:fld id="{B15FA1B5-77A7-4EBB-AFDE-2C8FF7F9250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F92DC3-0F5B-487D-8B97-E214AA06CF5E}" type="datetime1">
              <a:rPr lang="en-US" smtClean="0"/>
              <a:t>3/21/2012</a:t>
            </a:fld>
            <a:endParaRPr lang="en-US"/>
          </a:p>
        </p:txBody>
      </p:sp>
      <p:sp>
        <p:nvSpPr>
          <p:cNvPr id="8" name="Footer Placeholder 7"/>
          <p:cNvSpPr>
            <a:spLocks noGrp="1"/>
          </p:cNvSpPr>
          <p:nvPr>
            <p:ph type="ftr" sz="quarter" idx="11"/>
          </p:nvPr>
        </p:nvSpPr>
        <p:spPr/>
        <p:txBody>
          <a:bodyPr/>
          <a:lstStyle/>
          <a:p>
            <a:r>
              <a:rPr lang="en-US" smtClean="0"/>
              <a:t>Handout SPD, By Tatik Rohmawati, S.IP.,M.Si.</a:t>
            </a:r>
            <a:endParaRPr lang="en-US"/>
          </a:p>
        </p:txBody>
      </p:sp>
      <p:sp>
        <p:nvSpPr>
          <p:cNvPr id="9" name="Slide Number Placeholder 8"/>
          <p:cNvSpPr>
            <a:spLocks noGrp="1"/>
          </p:cNvSpPr>
          <p:nvPr>
            <p:ph type="sldNum" sz="quarter" idx="12"/>
          </p:nvPr>
        </p:nvSpPr>
        <p:spPr/>
        <p:txBody>
          <a:bodyPr/>
          <a:lstStyle/>
          <a:p>
            <a:fld id="{B15FA1B5-77A7-4EBB-AFDE-2C8FF7F9250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B8124C7-17F6-475F-9145-9CB333BB7235}" type="datetime1">
              <a:rPr lang="en-US" smtClean="0"/>
              <a:t>3/21/2012</a:t>
            </a:fld>
            <a:endParaRPr lang="en-US"/>
          </a:p>
        </p:txBody>
      </p:sp>
      <p:sp>
        <p:nvSpPr>
          <p:cNvPr id="8" name="Slide Number Placeholder 7"/>
          <p:cNvSpPr>
            <a:spLocks noGrp="1"/>
          </p:cNvSpPr>
          <p:nvPr>
            <p:ph type="sldNum" sz="quarter" idx="11"/>
          </p:nvPr>
        </p:nvSpPr>
        <p:spPr/>
        <p:txBody>
          <a:bodyPr/>
          <a:lstStyle/>
          <a:p>
            <a:fld id="{B15FA1B5-77A7-4EBB-AFDE-2C8FF7F92508}" type="slidenum">
              <a:rPr lang="en-US" smtClean="0"/>
              <a:t>‹#›</a:t>
            </a:fld>
            <a:endParaRPr lang="en-US"/>
          </a:p>
        </p:txBody>
      </p:sp>
      <p:sp>
        <p:nvSpPr>
          <p:cNvPr id="9" name="Footer Placeholder 8"/>
          <p:cNvSpPr>
            <a:spLocks noGrp="1"/>
          </p:cNvSpPr>
          <p:nvPr>
            <p:ph type="ftr" sz="quarter" idx="12"/>
          </p:nvPr>
        </p:nvSpPr>
        <p:spPr/>
        <p:txBody>
          <a:bodyPr/>
          <a:lstStyle/>
          <a:p>
            <a:r>
              <a:rPr lang="en-US" smtClean="0"/>
              <a:t>Handout SPD, By Tatik Rohmawati, S.IP.,M.Si.</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56DAA-F0EA-4047-8848-83EBE648BE9A}" type="datetime1">
              <a:rPr lang="en-US" smtClean="0"/>
              <a:t>3/21/2012</a:t>
            </a:fld>
            <a:endParaRPr lang="en-US"/>
          </a:p>
        </p:txBody>
      </p:sp>
      <p:sp>
        <p:nvSpPr>
          <p:cNvPr id="3" name="Footer Placeholder 2"/>
          <p:cNvSpPr>
            <a:spLocks noGrp="1"/>
          </p:cNvSpPr>
          <p:nvPr>
            <p:ph type="ftr" sz="quarter" idx="11"/>
          </p:nvPr>
        </p:nvSpPr>
        <p:spPr/>
        <p:txBody>
          <a:bodyPr/>
          <a:lstStyle/>
          <a:p>
            <a:r>
              <a:rPr lang="en-US" smtClean="0"/>
              <a:t>Handout SPD, By Tatik Rohmawati, S.IP.,M.Si.</a:t>
            </a:r>
            <a:endParaRPr lang="en-US"/>
          </a:p>
        </p:txBody>
      </p:sp>
      <p:sp>
        <p:nvSpPr>
          <p:cNvPr id="4" name="Slide Number Placeholder 3"/>
          <p:cNvSpPr>
            <a:spLocks noGrp="1"/>
          </p:cNvSpPr>
          <p:nvPr>
            <p:ph type="sldNum" sz="quarter" idx="12"/>
          </p:nvPr>
        </p:nvSpPr>
        <p:spPr/>
        <p:txBody>
          <a:bodyPr/>
          <a:lstStyle/>
          <a:p>
            <a:fld id="{B15FA1B5-77A7-4EBB-AFDE-2C8FF7F9250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063586-051D-4A2F-B37F-7D5EB9C34890}"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15FA1B5-77A7-4EBB-AFDE-2C8FF7F925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521F62-9015-450C-9569-5EC4654FD2F8}"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15FA1B5-77A7-4EBB-AFDE-2C8FF7F92508}"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5A0CA98-D3D9-4BF6-BC4C-EDEC4409CC20}"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p>
            <a:fld id="{B15FA1B5-77A7-4EBB-AFDE-2C8FF7F92508}"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51257F-1D98-456A-8AAB-51EA59200229}"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15FA1B5-77A7-4EBB-AFDE-2C8FF7F92508}"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039A6D-5D5A-4B39-96F0-049ECAC11C4E}"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15FA1B5-77A7-4EBB-AFDE-2C8FF7F92508}"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A6AB1A5-EB85-4E78-B8E5-05A322FD5471}" type="datetime1">
              <a:rPr lang="en-US" smtClean="0"/>
              <a:t>3/21/2012</a:t>
            </a:fld>
            <a:endParaRPr lang="en-US"/>
          </a:p>
        </p:txBody>
      </p:sp>
      <p:sp>
        <p:nvSpPr>
          <p:cNvPr id="17" name="Footer Placeholder 16"/>
          <p:cNvSpPr>
            <a:spLocks noGrp="1"/>
          </p:cNvSpPr>
          <p:nvPr>
            <p:ph type="ftr" sz="quarter" idx="11"/>
          </p:nvPr>
        </p:nvSpPr>
        <p:spPr/>
        <p:txBody>
          <a:bodyPr/>
          <a:lstStyle/>
          <a:p>
            <a:r>
              <a:rPr lang="en-US" smtClean="0"/>
              <a:t>Handout SPD, By Tatik Rohmawati, S.IP.,M.Si.</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5FA1B5-77A7-4EBB-AFDE-2C8FF7F9250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260C24-E679-45C9-A85A-8775F2B5AB7A}"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15FA1B5-77A7-4EBB-AFDE-2C8FF7F9250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4" name="Date Placeholder 3"/>
          <p:cNvSpPr>
            <a:spLocks noGrp="1"/>
          </p:cNvSpPr>
          <p:nvPr>
            <p:ph type="dt" sz="half" idx="10"/>
          </p:nvPr>
        </p:nvSpPr>
        <p:spPr/>
        <p:txBody>
          <a:bodyPr/>
          <a:lstStyle/>
          <a:p>
            <a:fld id="{59425920-2B4D-424D-9374-DF48B3CAA9B4}" type="datetime1">
              <a:rPr lang="en-US" smtClean="0"/>
              <a:t>3/21/2012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5FA1B5-77A7-4EBB-AFDE-2C8FF7F9250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B66FAAD-AE59-4D2B-9FCC-D45E94D21958}"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p>
            <a:fld id="{B15FA1B5-77A7-4EBB-AFDE-2C8FF7F9250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D70F0AE-56D0-4B48-A18B-A64756F71DA6}" type="datetime1">
              <a:rPr lang="en-US" smtClean="0"/>
              <a:t>3/21/2012</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SPD, By Tatik Rohmawati, S.IP.,M.Si.</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15FA1B5-77A7-4EBB-AFDE-2C8FF7F9250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55F028-6858-4CD7-8568-271BF563B17A}" type="datetime1">
              <a:rPr lang="en-US" smtClean="0"/>
              <a:t>3/21/2012</a:t>
            </a:fld>
            <a:endParaRPr lang="en-US"/>
          </a:p>
        </p:txBody>
      </p:sp>
      <p:sp>
        <p:nvSpPr>
          <p:cNvPr id="4" name="Footer Placeholder 3"/>
          <p:cNvSpPr>
            <a:spLocks noGrp="1"/>
          </p:cNvSpPr>
          <p:nvPr>
            <p:ph type="ftr" sz="quarter" idx="11"/>
          </p:nvPr>
        </p:nvSpPr>
        <p:spPr/>
        <p:txBody>
          <a:bodyPr/>
          <a:lstStyle/>
          <a:p>
            <a:r>
              <a:rPr lang="en-US" smtClean="0"/>
              <a:t>Handout SPD, By Tatik Rohmawati, S.IP.,M.Si.</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15FA1B5-77A7-4EBB-AFDE-2C8FF7F92508}"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321EAB5-0442-4A33-9C91-FE6D5F4C628B}" type="datetime1">
              <a:rPr lang="en-US" smtClean="0"/>
              <a:t>3/21/2012</a:t>
            </a:fld>
            <a:endParaRPr lang="en-US"/>
          </a:p>
        </p:txBody>
      </p:sp>
      <p:sp>
        <p:nvSpPr>
          <p:cNvPr id="3" name="Footer Placeholder 2"/>
          <p:cNvSpPr>
            <a:spLocks noGrp="1"/>
          </p:cNvSpPr>
          <p:nvPr>
            <p:ph type="ftr" sz="quarter" idx="11"/>
          </p:nvPr>
        </p:nvSpPr>
        <p:spPr/>
        <p:txBody>
          <a:bodyPr/>
          <a:lstStyle/>
          <a:p>
            <a:r>
              <a:rPr lang="en-US" smtClean="0"/>
              <a:t>Handout SPD, By Tatik Rohmawati, S.IP.,M.Si.</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5FA1B5-77A7-4EBB-AFDE-2C8FF7F925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3EBD538-C13A-4D84-BE30-6A4FAC5E08B4}" type="datetime1">
              <a:rPr lang="en-US" smtClean="0"/>
              <a:t>3/21/2012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5FA1B5-77A7-4EBB-AFDE-2C8FF7F92508}" type="slidenum">
              <a:rPr lang="en-US" smtClean="0"/>
              <a:t>‹#›</a:t>
            </a:fld>
            <a:endParaRPr lang="en-US"/>
          </a:p>
        </p:txBody>
      </p:sp>
      <p:sp>
        <p:nvSpPr>
          <p:cNvPr id="14" name="Footer Placeholder 13"/>
          <p:cNvSpPr>
            <a:spLocks noGrp="1"/>
          </p:cNvSpPr>
          <p:nvPr>
            <p:ph type="ftr" sz="quarter" idx="12"/>
          </p:nvPr>
        </p:nvSpPr>
        <p:spPr/>
        <p:txBody>
          <a:bodyPr/>
          <a:lstStyle/>
          <a:p>
            <a:r>
              <a:rPr lang="en-US" smtClean="0"/>
              <a:t>Handout SPD,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5FA1B5-77A7-4EBB-AFDE-2C8FF7F9250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E7A0E6D-A82B-49AA-94F5-CEF14A093199}" type="datetime1">
              <a:rPr lang="en-US" smtClean="0"/>
              <a:t>3/21/2012</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SPD,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15FA1B5-77A7-4EBB-AFDE-2C8FF7F9250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FF61991-2FB9-4EE2-81D7-6DBA3BC75845}" type="datetime1">
              <a:rPr lang="en-US" smtClean="0"/>
              <a:t>3/21/2012</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SPD, By Tatik Rohmawati, S.IP.,M.Si.</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9A5CB-110F-43DA-A34A-E52C4C6DCED2}"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p>
            <a:fld id="{B15FA1B5-77A7-4EBB-AFDE-2C8FF7F925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15FA1B5-77A7-4EBB-AFDE-2C8FF7F9250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B12692-56E1-4477-8130-8E2D4216E8CD}" type="datetime1">
              <a:rPr lang="en-US" smtClean="0"/>
              <a:t>3/21/2012</a:t>
            </a:fld>
            <a:endParaRPr lang="en-US"/>
          </a:p>
        </p:txBody>
      </p:sp>
      <p:sp>
        <p:nvSpPr>
          <p:cNvPr id="5" name="Footer Placeholder 4"/>
          <p:cNvSpPr>
            <a:spLocks noGrp="1"/>
          </p:cNvSpPr>
          <p:nvPr>
            <p:ph type="ftr" sz="quarter" idx="11"/>
          </p:nvPr>
        </p:nvSpPr>
        <p:spPr/>
        <p:txBody>
          <a:bodyPr/>
          <a:lstStyle/>
          <a:p>
            <a:r>
              <a:rPr lang="en-US" smtClean="0"/>
              <a:t>Handout SPD, By Tatik Rohmawati, S.IP.,M.Si.</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6224815-286F-4B89-B3F1-FFA70106E0AE}" type="datetime1">
              <a:rPr lang="en-US" smtClean="0"/>
              <a:t>3/21/2012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5FA1B5-77A7-4EBB-AFDE-2C8FF7F92508}"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Handout SPD, By Tatik Rohmawati, S.IP.,M.Si.</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275FC1-010C-4301-A436-261E3AE9FFF4}"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5B2CD50-BB89-4475-99B2-CBFC0ED684E4}" type="datetime1">
              <a:rPr lang="en-US" smtClean="0"/>
              <a:t>3/21/2012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5FA1B5-77A7-4EBB-AFDE-2C8FF7F92508}"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Handout SPD, By Tatik Rohmawati, S.IP.,M.Si.</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5EF6EA-062D-4FEB-86DC-D9FD0102EF90}" type="datetime1">
              <a:rPr lang="en-US" smtClean="0"/>
              <a:t>3/21/2012</a:t>
            </a:fld>
            <a:endParaRPr lang="en-US"/>
          </a:p>
        </p:txBody>
      </p:sp>
      <p:sp>
        <p:nvSpPr>
          <p:cNvPr id="6" name="Footer Placeholder 5"/>
          <p:cNvSpPr>
            <a:spLocks noGrp="1"/>
          </p:cNvSpPr>
          <p:nvPr>
            <p:ph type="ftr" sz="quarter" idx="11"/>
          </p:nvPr>
        </p:nvSpPr>
        <p:spPr/>
        <p:txBody>
          <a:bodyPr/>
          <a:lstStyle>
            <a:extLst/>
          </a:lstStyle>
          <a:p>
            <a:r>
              <a:rPr lang="en-US" smtClean="0"/>
              <a:t>Handout SPD, By Tatik Rohmawati, S.IP.,M.Si.</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15FA1B5-77A7-4EBB-AFDE-2C8FF7F92508}"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62F55B4-9D57-4413-84F1-7727C5257CFC}" type="datetime1">
              <a:rPr lang="en-US" smtClean="0"/>
              <a:t>3/21/2012</a:t>
            </a:fld>
            <a:endParaRPr lang="en-US"/>
          </a:p>
        </p:txBody>
      </p:sp>
      <p:sp>
        <p:nvSpPr>
          <p:cNvPr id="8" name="Footer Placeholder 7"/>
          <p:cNvSpPr>
            <a:spLocks noGrp="1"/>
          </p:cNvSpPr>
          <p:nvPr>
            <p:ph type="ftr" sz="quarter" idx="11"/>
          </p:nvPr>
        </p:nvSpPr>
        <p:spPr/>
        <p:txBody>
          <a:bodyPr/>
          <a:lstStyle>
            <a:extLst/>
          </a:lstStyle>
          <a:p>
            <a:r>
              <a:rPr lang="en-US" smtClean="0"/>
              <a:t>Handout SPD, By Tatik Rohmawati, S.IP.,M.Si.</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79EEBE6-89AC-44F8-B3B9-3A2E0585B1C2}" type="datetime1">
              <a:rPr lang="en-US" smtClean="0"/>
              <a:t>3/21/2012</a:t>
            </a:fld>
            <a:endParaRPr lang="en-US"/>
          </a:p>
        </p:txBody>
      </p:sp>
      <p:sp>
        <p:nvSpPr>
          <p:cNvPr id="4" name="Footer Placeholder 3"/>
          <p:cNvSpPr>
            <a:spLocks noGrp="1"/>
          </p:cNvSpPr>
          <p:nvPr>
            <p:ph type="ftr" sz="quarter" idx="11"/>
          </p:nvPr>
        </p:nvSpPr>
        <p:spPr/>
        <p:txBody>
          <a:bodyPr/>
          <a:lstStyle>
            <a:extLst/>
          </a:lstStyle>
          <a:p>
            <a:r>
              <a:rPr lang="en-US" smtClean="0"/>
              <a:t>Handout SPD, By Tatik Rohmawati, S.IP.,M.Si.</a:t>
            </a:r>
            <a:endParaRPr lang="en-US"/>
          </a:p>
        </p:txBody>
      </p:sp>
      <p:sp>
        <p:nvSpPr>
          <p:cNvPr id="5" name="Slide Number Placeholder 4"/>
          <p:cNvSpPr>
            <a:spLocks noGrp="1"/>
          </p:cNvSpPr>
          <p:nvPr>
            <p:ph type="sldNum" sz="quarter" idx="12"/>
          </p:nvPr>
        </p:nvSpPr>
        <p:spPr/>
        <p:txBody>
          <a:bodyPr/>
          <a:lstStyle>
            <a:extLst/>
          </a:lstStyle>
          <a:p>
            <a:fld id="{B15FA1B5-77A7-4EBB-AFDE-2C8FF7F9250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2762D1C-264C-4BFA-BF5A-170C564DF461}" type="datetime1">
              <a:rPr lang="en-US" smtClean="0"/>
              <a:t>3/21/2012</a:t>
            </a:fld>
            <a:endParaRPr lang="en-US"/>
          </a:p>
        </p:txBody>
      </p:sp>
      <p:sp>
        <p:nvSpPr>
          <p:cNvPr id="10" name="Slide Number Placeholder 9"/>
          <p:cNvSpPr>
            <a:spLocks noGrp="1"/>
          </p:cNvSpPr>
          <p:nvPr>
            <p:ph type="sldNum" sz="quarter" idx="16"/>
          </p:nvPr>
        </p:nvSpPr>
        <p:spPr/>
        <p:txBody>
          <a:bodyPr rtlCol="0"/>
          <a:lstStyle/>
          <a:p>
            <a:fld id="{B15FA1B5-77A7-4EBB-AFDE-2C8FF7F92508}" type="slidenum">
              <a:rPr lang="en-US" smtClean="0"/>
              <a:t>‹#›</a:t>
            </a:fld>
            <a:endParaRPr lang="en-US"/>
          </a:p>
        </p:txBody>
      </p:sp>
      <p:sp>
        <p:nvSpPr>
          <p:cNvPr id="12" name="Footer Placeholder 11"/>
          <p:cNvSpPr>
            <a:spLocks noGrp="1"/>
          </p:cNvSpPr>
          <p:nvPr>
            <p:ph type="ftr" sz="quarter" idx="17"/>
          </p:nvPr>
        </p:nvSpPr>
        <p:spPr/>
        <p:txBody>
          <a:bodyPr rtlCol="0"/>
          <a:lstStyle/>
          <a:p>
            <a:r>
              <a:rPr lang="en-US" smtClean="0"/>
              <a:t>Handout SPD, By Tatik Rohmawati, S.IP.,M.Si.</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EB2FF35-2FA1-4F52-B00A-7E1E83087E3E}" type="datetime1">
              <a:rPr lang="en-US" smtClean="0"/>
              <a:t>3/21/2012</a:t>
            </a:fld>
            <a:endParaRPr lang="en-US"/>
          </a:p>
        </p:txBody>
      </p:sp>
      <p:sp>
        <p:nvSpPr>
          <p:cNvPr id="3" name="Footer Placeholder 2"/>
          <p:cNvSpPr>
            <a:spLocks noGrp="1"/>
          </p:cNvSpPr>
          <p:nvPr>
            <p:ph type="ftr" sz="quarter" idx="11"/>
          </p:nvPr>
        </p:nvSpPr>
        <p:spPr/>
        <p:txBody>
          <a:bodyPr/>
          <a:lstStyle>
            <a:extLst/>
          </a:lstStyle>
          <a:p>
            <a:r>
              <a:rPr lang="en-US" smtClean="0"/>
              <a:t>Handout SPD, By Tatik Rohmawati, S.IP.,M.Si.</a:t>
            </a:r>
            <a:endParaRPr lang="en-US"/>
          </a:p>
        </p:txBody>
      </p:sp>
      <p:sp>
        <p:nvSpPr>
          <p:cNvPr id="4" name="Slide Number Placeholder 3"/>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63BC555-F5F3-4092-8917-EDC3D2D1C7DD}" type="datetime1">
              <a:rPr lang="en-US" smtClean="0"/>
              <a:t>3/21/2012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5FA1B5-77A7-4EBB-AFDE-2C8FF7F92508}"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Handout SPD, By Tatik Rohmawati, S.IP.,M.Si.</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F49BF62-8A0A-4614-90AE-C21D274C130F}" type="datetime1">
              <a:rPr lang="en-US" smtClean="0"/>
              <a:t>3/21/2012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5FA1B5-77A7-4EBB-AFDE-2C8FF7F92508}"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Handout SPD, By Tatik Rohmawati, S.IP.,M.Si.</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652859-A457-4EAF-B7CA-667B45249276}"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C1322-ECC5-4E20-A747-4A990B8FC311}"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DAA6D51-E7C7-4673-BE37-EF45196CF369}" type="datetime1">
              <a:rPr lang="en-US" smtClean="0"/>
              <a:t>3/21/2012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Handout SPD, By Tatik Rohmawati, S.IP.,M.Si.</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5FA1B5-77A7-4EBB-AFDE-2C8FF7F925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AC4239-035A-4D51-A117-59CCC5563E72}"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FCC687B-5596-4D7D-B260-A085BE3A8B01}" type="datetime1">
              <a:rPr lang="en-US" smtClean="0"/>
              <a:t>3/21/2012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Handout SPD, By Tatik Rohmawati, S.IP.,M.Si.</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15FA1B5-77A7-4EBB-AFDE-2C8FF7F925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B60D18-701C-4134-B032-E2DF44DEA562}" type="datetime1">
              <a:rPr lang="en-US" smtClean="0"/>
              <a:t>3/21/2012</a:t>
            </a:fld>
            <a:endParaRPr lang="en-US"/>
          </a:p>
        </p:txBody>
      </p:sp>
      <p:sp>
        <p:nvSpPr>
          <p:cNvPr id="6" name="Footer Placeholder 5"/>
          <p:cNvSpPr>
            <a:spLocks noGrp="1"/>
          </p:cNvSpPr>
          <p:nvPr>
            <p:ph type="ftr" sz="quarter" idx="11"/>
          </p:nvPr>
        </p:nvSpPr>
        <p:spPr/>
        <p:txBody>
          <a:bodyPr/>
          <a:lstStyle>
            <a:extLst/>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1516557-F1FA-4461-938B-578CFBD74EFC}" type="datetime1">
              <a:rPr lang="en-US" smtClean="0"/>
              <a:t>3/21/2012</a:t>
            </a:fld>
            <a:endParaRPr lang="en-US"/>
          </a:p>
        </p:txBody>
      </p:sp>
      <p:sp>
        <p:nvSpPr>
          <p:cNvPr id="8" name="Footer Placeholder 7"/>
          <p:cNvSpPr>
            <a:spLocks noGrp="1"/>
          </p:cNvSpPr>
          <p:nvPr>
            <p:ph type="ftr" sz="quarter" idx="11"/>
          </p:nvPr>
        </p:nvSpPr>
        <p:spPr/>
        <p:txBody>
          <a:bodyPr/>
          <a:lstStyle>
            <a:extLst/>
          </a:lstStyle>
          <a:p>
            <a:r>
              <a:rPr lang="en-US" smtClean="0"/>
              <a:t>Handout SPD, By Tatik Rohmawati, S.IP.,M.Si.</a:t>
            </a:r>
            <a:endParaRPr lang="en-US"/>
          </a:p>
        </p:txBody>
      </p:sp>
      <p:sp>
        <p:nvSpPr>
          <p:cNvPr id="9" name="Slide Number Placeholder 8"/>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E4285D3-7B48-4F0B-98EF-0F40F88B7C84}" type="datetime1">
              <a:rPr lang="en-US" smtClean="0"/>
              <a:t>3/21/2012</a:t>
            </a:fld>
            <a:endParaRPr lang="en-US"/>
          </a:p>
        </p:txBody>
      </p:sp>
      <p:sp>
        <p:nvSpPr>
          <p:cNvPr id="12" name="Slide Number Placeholder 11"/>
          <p:cNvSpPr>
            <a:spLocks noGrp="1"/>
          </p:cNvSpPr>
          <p:nvPr>
            <p:ph type="sldNum" sz="quarter" idx="16"/>
          </p:nvPr>
        </p:nvSpPr>
        <p:spPr/>
        <p:txBody>
          <a:bodyPr rtlCol="0"/>
          <a:lstStyle/>
          <a:p>
            <a:fld id="{B15FA1B5-77A7-4EBB-AFDE-2C8FF7F92508}" type="slidenum">
              <a:rPr lang="en-US" smtClean="0"/>
              <a:t>‹#›</a:t>
            </a:fld>
            <a:endParaRPr lang="en-US"/>
          </a:p>
        </p:txBody>
      </p:sp>
      <p:sp>
        <p:nvSpPr>
          <p:cNvPr id="14" name="Footer Placeholder 13"/>
          <p:cNvSpPr>
            <a:spLocks noGrp="1"/>
          </p:cNvSpPr>
          <p:nvPr>
            <p:ph type="ftr" sz="quarter" idx="17"/>
          </p:nvPr>
        </p:nvSpPr>
        <p:spPr/>
        <p:txBody>
          <a:bodyPr rtlCol="0"/>
          <a:lstStyle/>
          <a:p>
            <a:r>
              <a:rPr lang="en-US" smtClean="0"/>
              <a:t>Handout SPD, By Tatik Rohmawati, S.IP.,M.Si.</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2C8671F-8B96-4722-9272-C2E3D90C089B}" type="datetime1">
              <a:rPr lang="en-US" smtClean="0"/>
              <a:t>3/21/2012</a:t>
            </a:fld>
            <a:endParaRPr lang="en-US"/>
          </a:p>
        </p:txBody>
      </p:sp>
      <p:sp>
        <p:nvSpPr>
          <p:cNvPr id="4" name="Footer Placeholder 3"/>
          <p:cNvSpPr>
            <a:spLocks noGrp="1"/>
          </p:cNvSpPr>
          <p:nvPr>
            <p:ph type="ftr" sz="quarter" idx="11"/>
          </p:nvPr>
        </p:nvSpPr>
        <p:spPr/>
        <p:txBody>
          <a:bodyPr/>
          <a:lstStyle>
            <a:extLst/>
          </a:lstStyle>
          <a:p>
            <a:r>
              <a:rPr lang="en-US" smtClean="0"/>
              <a:t>Handout SPD, By Tatik Rohmawati, S.IP.,M.Si.</a:t>
            </a:r>
            <a:endParaRPr lang="en-US"/>
          </a:p>
        </p:txBody>
      </p:sp>
      <p:sp>
        <p:nvSpPr>
          <p:cNvPr id="5" name="Slide Number Placeholder 4"/>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656429F-37E8-4B76-BBCC-29940AF62B27}" type="datetime1">
              <a:rPr lang="en-US" smtClean="0"/>
              <a:t>3/21/2012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Handout SPD, By Tatik Rohmawati, S.IP.,M.Si.</a:t>
            </a:r>
            <a:endParaRPr lang="en-US"/>
          </a:p>
        </p:txBody>
      </p:sp>
      <p:sp>
        <p:nvSpPr>
          <p:cNvPr id="4" name="Slide Number Placeholder 3"/>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DB7D46-CB60-4A77-BFB7-428FAFADC9B5}" type="datetime1">
              <a:rPr lang="en-US" smtClean="0"/>
              <a:t>3/21/2012</a:t>
            </a:fld>
            <a:endParaRPr lang="en-US"/>
          </a:p>
        </p:txBody>
      </p:sp>
      <p:sp>
        <p:nvSpPr>
          <p:cNvPr id="6" name="Footer Placeholder 5"/>
          <p:cNvSpPr>
            <a:spLocks noGrp="1"/>
          </p:cNvSpPr>
          <p:nvPr>
            <p:ph type="ftr" sz="quarter" idx="11"/>
          </p:nvPr>
        </p:nvSpPr>
        <p:spPr/>
        <p:txBody>
          <a:bodyPr/>
          <a:lstStyle>
            <a:extLst/>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5584844-41D8-422C-8423-9015E893F396}" type="datetime1">
              <a:rPr lang="en-US" smtClean="0"/>
              <a:t>3/21/2012</a:t>
            </a:fld>
            <a:endParaRPr lang="en-US"/>
          </a:p>
        </p:txBody>
      </p:sp>
      <p:sp>
        <p:nvSpPr>
          <p:cNvPr id="6" name="Footer Placeholder 5"/>
          <p:cNvSpPr>
            <a:spLocks noGrp="1"/>
          </p:cNvSpPr>
          <p:nvPr>
            <p:ph type="ftr" sz="quarter" idx="11"/>
          </p:nvPr>
        </p:nvSpPr>
        <p:spPr/>
        <p:txBody>
          <a:bodyPr/>
          <a:lstStyle>
            <a:extLst/>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extLst/>
          </a:lstStyle>
          <a:p>
            <a:fld id="{B15FA1B5-77A7-4EBB-AFDE-2C8FF7F9250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44BE2D-C251-45C5-959F-5864CD52E37B}" type="datetime1">
              <a:rPr lang="en-US" smtClean="0"/>
              <a:t>3/21/2012</a:t>
            </a:fld>
            <a:endParaRPr lang="en-US"/>
          </a:p>
        </p:txBody>
      </p:sp>
      <p:sp>
        <p:nvSpPr>
          <p:cNvPr id="5" name="Footer Placeholder 4"/>
          <p:cNvSpPr>
            <a:spLocks noGrp="1"/>
          </p:cNvSpPr>
          <p:nvPr>
            <p:ph type="ftr" sz="quarter" idx="11"/>
          </p:nvPr>
        </p:nvSpPr>
        <p:spPr/>
        <p:txBody>
          <a:bodyPr/>
          <a:lstStyle>
            <a:extLst/>
          </a:lstStyle>
          <a:p>
            <a:r>
              <a:rPr lang="en-US" smtClean="0"/>
              <a:t>Handout SPD, By Tatik Rohmawati, S.IP.,M.Si.</a:t>
            </a:r>
            <a:endParaRPr lang="en-US"/>
          </a:p>
        </p:txBody>
      </p:sp>
      <p:sp>
        <p:nvSpPr>
          <p:cNvPr id="6" name="Slide Number Placeholder 5"/>
          <p:cNvSpPr>
            <a:spLocks noGrp="1"/>
          </p:cNvSpPr>
          <p:nvPr>
            <p:ph type="sldNum" sz="quarter" idx="12"/>
          </p:nvPr>
        </p:nvSpPr>
        <p:spPr/>
        <p:txBody>
          <a:bodyPr/>
          <a:lstStyle>
            <a:extLst/>
          </a:lstStyle>
          <a:p>
            <a:fld id="{B15FA1B5-77A7-4EBB-AFDE-2C8FF7F92508}"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5FCE127-C6B2-40E3-B2B8-C7EA005A3C4A}" type="datetime1">
              <a:rPr lang="en-US" smtClean="0"/>
              <a:t>3/21/2012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Handout SPD, By Tatik Rohmawati, S.IP.,M.Si.</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5FA1B5-77A7-4EBB-AFDE-2C8FF7F925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1A4952-F86C-4930-AFC2-9E8FD87FB64B}" type="datetime1">
              <a:rPr lang="en-US" smtClean="0"/>
              <a:t>3/21/2012</a:t>
            </a:fld>
            <a:endParaRPr lang="en-US"/>
          </a:p>
        </p:txBody>
      </p:sp>
      <p:sp>
        <p:nvSpPr>
          <p:cNvPr id="4" name="Footer Placeholder 3"/>
          <p:cNvSpPr>
            <a:spLocks noGrp="1"/>
          </p:cNvSpPr>
          <p:nvPr>
            <p:ph type="ftr" sz="quarter" idx="11"/>
          </p:nvPr>
        </p:nvSpPr>
        <p:spPr/>
        <p:txBody>
          <a:bodyPr/>
          <a:lstStyle/>
          <a:p>
            <a:r>
              <a:rPr lang="en-US" smtClean="0"/>
              <a:t>Handout SPD, By Tatik Rohmawati, S.IP.,M.Si.</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15FA1B5-77A7-4EBB-AFDE-2C8FF7F925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D35C7-74A7-4421-9EA4-851417D196F0}" type="datetime1">
              <a:rPr lang="en-US" smtClean="0"/>
              <a:t>3/21/2012</a:t>
            </a:fld>
            <a:endParaRPr lang="en-US"/>
          </a:p>
        </p:txBody>
      </p:sp>
      <p:sp>
        <p:nvSpPr>
          <p:cNvPr id="3" name="Footer Placeholder 2"/>
          <p:cNvSpPr>
            <a:spLocks noGrp="1"/>
          </p:cNvSpPr>
          <p:nvPr>
            <p:ph type="ftr" sz="quarter" idx="11"/>
          </p:nvPr>
        </p:nvSpPr>
        <p:spPr/>
        <p:txBody>
          <a:bodyPr/>
          <a:lstStyle/>
          <a:p>
            <a:r>
              <a:rPr lang="en-US" smtClean="0"/>
              <a:t>Handout SPD, By Tatik Rohmawati, S.IP.,M.Si.</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15FA1B5-77A7-4EBB-AFDE-2C8FF7F925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0F17B5-63F6-4932-9FD0-6CE0BC6E5F61}" type="datetime1">
              <a:rPr lang="en-US" smtClean="0"/>
              <a:t>3/21/2012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15FA1B5-77A7-4EBB-AFDE-2C8FF7F92508}"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55782C5-FFAA-447E-B57D-42225732702E}" type="datetime1">
              <a:rPr lang="en-US" smtClean="0"/>
              <a:t>3/21/2012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15FA1B5-77A7-4EBB-AFDE-2C8FF7F92508}"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Handout SPD, By Tatik Rohmawati, S.IP.,M.Si.</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EBAD75E-6C19-45AF-A6C8-52EA0CD4376D}" type="datetime1">
              <a:rPr lang="en-US" smtClean="0"/>
              <a:t>3/21/2012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Handout SPD, By Tatik Rohmawati, S.IP.,M.Si.</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5FA1B5-77A7-4EBB-AFDE-2C8FF7F925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2E21122-B716-482D-BA0F-8B7272DF90AA}" type="datetime1">
              <a:rPr lang="en-US" smtClean="0"/>
              <a:t>3/21/2012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Handout SPD, By Tatik Rohmawati, S.IP.,M.Si.</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5FA1B5-77A7-4EBB-AFDE-2C8FF7F9250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5D40912-89BD-4889-A5E4-C176FAA5DED0}" type="datetime1">
              <a:rPr lang="en-US" smtClean="0"/>
              <a:t>3/21/2012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SPD, By Tatik Rohmawati, S.IP.,M.Si.</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5FA1B5-77A7-4EBB-AFDE-2C8FF7F9250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smtClean="0"/>
              <a:t>Handout SPD, By Tatik Rohmawati, S.IP.,M.Si.</a:t>
            </a: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618E701-A0DD-4346-BD56-83BF88F6F80C}" type="datetime1">
              <a:rPr lang="en-US" smtClean="0"/>
              <a:t>3/21/2012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5FA1B5-77A7-4EBB-AFDE-2C8FF7F92508}"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96B8E61-5CF3-4EA6-8118-9F45135D0AD5}" type="datetime1">
              <a:rPr lang="en-US" smtClean="0"/>
              <a:t>3/21/2012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Handout SPD, By Tatik Rohmawati, S.IP.,M.Si.</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5FA1B5-77A7-4EBB-AFDE-2C8FF7F925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latin typeface="Arial" pitchFamily="34" charset="0"/>
                <a:cs typeface="Arial" pitchFamily="34" charset="0"/>
              </a:rPr>
              <a:t>Model </a:t>
            </a:r>
            <a:r>
              <a:rPr lang="en-US" dirty="0" err="1">
                <a:latin typeface="Arial" pitchFamily="34" charset="0"/>
                <a:cs typeface="Arial" pitchFamily="34" charset="0"/>
              </a:rPr>
              <a:t>P</a:t>
            </a:r>
            <a:r>
              <a:rPr lang="en-US" dirty="0" err="1" smtClean="0">
                <a:latin typeface="Arial" pitchFamily="34" charset="0"/>
                <a:cs typeface="Arial" pitchFamily="34" charset="0"/>
              </a:rPr>
              <a:t>emerintahan</a:t>
            </a:r>
            <a:r>
              <a:rPr lang="en-US" dirty="0" smtClean="0">
                <a:latin typeface="Arial" pitchFamily="34" charset="0"/>
                <a:cs typeface="Arial" pitchFamily="34" charset="0"/>
              </a:rPr>
              <a:t> </a:t>
            </a:r>
            <a:r>
              <a:rPr lang="en-US" dirty="0">
                <a:latin typeface="Arial" pitchFamily="34" charset="0"/>
                <a:cs typeface="Arial" pitchFamily="34" charset="0"/>
              </a:rPr>
              <a:t>D</a:t>
            </a:r>
            <a:r>
              <a:rPr lang="en-US" dirty="0" smtClean="0">
                <a:latin typeface="Arial" pitchFamily="34" charset="0"/>
                <a:cs typeface="Arial" pitchFamily="34" charset="0"/>
              </a:rPr>
              <a:t>aerah</a:t>
            </a:r>
            <a:endParaRPr lang="en-US" dirty="0"/>
          </a:p>
        </p:txBody>
      </p:sp>
      <p:sp>
        <p:nvSpPr>
          <p:cNvPr id="3" name="Subtitle 2"/>
          <p:cNvSpPr>
            <a:spLocks noGrp="1"/>
          </p:cNvSpPr>
          <p:nvPr>
            <p:ph type="subTitle" idx="1"/>
          </p:nvPr>
        </p:nvSpPr>
        <p:spPr>
          <a:xfrm>
            <a:off x="1371600" y="2438400"/>
            <a:ext cx="6400800" cy="3200400"/>
          </a:xfrm>
        </p:spPr>
        <p:txBody>
          <a:bodyPr/>
          <a:lstStyle/>
          <a:p>
            <a:pPr algn="ctr"/>
            <a:r>
              <a:rPr lang="en-US" dirty="0" err="1" smtClean="0"/>
              <a:t>Disampaikan</a:t>
            </a:r>
            <a:r>
              <a:rPr lang="en-US" dirty="0" smtClean="0"/>
              <a:t> </a:t>
            </a:r>
            <a:r>
              <a:rPr lang="en-US" dirty="0" err="1" smtClean="0"/>
              <a:t>Pada</a:t>
            </a:r>
            <a:r>
              <a:rPr lang="en-US" dirty="0" smtClean="0"/>
              <a:t> </a:t>
            </a:r>
          </a:p>
          <a:p>
            <a:pPr algn="ctr"/>
            <a:r>
              <a:rPr lang="en-US" dirty="0" smtClean="0"/>
              <a:t>Mata </a:t>
            </a:r>
            <a:r>
              <a:rPr lang="en-US" dirty="0" err="1" smtClean="0"/>
              <a:t>Kuliah</a:t>
            </a:r>
            <a:r>
              <a:rPr lang="en-US" dirty="0" smtClean="0"/>
              <a:t> </a:t>
            </a:r>
          </a:p>
          <a:p>
            <a:pPr algn="ctr"/>
            <a:r>
              <a:rPr lang="en-US" dirty="0" err="1" smtClean="0"/>
              <a:t>Sistem</a:t>
            </a:r>
            <a:r>
              <a:rPr lang="en-US" dirty="0" smtClean="0"/>
              <a:t> </a:t>
            </a:r>
            <a:r>
              <a:rPr lang="en-US" dirty="0" err="1" smtClean="0"/>
              <a:t>Pemerintahan</a:t>
            </a:r>
            <a:r>
              <a:rPr lang="en-US" dirty="0" smtClean="0"/>
              <a:t> Daerah</a:t>
            </a:r>
          </a:p>
          <a:p>
            <a:pPr algn="ctr"/>
            <a:r>
              <a:rPr lang="en-US" dirty="0" err="1" smtClean="0"/>
              <a:t>Dosen</a:t>
            </a:r>
            <a:r>
              <a:rPr lang="en-US" dirty="0" smtClean="0"/>
              <a:t>:</a:t>
            </a:r>
          </a:p>
          <a:p>
            <a:pPr algn="ct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7CF6CE0E-ADED-4A7A-A155-9E255E747796}" type="datetime1">
              <a:rPr lang="en-US" smtClean="0"/>
              <a:t>3/21/2012</a:t>
            </a:fld>
            <a:endParaRPr lang="en-US"/>
          </a:p>
        </p:txBody>
      </p:sp>
      <p:sp>
        <p:nvSpPr>
          <p:cNvPr id="5" name="Slide Number Placeholder 4"/>
          <p:cNvSpPr>
            <a:spLocks noGrp="1"/>
          </p:cNvSpPr>
          <p:nvPr>
            <p:ph type="sldNum" sz="quarter" idx="12"/>
          </p:nvPr>
        </p:nvSpPr>
        <p:spPr/>
        <p:txBody>
          <a:bodyPr/>
          <a:lstStyle/>
          <a:p>
            <a:fld id="{B15FA1B5-77A7-4EBB-AFDE-2C8FF7F92508}" type="slidenum">
              <a:rPr lang="en-US" smtClean="0"/>
              <a:t>1</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7239000" cy="628672"/>
          </a:xfrm>
        </p:spPr>
        <p:txBody>
          <a:bodyPr>
            <a:normAutofit/>
          </a:bodyPr>
          <a:lstStyle/>
          <a:p>
            <a:pPr algn="ctr">
              <a:defRPr/>
            </a:pPr>
            <a:r>
              <a:rPr lang="en-US" sz="2000" dirty="0" smtClean="0">
                <a:latin typeface="Arial" pitchFamily="34" charset="0"/>
                <a:cs typeface="Arial" pitchFamily="34" charset="0"/>
              </a:rPr>
              <a:t>MODEL PEMERINTAHAN DAERAH</a:t>
            </a:r>
            <a:endParaRPr lang="en-US" sz="2000" dirty="0">
              <a:latin typeface="Arial" pitchFamily="34" charset="0"/>
              <a:cs typeface="Arial" pitchFamily="34" charset="0"/>
            </a:endParaRPr>
          </a:p>
        </p:txBody>
      </p:sp>
      <p:sp>
        <p:nvSpPr>
          <p:cNvPr id="3" name="Content Placeholder 2"/>
          <p:cNvSpPr>
            <a:spLocks noGrp="1"/>
          </p:cNvSpPr>
          <p:nvPr>
            <p:ph idx="1"/>
          </p:nvPr>
        </p:nvSpPr>
        <p:spPr>
          <a:xfrm>
            <a:off x="142875" y="928688"/>
            <a:ext cx="7858125" cy="5715000"/>
          </a:xfrm>
        </p:spPr>
        <p:txBody>
          <a:bodyPr/>
          <a:lstStyle/>
          <a:p>
            <a:pPr marL="0" indent="0" algn="just">
              <a:spcBef>
                <a:spcPts val="0"/>
              </a:spcBef>
              <a:buFont typeface="Wingdings" pitchFamily="2" charset="2"/>
              <a:buChar char="q"/>
              <a:defRPr/>
            </a:pPr>
            <a:r>
              <a:rPr lang="id-ID" sz="2000" b="1" dirty="0" smtClean="0">
                <a:solidFill>
                  <a:srgbClr val="00B050"/>
                </a:solidFill>
                <a:latin typeface="Arial" pitchFamily="34" charset="0"/>
                <a:cs typeface="Arial" pitchFamily="34" charset="0"/>
              </a:rPr>
              <a:t> Model Perancis</a:t>
            </a:r>
          </a:p>
          <a:p>
            <a:pPr marL="177800" indent="354013" algn="just">
              <a:spcBef>
                <a:spcPts val="0"/>
              </a:spcBef>
              <a:buFont typeface="Wingdings 2" pitchFamily="18" charset="2"/>
              <a:buNone/>
              <a:defRPr/>
            </a:pPr>
            <a:r>
              <a:rPr lang="id-ID" sz="1800" b="1" dirty="0" smtClean="0">
                <a:latin typeface="Arial" pitchFamily="34" charset="0"/>
                <a:cs typeface="Arial" pitchFamily="34" charset="0"/>
              </a:rPr>
              <a:t>Model pemerintahan ini dibawa oleh Revolusi Perancis dan dijadikan sebagai dasar bagi Pemerintahan Napoleon. Kedua masa ini memiliki pengaruh yang kuat bagi eksistensi feodalisme dan sistem monarkhi di Eropa. Pemerintahan daerah memperoleh kewenangan yang diberikan oleh Konstitusi. Eksekutif mempunyai hak-hak dan kewajiban sendiri yang membedakannya dengan kekuasaan legislatif, seperti dalam bidang kepolisian, keamanan, kesehatan, dan keselamatan. Oleh karena itu kepala daerah memiliki dualisme jabatan, yaitu sebagai wakil pemerintah pusat dan sebagai wakil daerah yang diberi mandat oleh dewan. </a:t>
            </a:r>
          </a:p>
          <a:p>
            <a:pPr marL="177800" indent="354013" algn="just">
              <a:spcBef>
                <a:spcPts val="0"/>
              </a:spcBef>
              <a:buFont typeface="Wingdings 2" pitchFamily="18" charset="2"/>
              <a:buNone/>
              <a:defRPr/>
            </a:pPr>
            <a:r>
              <a:rPr lang="id-ID" sz="1800" b="1" dirty="0" smtClean="0">
                <a:latin typeface="Arial" pitchFamily="34" charset="0"/>
                <a:cs typeface="Arial" pitchFamily="34" charset="0"/>
              </a:rPr>
              <a:t>Ciri-ciri model perancis antara lain:</a:t>
            </a:r>
          </a:p>
          <a:p>
            <a:pPr marL="342900" indent="-165100" algn="just">
              <a:spcBef>
                <a:spcPts val="0"/>
              </a:spcBef>
              <a:buFont typeface="+mj-lt"/>
              <a:buAutoNum type="alphaLcParenR"/>
              <a:defRPr/>
            </a:pPr>
            <a:r>
              <a:rPr lang="id-ID" sz="1800" b="1" dirty="0" smtClean="0">
                <a:latin typeface="Arial" pitchFamily="34" charset="0"/>
                <a:cs typeface="Arial" pitchFamily="34" charset="0"/>
              </a:rPr>
              <a:t>Sangat sentralistis;</a:t>
            </a:r>
          </a:p>
          <a:p>
            <a:pPr marL="342900" indent="-165100" algn="just">
              <a:spcBef>
                <a:spcPts val="0"/>
              </a:spcBef>
              <a:buFont typeface="+mj-lt"/>
              <a:buAutoNum type="alphaLcParenR"/>
              <a:defRPr/>
            </a:pPr>
            <a:r>
              <a:rPr lang="id-ID" sz="1800" b="1" dirty="0" smtClean="0">
                <a:latin typeface="Arial" pitchFamily="34" charset="0"/>
                <a:cs typeface="Arial" pitchFamily="34" charset="0"/>
              </a:rPr>
              <a:t>Dominasi eksekutif (executive heavy);</a:t>
            </a:r>
          </a:p>
          <a:p>
            <a:pPr marL="342900" indent="-165100" algn="just">
              <a:spcBef>
                <a:spcPts val="0"/>
              </a:spcBef>
              <a:buFont typeface="+mj-lt"/>
              <a:buAutoNum type="alphaLcParenR"/>
              <a:defRPr/>
            </a:pPr>
            <a:r>
              <a:rPr lang="id-ID" sz="1800" b="1" dirty="0" smtClean="0">
                <a:latin typeface="Arial" pitchFamily="34" charset="0"/>
                <a:cs typeface="Arial" pitchFamily="34" charset="0"/>
              </a:rPr>
              <a:t>Struktur hirarkhis;</a:t>
            </a:r>
          </a:p>
          <a:p>
            <a:pPr marL="342900" indent="-165100" algn="just">
              <a:spcBef>
                <a:spcPts val="0"/>
              </a:spcBef>
              <a:buFont typeface="+mj-lt"/>
              <a:buAutoNum type="alphaLcParenR"/>
              <a:defRPr/>
            </a:pPr>
            <a:r>
              <a:rPr lang="id-ID" sz="1800" b="1" dirty="0" smtClean="0">
                <a:latin typeface="Arial" pitchFamily="34" charset="0"/>
                <a:cs typeface="Arial" pitchFamily="34" charset="0"/>
              </a:rPr>
              <a:t>Penyeragaman;</a:t>
            </a:r>
          </a:p>
          <a:p>
            <a:pPr marL="342900" indent="-165100" algn="just">
              <a:spcBef>
                <a:spcPts val="0"/>
              </a:spcBef>
              <a:buFont typeface="+mj-lt"/>
              <a:buAutoNum type="alphaLcParenR"/>
              <a:defRPr/>
            </a:pPr>
            <a:r>
              <a:rPr lang="id-ID" sz="1800" b="1" dirty="0" smtClean="0">
                <a:latin typeface="Arial" pitchFamily="34" charset="0"/>
                <a:cs typeface="Arial" pitchFamily="34" charset="0"/>
              </a:rPr>
              <a:t>Rantai komando; dan</a:t>
            </a:r>
          </a:p>
          <a:p>
            <a:pPr marL="342900" indent="-165100" algn="just">
              <a:spcBef>
                <a:spcPts val="0"/>
              </a:spcBef>
              <a:buFont typeface="+mj-lt"/>
              <a:buAutoNum type="alphaLcParenR"/>
              <a:defRPr/>
            </a:pPr>
            <a:r>
              <a:rPr lang="id-ID" sz="1800" b="1" dirty="0" smtClean="0">
                <a:latin typeface="Arial" pitchFamily="34" charset="0"/>
                <a:cs typeface="Arial" pitchFamily="34" charset="0"/>
              </a:rPr>
              <a:t>Tujuan otonomi daerah hanya untuk mencapai efisiensi dan efektifitas</a:t>
            </a:r>
          </a:p>
          <a:p>
            <a:pPr marL="0" indent="0" algn="just">
              <a:spcBef>
                <a:spcPts val="0"/>
              </a:spcBef>
              <a:buFont typeface="Wingdings 2" pitchFamily="18" charset="2"/>
              <a:buNone/>
              <a:defRPr/>
            </a:pPr>
            <a:endParaRPr lang="id-ID" sz="1600" b="1" dirty="0" smtClean="0">
              <a:latin typeface="Arial" pitchFamily="34" charset="0"/>
              <a:cs typeface="Arial" pitchFamily="34" charset="0"/>
            </a:endParaRPr>
          </a:p>
          <a:p>
            <a:pPr marL="0" indent="0" algn="just">
              <a:spcBef>
                <a:spcPts val="0"/>
              </a:spcBef>
              <a:buFont typeface="Wingdings 2" pitchFamily="18" charset="2"/>
              <a:buNone/>
              <a:defRPr/>
            </a:pPr>
            <a:endParaRPr lang="id-ID" sz="1600" b="1"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A7DCAF4C-0BBC-4D4B-B22E-352CEF6ADE4A}" type="datetime1">
              <a:rPr lang="en-US" smtClean="0"/>
              <a:t>3/21/2012</a:t>
            </a:fld>
            <a:endParaRPr lang="en-US"/>
          </a:p>
        </p:txBody>
      </p:sp>
      <p:sp>
        <p:nvSpPr>
          <p:cNvPr id="5" name="Slide Number Placeholder 4"/>
          <p:cNvSpPr>
            <a:spLocks noGrp="1"/>
          </p:cNvSpPr>
          <p:nvPr>
            <p:ph type="sldNum" sz="quarter" idx="12"/>
          </p:nvPr>
        </p:nvSpPr>
        <p:spPr/>
        <p:txBody>
          <a:bodyPr/>
          <a:lstStyle/>
          <a:p>
            <a:fld id="{B15FA1B5-77A7-4EBB-AFDE-2C8FF7F92508}" type="slidenum">
              <a:rPr lang="en-US" smtClean="0"/>
              <a:t>2</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285750"/>
            <a:ext cx="7786687" cy="6429375"/>
          </a:xfrm>
        </p:spPr>
        <p:txBody>
          <a:bodyPr/>
          <a:lstStyle/>
          <a:p>
            <a:pPr marL="0" indent="0" algn="just">
              <a:spcBef>
                <a:spcPts val="0"/>
              </a:spcBef>
              <a:buFont typeface="Wingdings" pitchFamily="2" charset="2"/>
              <a:buChar char="q"/>
              <a:defRPr/>
            </a:pPr>
            <a:r>
              <a:rPr lang="id-ID" sz="2400" b="1" dirty="0" smtClean="0">
                <a:latin typeface="Arial" pitchFamily="34" charset="0"/>
                <a:cs typeface="Arial" pitchFamily="34" charset="0"/>
              </a:rPr>
              <a:t> Model Inggris</a:t>
            </a:r>
          </a:p>
          <a:p>
            <a:pPr indent="450850" algn="just">
              <a:spcBef>
                <a:spcPts val="0"/>
              </a:spcBef>
              <a:buFont typeface="Wingdings 2" pitchFamily="18" charset="2"/>
              <a:buNone/>
              <a:defRPr/>
            </a:pPr>
            <a:r>
              <a:rPr lang="id-ID" sz="2200" b="1" dirty="0" smtClean="0">
                <a:latin typeface="Arial" pitchFamily="34" charset="0"/>
                <a:cs typeface="Arial" pitchFamily="34" charset="0"/>
              </a:rPr>
              <a:t>Salah satu karakteristik dasar dari model Inggris adalah unit-unit pemerintah daerah bebas dari kontrol struktural unit-unit pemerintah daerah lainnya, maupun dari pemerintah pusat atau parlemen nasional. Selain itu, model inggris juga bersifat desentralistis karena ada otonomi yang luas bagi pemerintah daerah untuk membuat keputusan.</a:t>
            </a:r>
          </a:p>
          <a:p>
            <a:pPr indent="450850" algn="just">
              <a:spcBef>
                <a:spcPts val="0"/>
              </a:spcBef>
              <a:buFont typeface="Wingdings 2" pitchFamily="18" charset="2"/>
              <a:buNone/>
              <a:defRPr/>
            </a:pPr>
            <a:r>
              <a:rPr lang="id-ID" sz="2200" b="1" dirty="0" smtClean="0">
                <a:latin typeface="Arial" pitchFamily="34" charset="0"/>
                <a:cs typeface="Arial" pitchFamily="34" charset="0"/>
              </a:rPr>
              <a:t>Ciri-ciri model inggris, antara lain:</a:t>
            </a:r>
          </a:p>
          <a:p>
            <a:pPr marL="457200" indent="-184150" algn="just">
              <a:spcBef>
                <a:spcPts val="0"/>
              </a:spcBef>
              <a:buFont typeface="+mj-lt"/>
              <a:buAutoNum type="alphaLcParenR"/>
              <a:defRPr/>
            </a:pPr>
            <a:r>
              <a:rPr lang="id-ID" sz="2200" b="1" dirty="0" smtClean="0">
                <a:latin typeface="Arial" pitchFamily="34" charset="0"/>
                <a:cs typeface="Arial" pitchFamily="34" charset="0"/>
              </a:rPr>
              <a:t>Desentralisasi;</a:t>
            </a:r>
          </a:p>
          <a:p>
            <a:pPr marL="457200" indent="-184150" algn="just">
              <a:spcBef>
                <a:spcPts val="0"/>
              </a:spcBef>
              <a:buFont typeface="+mj-lt"/>
              <a:buAutoNum type="alphaLcParenR"/>
              <a:defRPr/>
            </a:pPr>
            <a:r>
              <a:rPr lang="id-ID" sz="2200" b="1" dirty="0" smtClean="0">
                <a:latin typeface="Arial" pitchFamily="34" charset="0"/>
                <a:cs typeface="Arial" pitchFamily="34" charset="0"/>
              </a:rPr>
              <a:t>Tidak ada struktur hierarkhis;</a:t>
            </a:r>
          </a:p>
          <a:p>
            <a:pPr marL="457200" indent="-184150" algn="just">
              <a:spcBef>
                <a:spcPts val="0"/>
              </a:spcBef>
              <a:buFont typeface="+mj-lt"/>
              <a:buAutoNum type="alphaLcParenR"/>
              <a:defRPr/>
            </a:pPr>
            <a:r>
              <a:rPr lang="id-ID" sz="2200" b="1" dirty="0" smtClean="0">
                <a:latin typeface="Arial" pitchFamily="34" charset="0"/>
                <a:cs typeface="Arial" pitchFamily="34" charset="0"/>
              </a:rPr>
              <a:t>Dominasi legislatif (legislative heavy);</a:t>
            </a:r>
          </a:p>
          <a:p>
            <a:pPr marL="457200" indent="-184150" algn="just">
              <a:spcBef>
                <a:spcPts val="0"/>
              </a:spcBef>
              <a:buFont typeface="+mj-lt"/>
              <a:buAutoNum type="alphaLcParenR"/>
              <a:defRPr/>
            </a:pPr>
            <a:r>
              <a:rPr lang="id-ID" sz="2200" b="1" dirty="0" smtClean="0">
                <a:latin typeface="Arial" pitchFamily="34" charset="0"/>
                <a:cs typeface="Arial" pitchFamily="34" charset="0"/>
              </a:rPr>
              <a:t>Aktivitas yang multi tujuan, tidak hanya untuk mencapai efisiensi dan efektifitas tapi juga pemberdayaan masyarakat, pendidikan politik, dan sebagainya; dan</a:t>
            </a:r>
          </a:p>
          <a:p>
            <a:pPr marL="457200" indent="-184150" algn="just">
              <a:spcBef>
                <a:spcPts val="0"/>
              </a:spcBef>
              <a:buFont typeface="+mj-lt"/>
              <a:buAutoNum type="alphaLcParenR"/>
              <a:defRPr/>
            </a:pPr>
            <a:r>
              <a:rPr lang="id-ID" sz="2200" b="1" dirty="0" smtClean="0">
                <a:latin typeface="Arial" pitchFamily="34" charset="0"/>
                <a:cs typeface="Arial" pitchFamily="34" charset="0"/>
              </a:rPr>
              <a:t>Partisipasi masyarakat secara sukarela (voluntary participation).</a:t>
            </a:r>
          </a:p>
        </p:txBody>
      </p:sp>
      <p:sp>
        <p:nvSpPr>
          <p:cNvPr id="4" name="Date Placeholder 3"/>
          <p:cNvSpPr>
            <a:spLocks noGrp="1"/>
          </p:cNvSpPr>
          <p:nvPr>
            <p:ph type="dt" sz="half" idx="10"/>
          </p:nvPr>
        </p:nvSpPr>
        <p:spPr/>
        <p:txBody>
          <a:bodyPr/>
          <a:lstStyle/>
          <a:p>
            <a:fld id="{016D13C4-0952-4E08-BE89-D7D7FCFC9044}" type="datetime1">
              <a:rPr lang="en-US" smtClean="0"/>
              <a:t>3/21/2012</a:t>
            </a:fld>
            <a:endParaRPr lang="en-US"/>
          </a:p>
        </p:txBody>
      </p:sp>
      <p:sp>
        <p:nvSpPr>
          <p:cNvPr id="5" name="Slide Number Placeholder 4"/>
          <p:cNvSpPr>
            <a:spLocks noGrp="1"/>
          </p:cNvSpPr>
          <p:nvPr>
            <p:ph type="sldNum" sz="quarter" idx="12"/>
          </p:nvPr>
        </p:nvSpPr>
        <p:spPr/>
        <p:txBody>
          <a:bodyPr/>
          <a:lstStyle/>
          <a:p>
            <a:fld id="{B15FA1B5-77A7-4EBB-AFDE-2C8FF7F92508}" type="slidenum">
              <a:rPr lang="en-US" smtClean="0"/>
              <a:t>3</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7643813" cy="6429375"/>
          </a:xfrm>
        </p:spPr>
        <p:txBody>
          <a:bodyPr/>
          <a:lstStyle/>
          <a:p>
            <a:pPr marL="0" indent="0" algn="just">
              <a:spcBef>
                <a:spcPts val="0"/>
              </a:spcBef>
              <a:buFont typeface="Wingdings" pitchFamily="2" charset="2"/>
              <a:buChar char="q"/>
              <a:defRPr/>
            </a:pPr>
            <a:r>
              <a:rPr lang="id-ID" sz="2000" b="1" dirty="0" smtClean="0">
                <a:latin typeface="Arial" pitchFamily="34" charset="0"/>
                <a:cs typeface="Arial" pitchFamily="34" charset="0"/>
              </a:rPr>
              <a:t> </a:t>
            </a:r>
            <a:r>
              <a:rPr lang="id-ID" sz="2000" b="1" dirty="0" smtClean="0">
                <a:solidFill>
                  <a:srgbClr val="F632BE"/>
                </a:solidFill>
                <a:latin typeface="Arial" pitchFamily="34" charset="0"/>
                <a:cs typeface="Arial" pitchFamily="34" charset="0"/>
              </a:rPr>
              <a:t>Model Soviet</a:t>
            </a:r>
          </a:p>
          <a:p>
            <a:pPr marL="177800" indent="0" algn="just">
              <a:spcBef>
                <a:spcPts val="0"/>
              </a:spcBef>
              <a:buFont typeface="Wingdings 2" pitchFamily="18" charset="2"/>
              <a:buNone/>
              <a:defRPr/>
            </a:pPr>
            <a:r>
              <a:rPr lang="id-ID" sz="1800" b="1" dirty="0" smtClean="0">
                <a:latin typeface="Arial" pitchFamily="34" charset="0"/>
                <a:cs typeface="Arial" pitchFamily="34" charset="0"/>
              </a:rPr>
              <a:t>Basis teoretis model Soviet adalah demokrasi terpusat yang ditransfer dari Partai Komunis. Pemerintah daerah tidak dimaksudkan sebagai agensi pembuat keputusan tapi sebagai agensi yang dikendalikan oleh pusat. Ciri-ciri model Soviet, antara lain:</a:t>
            </a:r>
          </a:p>
          <a:p>
            <a:pPr marL="342900" indent="-165100" algn="just">
              <a:spcBef>
                <a:spcPts val="0"/>
              </a:spcBef>
              <a:buFont typeface="+mj-lt"/>
              <a:buAutoNum type="alphaLcParenR"/>
              <a:defRPr/>
            </a:pPr>
            <a:r>
              <a:rPr lang="id-ID" sz="1800" b="1" dirty="0" smtClean="0">
                <a:latin typeface="Arial" pitchFamily="34" charset="0"/>
                <a:cs typeface="Arial" pitchFamily="34" charset="0"/>
              </a:rPr>
              <a:t>Kontrol Partai Komunis atas nama sentralisme demokrasi;</a:t>
            </a:r>
          </a:p>
          <a:p>
            <a:pPr marL="342900" indent="-165100" algn="just">
              <a:spcBef>
                <a:spcPts val="0"/>
              </a:spcBef>
              <a:buFont typeface="+mj-lt"/>
              <a:buAutoNum type="alphaLcParenR"/>
              <a:defRPr/>
            </a:pPr>
            <a:r>
              <a:rPr lang="id-ID" sz="1800" b="1" dirty="0" smtClean="0">
                <a:latin typeface="Arial" pitchFamily="34" charset="0"/>
                <a:cs typeface="Arial" pitchFamily="34" charset="0"/>
              </a:rPr>
              <a:t>Pemilihan dengan calon tunggal;</a:t>
            </a:r>
          </a:p>
          <a:p>
            <a:pPr marL="342900" indent="-165100" algn="just">
              <a:spcBef>
                <a:spcPts val="0"/>
              </a:spcBef>
              <a:buFont typeface="+mj-lt"/>
              <a:buAutoNum type="alphaLcParenR"/>
              <a:defRPr/>
            </a:pPr>
            <a:r>
              <a:rPr lang="id-ID" sz="1800" b="1" dirty="0" smtClean="0">
                <a:latin typeface="Arial" pitchFamily="34" charset="0"/>
                <a:cs typeface="Arial" pitchFamily="34" charset="0"/>
              </a:rPr>
              <a:t>Rantai komando yang hirarkhis; dan </a:t>
            </a:r>
          </a:p>
          <a:p>
            <a:pPr marL="342900" indent="-165100" algn="just">
              <a:spcBef>
                <a:spcPts val="0"/>
              </a:spcBef>
              <a:buFont typeface="+mj-lt"/>
              <a:buAutoNum type="alphaLcParenR"/>
              <a:defRPr/>
            </a:pPr>
            <a:r>
              <a:rPr lang="id-ID" sz="1800" b="1" dirty="0" smtClean="0">
                <a:latin typeface="Arial" pitchFamily="34" charset="0"/>
                <a:cs typeface="Arial" pitchFamily="34" charset="0"/>
              </a:rPr>
              <a:t>Delegasi kekuasaan pemerintah secara luas pada dewan-dewan lokal.</a:t>
            </a:r>
          </a:p>
          <a:p>
            <a:pPr marL="342900" indent="-165100" algn="just">
              <a:spcBef>
                <a:spcPts val="0"/>
              </a:spcBef>
              <a:buFont typeface="Wingdings 2" pitchFamily="18" charset="2"/>
              <a:buNone/>
              <a:defRPr/>
            </a:pPr>
            <a:endParaRPr lang="id-ID" sz="1800" b="1" dirty="0" smtClean="0">
              <a:latin typeface="Arial" pitchFamily="34" charset="0"/>
              <a:cs typeface="Arial" pitchFamily="34" charset="0"/>
            </a:endParaRPr>
          </a:p>
          <a:p>
            <a:pPr marL="1588" indent="-1588" algn="just">
              <a:spcBef>
                <a:spcPts val="0"/>
              </a:spcBef>
              <a:buFont typeface="Wingdings" pitchFamily="2" charset="2"/>
              <a:buChar char="q"/>
              <a:defRPr/>
            </a:pPr>
            <a:r>
              <a:rPr lang="id-ID" sz="2000" b="1" dirty="0" smtClean="0">
                <a:latin typeface="Arial" pitchFamily="34" charset="0"/>
                <a:cs typeface="Arial" pitchFamily="34" charset="0"/>
              </a:rPr>
              <a:t> </a:t>
            </a:r>
            <a:r>
              <a:rPr lang="id-ID" sz="2000" b="1" dirty="0" smtClean="0">
                <a:solidFill>
                  <a:srgbClr val="FF0000"/>
                </a:solidFill>
                <a:latin typeface="Arial" pitchFamily="34" charset="0"/>
                <a:cs typeface="Arial" pitchFamily="34" charset="0"/>
              </a:rPr>
              <a:t>Model Tradisional</a:t>
            </a:r>
          </a:p>
          <a:p>
            <a:pPr marL="179388" indent="-1588" algn="just">
              <a:spcBef>
                <a:spcPts val="0"/>
              </a:spcBef>
              <a:buFont typeface="Wingdings 2" pitchFamily="18" charset="2"/>
              <a:buNone/>
              <a:defRPr/>
            </a:pPr>
            <a:r>
              <a:rPr lang="id-ID" sz="1700" b="1" dirty="0" smtClean="0">
                <a:latin typeface="Arial" pitchFamily="34" charset="0"/>
                <a:cs typeface="Arial" pitchFamily="34" charset="0"/>
              </a:rPr>
              <a:t>Model tradisional mengacu pada model-model pemerintahan lokal yang tidak dipengaruhi oleh model barat. Distribusi kekuasaan dalam model tradisional biasanya bersifat tribal, relijius, kekerabatan atau atas dasar stratifikasi ekonomi, misalnya seperti yang terdapat dalam desa atau sejenisnya. Ciri-ciri model tradisional, antara lain:</a:t>
            </a:r>
          </a:p>
          <a:p>
            <a:pPr marL="342900" indent="-165100" algn="just">
              <a:spcBef>
                <a:spcPts val="0"/>
              </a:spcBef>
              <a:buFont typeface="+mj-lt"/>
              <a:buAutoNum type="alphaLcParenR"/>
              <a:defRPr/>
            </a:pPr>
            <a:r>
              <a:rPr lang="id-ID" sz="1700" b="1" dirty="0" smtClean="0">
                <a:latin typeface="Arial" pitchFamily="34" charset="0"/>
                <a:cs typeface="Arial" pitchFamily="34" charset="0"/>
              </a:rPr>
              <a:t>Karakteristiknya hampir sama di seluruh dunia;</a:t>
            </a:r>
          </a:p>
          <a:p>
            <a:pPr marL="342900" indent="-165100" algn="just">
              <a:spcBef>
                <a:spcPts val="0"/>
              </a:spcBef>
              <a:buFont typeface="+mj-lt"/>
              <a:buAutoNum type="alphaLcParenR"/>
              <a:defRPr/>
            </a:pPr>
            <a:r>
              <a:rPr lang="id-ID" sz="1700" b="1" dirty="0" smtClean="0">
                <a:latin typeface="Arial" pitchFamily="34" charset="0"/>
                <a:cs typeface="Arial" pitchFamily="34" charset="0"/>
              </a:rPr>
              <a:t>Tidak ada ciri khusus atas dasar budaya tertentu;</a:t>
            </a:r>
          </a:p>
          <a:p>
            <a:pPr marL="342900" indent="-165100" algn="just">
              <a:spcBef>
                <a:spcPts val="0"/>
              </a:spcBef>
              <a:buFont typeface="+mj-lt"/>
              <a:buAutoNum type="alphaLcParenR"/>
              <a:defRPr/>
            </a:pPr>
            <a:r>
              <a:rPr lang="id-ID" sz="1700" b="1" dirty="0" smtClean="0">
                <a:latin typeface="Arial" pitchFamily="34" charset="0"/>
                <a:cs typeface="Arial" pitchFamily="34" charset="0"/>
              </a:rPr>
              <a:t>Cenderung memiliki kesederhanaan dalam struktur politik;</a:t>
            </a:r>
          </a:p>
          <a:p>
            <a:pPr marL="342900" indent="-165100" algn="just">
              <a:spcBef>
                <a:spcPts val="0"/>
              </a:spcBef>
              <a:buFont typeface="+mj-lt"/>
              <a:buAutoNum type="alphaLcParenR"/>
              <a:defRPr/>
            </a:pPr>
            <a:r>
              <a:rPr lang="id-ID" sz="1700" b="1" dirty="0" smtClean="0">
                <a:latin typeface="Arial" pitchFamily="34" charset="0"/>
                <a:cs typeface="Arial" pitchFamily="34" charset="0"/>
              </a:rPr>
              <a:t>Didukung oleh faktor-faktor sosiologis; dan</a:t>
            </a:r>
          </a:p>
          <a:p>
            <a:pPr marL="342900" indent="-165100" algn="just">
              <a:spcBef>
                <a:spcPts val="0"/>
              </a:spcBef>
              <a:buFont typeface="+mj-lt"/>
              <a:buAutoNum type="alphaLcParenR"/>
              <a:defRPr/>
            </a:pPr>
            <a:r>
              <a:rPr lang="id-ID" sz="1700" b="1" dirty="0" smtClean="0">
                <a:latin typeface="Arial" pitchFamily="34" charset="0"/>
                <a:cs typeface="Arial" pitchFamily="34" charset="0"/>
              </a:rPr>
              <a:t>Memiliki kecenderungan ke arah demokrasi.</a:t>
            </a:r>
          </a:p>
        </p:txBody>
      </p:sp>
      <p:sp>
        <p:nvSpPr>
          <p:cNvPr id="5" name="Date Placeholder 4"/>
          <p:cNvSpPr>
            <a:spLocks noGrp="1"/>
          </p:cNvSpPr>
          <p:nvPr>
            <p:ph type="dt" sz="half" idx="10"/>
          </p:nvPr>
        </p:nvSpPr>
        <p:spPr/>
        <p:txBody>
          <a:bodyPr/>
          <a:lstStyle/>
          <a:p>
            <a:fld id="{3F793F73-4FBF-48EE-921D-5A6021F66025}" type="datetime1">
              <a:rPr lang="en-US" smtClean="0"/>
              <a:t>3/21/2012</a:t>
            </a:fld>
            <a:endParaRPr lang="en-US"/>
          </a:p>
        </p:txBody>
      </p:sp>
      <p:sp>
        <p:nvSpPr>
          <p:cNvPr id="6" name="Slide Number Placeholder 5"/>
          <p:cNvSpPr>
            <a:spLocks noGrp="1"/>
          </p:cNvSpPr>
          <p:nvPr>
            <p:ph type="sldNum" sz="quarter" idx="12"/>
          </p:nvPr>
        </p:nvSpPr>
        <p:spPr/>
        <p:txBody>
          <a:bodyPr/>
          <a:lstStyle/>
          <a:p>
            <a:fld id="{B15FA1B5-77A7-4EBB-AFDE-2C8FF7F92508}" type="slidenum">
              <a:rPr lang="en-US" smtClean="0"/>
              <a:t>4</a:t>
            </a:fld>
            <a:endParaRPr lang="en-US"/>
          </a:p>
        </p:txBody>
      </p:sp>
      <p:sp>
        <p:nvSpPr>
          <p:cNvPr id="7" name="Footer Placeholder 6"/>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95400"/>
            <a:ext cx="6400800" cy="4343400"/>
          </a:xfrm>
        </p:spPr>
        <p:txBody>
          <a:bodyPr/>
          <a:lstStyle/>
          <a:p>
            <a:r>
              <a:rPr lang="id-ID" b="1" dirty="0" smtClean="0">
                <a:solidFill>
                  <a:schemeClr val="tx1"/>
                </a:solidFill>
                <a:latin typeface="Arial" charset="0"/>
                <a:cs typeface="Arial" charset="0"/>
              </a:rPr>
              <a:t>Bagaimana dengan Model Pemerintahan di Indonesia, menggunakan sistem yang bagaimanakah? Berikan analisa anda.!</a:t>
            </a:r>
          </a:p>
          <a:p>
            <a:endParaRPr lang="en-US" dirty="0"/>
          </a:p>
        </p:txBody>
      </p:sp>
      <p:sp>
        <p:nvSpPr>
          <p:cNvPr id="4" name="Date Placeholder 3"/>
          <p:cNvSpPr>
            <a:spLocks noGrp="1"/>
          </p:cNvSpPr>
          <p:nvPr>
            <p:ph type="dt" sz="half" idx="10"/>
          </p:nvPr>
        </p:nvSpPr>
        <p:spPr/>
        <p:txBody>
          <a:bodyPr/>
          <a:lstStyle/>
          <a:p>
            <a:fld id="{87F6A77C-D4C7-4C64-9F0F-F8F910F1A809}" type="datetime1">
              <a:rPr lang="en-US" smtClean="0"/>
              <a:t>3/21/2012</a:t>
            </a:fld>
            <a:endParaRPr lang="en-US"/>
          </a:p>
        </p:txBody>
      </p:sp>
      <p:sp>
        <p:nvSpPr>
          <p:cNvPr id="5" name="Slide Number Placeholder 4"/>
          <p:cNvSpPr>
            <a:spLocks noGrp="1"/>
          </p:cNvSpPr>
          <p:nvPr>
            <p:ph type="sldNum" sz="quarter" idx="12"/>
          </p:nvPr>
        </p:nvSpPr>
        <p:spPr/>
        <p:txBody>
          <a:bodyPr/>
          <a:lstStyle/>
          <a:p>
            <a:fld id="{B15FA1B5-77A7-4EBB-AFDE-2C8FF7F92508}" type="slidenum">
              <a:rPr lang="en-US" smtClean="0"/>
              <a:t>5</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523999"/>
          </a:xfrm>
        </p:spPr>
        <p:txBody>
          <a:bodyPr/>
          <a:lstStyle/>
          <a:p>
            <a:r>
              <a:rPr lang="en-US" dirty="0" err="1" smtClean="0"/>
              <a:t>Terimakasih</a:t>
            </a:r>
            <a:r>
              <a:rPr lang="en-US" dirty="0" smtClean="0"/>
              <a:t>…</a:t>
            </a:r>
            <a:endParaRPr lang="en-US" dirty="0"/>
          </a:p>
        </p:txBody>
      </p:sp>
      <p:sp>
        <p:nvSpPr>
          <p:cNvPr id="3" name="Subtitle 2"/>
          <p:cNvSpPr>
            <a:spLocks noGrp="1"/>
          </p:cNvSpPr>
          <p:nvPr>
            <p:ph type="subTitle" idx="1"/>
          </p:nvPr>
        </p:nvSpPr>
        <p:spPr>
          <a:xfrm>
            <a:off x="1371600" y="3733800"/>
            <a:ext cx="6400800" cy="1905000"/>
          </a:xfrm>
        </p:spPr>
        <p:txBody>
          <a:bodyPr/>
          <a:lstStyle/>
          <a:p>
            <a:r>
              <a:rPr lang="en-US" dirty="0" err="1" smtClean="0">
                <a:solidFill>
                  <a:schemeClr val="tx1"/>
                </a:solidFill>
              </a:rPr>
              <a:t>Semoga</a:t>
            </a:r>
            <a:r>
              <a:rPr lang="en-US" dirty="0" smtClean="0">
                <a:solidFill>
                  <a:schemeClr val="tx1"/>
                </a:solidFill>
              </a:rPr>
              <a:t> </a:t>
            </a:r>
            <a:r>
              <a:rPr lang="en-US" dirty="0" err="1" smtClean="0">
                <a:solidFill>
                  <a:schemeClr val="tx1"/>
                </a:solidFill>
              </a:rPr>
              <a:t>Bermanfaat</a:t>
            </a:r>
            <a:endParaRPr lang="en-US" dirty="0">
              <a:solidFill>
                <a:schemeClr val="tx1"/>
              </a:solidFill>
            </a:endParaRPr>
          </a:p>
        </p:txBody>
      </p:sp>
      <p:sp>
        <p:nvSpPr>
          <p:cNvPr id="4" name="Date Placeholder 3"/>
          <p:cNvSpPr>
            <a:spLocks noGrp="1"/>
          </p:cNvSpPr>
          <p:nvPr>
            <p:ph type="dt" sz="half" idx="10"/>
          </p:nvPr>
        </p:nvSpPr>
        <p:spPr/>
        <p:txBody>
          <a:bodyPr/>
          <a:lstStyle/>
          <a:p>
            <a:fld id="{10F9FA08-BFF2-4802-957B-1E2BD911C05C}" type="datetime1">
              <a:rPr lang="en-US" smtClean="0"/>
              <a:t>3/21/2012</a:t>
            </a:fld>
            <a:endParaRPr lang="en-US"/>
          </a:p>
        </p:txBody>
      </p:sp>
      <p:sp>
        <p:nvSpPr>
          <p:cNvPr id="5" name="Slide Number Placeholder 4"/>
          <p:cNvSpPr>
            <a:spLocks noGrp="1"/>
          </p:cNvSpPr>
          <p:nvPr>
            <p:ph type="sldNum" sz="quarter" idx="12"/>
          </p:nvPr>
        </p:nvSpPr>
        <p:spPr/>
        <p:txBody>
          <a:bodyPr/>
          <a:lstStyle/>
          <a:p>
            <a:fld id="{B15FA1B5-77A7-4EBB-AFDE-2C8FF7F92508}" type="slidenum">
              <a:rPr lang="en-US" smtClean="0"/>
              <a:t>6</a:t>
            </a:fld>
            <a:endParaRPr lang="en-US"/>
          </a:p>
        </p:txBody>
      </p:sp>
      <p:sp>
        <p:nvSpPr>
          <p:cNvPr id="6" name="Footer Placeholder 5"/>
          <p:cNvSpPr>
            <a:spLocks noGrp="1"/>
          </p:cNvSpPr>
          <p:nvPr>
            <p:ph type="ftr" sz="quarter" idx="11"/>
          </p:nvPr>
        </p:nvSpPr>
        <p:spPr/>
        <p:txBody>
          <a:bodyPr/>
          <a:lstStyle/>
          <a:p>
            <a:r>
              <a:rPr lang="en-US" smtClean="0"/>
              <a:t>Handout SPD, By Tatik Rohmawati, S.IP.,M.Si.</a:t>
            </a: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5.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500</Words>
  <Application>Microsoft Office PowerPoint</Application>
  <PresentationFormat>On-screen Show (4:3)</PresentationFormat>
  <Paragraphs>59</Paragraphs>
  <Slides>6</Slides>
  <Notes>0</Notes>
  <HiddenSlides>0</HiddenSlides>
  <MMClips>0</MMClips>
  <ScaleCrop>false</ScaleCrop>
  <HeadingPairs>
    <vt:vector size="4" baseType="variant">
      <vt:variant>
        <vt:lpstr>Theme</vt:lpstr>
      </vt:variant>
      <vt:variant>
        <vt:i4>5</vt:i4>
      </vt:variant>
      <vt:variant>
        <vt:lpstr>Slide Titles</vt:lpstr>
      </vt:variant>
      <vt:variant>
        <vt:i4>6</vt:i4>
      </vt:variant>
    </vt:vector>
  </HeadingPairs>
  <TitlesOfParts>
    <vt:vector size="11" baseType="lpstr">
      <vt:lpstr>Median</vt:lpstr>
      <vt:lpstr>Technic</vt:lpstr>
      <vt:lpstr>Civic</vt:lpstr>
      <vt:lpstr>Foundry</vt:lpstr>
      <vt:lpstr>Opulent</vt:lpstr>
      <vt:lpstr>Model Pemerintahan Daerah</vt:lpstr>
      <vt:lpstr>MODEL PEMERINTAHAN DAERAH</vt:lpstr>
      <vt:lpstr>Slide 3</vt:lpstr>
      <vt:lpstr>Slide 4</vt:lpstr>
      <vt:lpstr>Slide 5</vt:lpstr>
      <vt:lpstr>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Pemerintahan Daerah</dc:title>
  <dc:creator>IK-dosen</dc:creator>
  <cp:lastModifiedBy>IK-dosen</cp:lastModifiedBy>
  <cp:revision>2</cp:revision>
  <dcterms:created xsi:type="dcterms:W3CDTF">2012-03-21T07:00:05Z</dcterms:created>
  <dcterms:modified xsi:type="dcterms:W3CDTF">2012-03-21T07:11:42Z</dcterms:modified>
</cp:coreProperties>
</file>