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CAA92-688C-4436-81F1-DCC600FCB461}" type="datetimeFigureOut">
              <a:rPr lang="id-ID" smtClean="0"/>
              <a:t>20/03/2012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FB0ED-F1BB-46D3-B3E9-9BA5C9BC8F0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49766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8D799-DFEA-43CC-B0F4-3986AD3C448C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8D799-DFEA-43CC-B0F4-3986AD3C448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8D799-DFEA-43CC-B0F4-3986AD3C448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8D799-DFEA-43CC-B0F4-3986AD3C448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8D799-DFEA-43CC-B0F4-3986AD3C448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8D799-DFEA-43CC-B0F4-3986AD3C448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8D799-DFEA-43CC-B0F4-3986AD3C448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8D799-DFEA-43CC-B0F4-3986AD3C448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8D799-DFEA-43CC-B0F4-3986AD3C448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8D799-DFEA-43CC-B0F4-3986AD3C448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5A01681-C088-455B-B9C2-633C44CAA22C}" type="datetimeFigureOut">
              <a:rPr lang="id-ID" smtClean="0"/>
              <a:t>20/03/2012</a:t>
            </a:fld>
            <a:endParaRPr lang="id-ID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E0A5355-FB41-49D5-B0C0-2FEDD5B23438}" type="slidenum">
              <a:rPr lang="id-ID" smtClean="0"/>
              <a:t>‹#›</a:t>
            </a:fld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01681-C088-455B-B9C2-633C44CAA22C}" type="datetimeFigureOut">
              <a:rPr lang="id-ID" smtClean="0"/>
              <a:t>20/03/2012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5355-FB41-49D5-B0C0-2FEDD5B2343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01681-C088-455B-B9C2-633C44CAA22C}" type="datetimeFigureOut">
              <a:rPr lang="id-ID" smtClean="0"/>
              <a:t>20/03/2012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5355-FB41-49D5-B0C0-2FEDD5B2343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01681-C088-455B-B9C2-633C44CAA22C}" type="datetimeFigureOut">
              <a:rPr lang="id-ID" smtClean="0"/>
              <a:t>20/03/2012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5355-FB41-49D5-B0C0-2FEDD5B2343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01681-C088-455B-B9C2-633C44CAA22C}" type="datetimeFigureOut">
              <a:rPr lang="id-ID" smtClean="0"/>
              <a:t>20/03/2012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5355-FB41-49D5-B0C0-2FEDD5B2343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01681-C088-455B-B9C2-633C44CAA22C}" type="datetimeFigureOut">
              <a:rPr lang="id-ID" smtClean="0"/>
              <a:t>20/03/2012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5355-FB41-49D5-B0C0-2FEDD5B23438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01681-C088-455B-B9C2-633C44CAA22C}" type="datetimeFigureOut">
              <a:rPr lang="id-ID" smtClean="0"/>
              <a:t>20/03/2012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5355-FB41-49D5-B0C0-2FEDD5B2343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01681-C088-455B-B9C2-633C44CAA22C}" type="datetimeFigureOut">
              <a:rPr lang="id-ID" smtClean="0"/>
              <a:t>20/03/2012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5355-FB41-49D5-B0C0-2FEDD5B2343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01681-C088-455B-B9C2-633C44CAA22C}" type="datetimeFigureOut">
              <a:rPr lang="id-ID" smtClean="0"/>
              <a:t>20/03/2012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5355-FB41-49D5-B0C0-2FEDD5B2343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01681-C088-455B-B9C2-633C44CAA22C}" type="datetimeFigureOut">
              <a:rPr lang="id-ID" smtClean="0"/>
              <a:t>20/03/2012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5355-FB41-49D5-B0C0-2FEDD5B23438}" type="slidenum">
              <a:rPr lang="id-ID" smtClean="0"/>
              <a:t>‹#›</a:t>
            </a:fld>
            <a:endParaRPr lang="id-ID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01681-C088-455B-B9C2-633C44CAA22C}" type="datetimeFigureOut">
              <a:rPr lang="id-ID" smtClean="0"/>
              <a:t>20/03/2012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5355-FB41-49D5-B0C0-2FEDD5B2343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5A01681-C088-455B-B9C2-633C44CAA22C}" type="datetimeFigureOut">
              <a:rPr lang="id-ID" smtClean="0"/>
              <a:t>20/03/2012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E0A5355-FB41-49D5-B0C0-2FEDD5B23438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Struktur Perulangan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Pertemuan 4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84387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6278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Program </a:t>
            </a:r>
            <a:r>
              <a:rPr lang="en-US" dirty="0" err="1" smtClean="0"/>
              <a:t>intruksi</a:t>
            </a:r>
            <a:r>
              <a:rPr lang="en-US" dirty="0" smtClean="0"/>
              <a:t> 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&lt;html&gt;</a:t>
            </a:r>
          </a:p>
          <a:p>
            <a:pPr>
              <a:buNone/>
            </a:pPr>
            <a:r>
              <a:rPr lang="en-US" b="1" dirty="0" smtClean="0"/>
              <a:t>&lt;head&gt;</a:t>
            </a:r>
          </a:p>
          <a:p>
            <a:pPr>
              <a:buNone/>
            </a:pPr>
            <a:r>
              <a:rPr lang="en-US" b="1" dirty="0" smtClean="0"/>
              <a:t>&lt;/head&gt;</a:t>
            </a:r>
          </a:p>
          <a:p>
            <a:pPr>
              <a:buNone/>
            </a:pPr>
            <a:r>
              <a:rPr lang="en-US" b="1" dirty="0" smtClean="0"/>
              <a:t>&lt;body&gt;</a:t>
            </a:r>
          </a:p>
          <a:p>
            <a:pPr>
              <a:buNone/>
            </a:pPr>
            <a:r>
              <a:rPr lang="en-US" b="1" dirty="0" smtClean="0"/>
              <a:t>&lt;?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for($</a:t>
            </a:r>
            <a:r>
              <a:rPr lang="en-US" b="1" dirty="0" err="1" smtClean="0"/>
              <a:t>i</a:t>
            </a:r>
            <a:r>
              <a:rPr lang="en-US" b="1" dirty="0" smtClean="0"/>
              <a:t>=1;$</a:t>
            </a:r>
            <a:r>
              <a:rPr lang="en-US" b="1" dirty="0" err="1" smtClean="0"/>
              <a:t>i</a:t>
            </a:r>
            <a:r>
              <a:rPr lang="en-US" b="1" dirty="0" smtClean="0"/>
              <a:t>&lt;=10;$</a:t>
            </a:r>
            <a:r>
              <a:rPr lang="en-US" b="1" dirty="0" err="1" smtClean="0"/>
              <a:t>i</a:t>
            </a:r>
            <a:r>
              <a:rPr lang="en-US" b="1" dirty="0" smtClean="0"/>
              <a:t>++)</a:t>
            </a:r>
          </a:p>
          <a:p>
            <a:pPr>
              <a:buNone/>
            </a:pPr>
            <a:r>
              <a:rPr lang="en-US" b="1" dirty="0" smtClean="0"/>
              <a:t>{ </a:t>
            </a:r>
          </a:p>
          <a:p>
            <a:pPr>
              <a:buNone/>
            </a:pPr>
            <a:r>
              <a:rPr lang="en-US" b="1" dirty="0" smtClean="0"/>
              <a:t>if($</a:t>
            </a:r>
            <a:r>
              <a:rPr lang="en-US" b="1" dirty="0" err="1" smtClean="0"/>
              <a:t>i</a:t>
            </a:r>
            <a:r>
              <a:rPr lang="en-US" b="1" dirty="0" smtClean="0"/>
              <a:t>==4)</a:t>
            </a:r>
          </a:p>
          <a:p>
            <a:pPr>
              <a:buNone/>
            </a:pPr>
            <a:r>
              <a:rPr lang="en-US" b="1" dirty="0" smtClean="0"/>
              <a:t>continue;</a:t>
            </a:r>
          </a:p>
          <a:p>
            <a:pPr>
              <a:buNone/>
            </a:pPr>
            <a:r>
              <a:rPr lang="en-US" b="1" dirty="0" smtClean="0"/>
              <a:t>echo("$</a:t>
            </a:r>
            <a:r>
              <a:rPr lang="en-US" b="1" dirty="0" err="1" smtClean="0"/>
              <a:t>i</a:t>
            </a:r>
            <a:r>
              <a:rPr lang="en-US" b="1" dirty="0" smtClean="0"/>
              <a:t>&lt;</a:t>
            </a:r>
            <a:r>
              <a:rPr lang="en-US" b="1" dirty="0" err="1" smtClean="0"/>
              <a:t>br</a:t>
            </a:r>
            <a:r>
              <a:rPr lang="en-US" b="1" dirty="0" smtClean="0"/>
              <a:t>&gt;");</a:t>
            </a:r>
          </a:p>
          <a:p>
            <a:pPr>
              <a:buNone/>
            </a:pPr>
            <a:r>
              <a:rPr lang="en-US" b="1" dirty="0" smtClean="0"/>
              <a:t>}</a:t>
            </a:r>
          </a:p>
          <a:p>
            <a:pPr>
              <a:buNone/>
            </a:pPr>
            <a:r>
              <a:rPr lang="en-US" b="1" dirty="0" smtClean="0"/>
              <a:t>?&gt;</a:t>
            </a:r>
          </a:p>
          <a:p>
            <a:pPr>
              <a:buNone/>
            </a:pPr>
            <a:r>
              <a:rPr lang="en-US" b="1" dirty="0" smtClean="0"/>
              <a:t>&lt;/body&gt;</a:t>
            </a:r>
          </a:p>
          <a:p>
            <a:pPr>
              <a:buNone/>
            </a:pPr>
            <a:r>
              <a:rPr lang="en-US" b="1" dirty="0" smtClean="0"/>
              <a:t>&lt;/html&gt;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46924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720080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intruksi</a:t>
            </a:r>
            <a:r>
              <a:rPr lang="en-US" dirty="0" smtClean="0"/>
              <a:t> exit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84784"/>
            <a:ext cx="6777317" cy="47525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 smtClean="0"/>
              <a:t>&lt;html&gt;</a:t>
            </a:r>
          </a:p>
          <a:p>
            <a:pPr>
              <a:buNone/>
            </a:pPr>
            <a:r>
              <a:rPr lang="en-US" sz="1600" b="1" dirty="0" smtClean="0"/>
              <a:t>&lt;head&gt;</a:t>
            </a:r>
          </a:p>
          <a:p>
            <a:pPr>
              <a:buNone/>
            </a:pPr>
            <a:r>
              <a:rPr lang="en-US" sz="1600" b="1" dirty="0" smtClean="0"/>
              <a:t>&lt;/head&gt;</a:t>
            </a:r>
          </a:p>
          <a:p>
            <a:pPr>
              <a:buNone/>
            </a:pPr>
            <a:r>
              <a:rPr lang="en-US" sz="1600" b="1" dirty="0" smtClean="0"/>
              <a:t>&lt;body&gt;</a:t>
            </a:r>
          </a:p>
          <a:p>
            <a:pPr>
              <a:buNone/>
            </a:pPr>
            <a:r>
              <a:rPr lang="en-US" sz="1600" b="1" dirty="0" smtClean="0"/>
              <a:t>&lt;?</a:t>
            </a:r>
          </a:p>
          <a:p>
            <a:pPr>
              <a:buNone/>
            </a:pPr>
            <a:endParaRPr lang="en-US" sz="1600" b="1" dirty="0" smtClean="0"/>
          </a:p>
          <a:p>
            <a:pPr>
              <a:buNone/>
            </a:pPr>
            <a:r>
              <a:rPr lang="en-US" sz="1600" b="1" dirty="0" smtClean="0"/>
              <a:t>for($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=1;$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&lt;=10;$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++)</a:t>
            </a:r>
          </a:p>
          <a:p>
            <a:pPr>
              <a:buNone/>
            </a:pPr>
            <a:r>
              <a:rPr lang="en-US" sz="1600" b="1" dirty="0" smtClean="0"/>
              <a:t>{ </a:t>
            </a:r>
          </a:p>
          <a:p>
            <a:pPr>
              <a:buNone/>
            </a:pPr>
            <a:r>
              <a:rPr lang="en-US" sz="1600" b="1" dirty="0" smtClean="0"/>
              <a:t>if($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==4)</a:t>
            </a:r>
          </a:p>
          <a:p>
            <a:pPr>
              <a:buNone/>
            </a:pPr>
            <a:r>
              <a:rPr lang="en-US" sz="1600" b="1" dirty="0" smtClean="0"/>
              <a:t>exit;</a:t>
            </a:r>
          </a:p>
          <a:p>
            <a:pPr>
              <a:buNone/>
            </a:pPr>
            <a:r>
              <a:rPr lang="en-US" sz="1600" b="1" dirty="0" smtClean="0"/>
              <a:t>echo("$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&lt;</a:t>
            </a:r>
            <a:r>
              <a:rPr lang="en-US" sz="1600" b="1" dirty="0" err="1" smtClean="0"/>
              <a:t>br</a:t>
            </a:r>
            <a:r>
              <a:rPr lang="en-US" sz="1600" b="1" dirty="0" smtClean="0"/>
              <a:t>&gt;");</a:t>
            </a:r>
          </a:p>
          <a:p>
            <a:pPr>
              <a:buNone/>
            </a:pPr>
            <a:r>
              <a:rPr lang="en-US" sz="1600" b="1" dirty="0" smtClean="0"/>
              <a:t>}</a:t>
            </a:r>
          </a:p>
          <a:p>
            <a:pPr>
              <a:buNone/>
            </a:pPr>
            <a:endParaRPr lang="en-US" sz="1600" b="1" dirty="0" smtClean="0"/>
          </a:p>
          <a:p>
            <a:pPr>
              <a:buNone/>
            </a:pPr>
            <a:r>
              <a:rPr lang="en-US" sz="1600" b="1" dirty="0" smtClean="0"/>
              <a:t>?&gt;</a:t>
            </a:r>
          </a:p>
          <a:p>
            <a:pPr>
              <a:buNone/>
            </a:pPr>
            <a:r>
              <a:rPr lang="en-US" sz="1600" b="1" dirty="0" smtClean="0"/>
              <a:t>&lt;/body&gt;</a:t>
            </a:r>
          </a:p>
          <a:p>
            <a:pPr>
              <a:buNone/>
            </a:pPr>
            <a:r>
              <a:rPr lang="en-US" sz="1600" b="1" dirty="0" smtClean="0"/>
              <a:t>&lt;/html&gt;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027077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Buatlah Program dibawah ini</a:t>
            </a:r>
          </a:p>
          <a:p>
            <a:r>
              <a:rPr lang="id-ID" dirty="0" smtClean="0"/>
              <a:t>Bilangan yang diinput                             </a:t>
            </a:r>
          </a:p>
          <a:p>
            <a:r>
              <a:rPr lang="id-ID" dirty="0" smtClean="0"/>
              <a:t>Output( 1,3,5,7,9)</a:t>
            </a:r>
          </a:p>
          <a:p>
            <a:r>
              <a:rPr lang="id-ID" dirty="0" smtClean="0"/>
              <a:t>Jumlah output 5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4932040" y="2780928"/>
            <a:ext cx="2088232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10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0938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 2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Bilangan yang diinput </a:t>
            </a:r>
          </a:p>
          <a:p>
            <a:r>
              <a:rPr lang="id-ID" dirty="0" smtClean="0"/>
              <a:t>Hasil ouput </a:t>
            </a:r>
          </a:p>
          <a:p>
            <a:r>
              <a:rPr lang="id-ID" dirty="0" smtClean="0"/>
              <a:t>1X7=7</a:t>
            </a:r>
          </a:p>
          <a:p>
            <a:r>
              <a:rPr lang="id-ID" dirty="0" smtClean="0"/>
              <a:t>2X7=14</a:t>
            </a:r>
          </a:p>
          <a:p>
            <a:r>
              <a:rPr lang="id-ID" dirty="0" smtClean="0"/>
              <a:t>3X7=21</a:t>
            </a:r>
          </a:p>
          <a:p>
            <a:r>
              <a:rPr lang="id-ID" dirty="0" smtClean="0"/>
              <a:t>4X7=28</a:t>
            </a:r>
          </a:p>
          <a:p>
            <a:r>
              <a:rPr lang="id-ID" dirty="0" smtClean="0"/>
              <a:t>5X7=35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5004048" y="2420888"/>
            <a:ext cx="2088232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7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7509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Switch(</a:t>
            </a:r>
            <a:r>
              <a:rPr lang="en-US" b="1" dirty="0" err="1" smtClean="0"/>
              <a:t>proses</a:t>
            </a:r>
            <a:r>
              <a:rPr lang="en-US" b="1" dirty="0" smtClean="0"/>
              <a:t>)</a:t>
            </a:r>
          </a:p>
          <a:p>
            <a:pPr>
              <a:buNone/>
            </a:pPr>
            <a:r>
              <a:rPr lang="en-US" b="1" dirty="0" smtClean="0"/>
              <a:t>{</a:t>
            </a:r>
          </a:p>
          <a:p>
            <a:pPr>
              <a:buNone/>
            </a:pPr>
            <a:r>
              <a:rPr lang="en-US" b="1" dirty="0" smtClean="0"/>
              <a:t>	case ekpresi_1: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err="1" smtClean="0"/>
              <a:t>Pernyataan</a:t>
            </a:r>
            <a:r>
              <a:rPr lang="en-US" b="1" dirty="0" smtClean="0"/>
              <a:t> _1;</a:t>
            </a:r>
          </a:p>
          <a:p>
            <a:pPr>
              <a:buNone/>
            </a:pPr>
            <a:r>
              <a:rPr lang="en-US" b="1" dirty="0" smtClean="0"/>
              <a:t>		break;</a:t>
            </a:r>
          </a:p>
          <a:p>
            <a:pPr>
              <a:buNone/>
            </a:pPr>
            <a:r>
              <a:rPr lang="en-US" b="1" dirty="0" smtClean="0"/>
              <a:t>	case ekpresi_2:</a:t>
            </a:r>
          </a:p>
          <a:p>
            <a:pPr>
              <a:buNone/>
            </a:pPr>
            <a:r>
              <a:rPr lang="en-US" b="1" dirty="0" smtClean="0"/>
              <a:t>		Pernyataan_2;</a:t>
            </a:r>
          </a:p>
          <a:p>
            <a:pPr>
              <a:buNone/>
            </a:pPr>
            <a:r>
              <a:rPr lang="en-US" b="1" dirty="0" smtClean="0"/>
              <a:t>		Break;</a:t>
            </a:r>
          </a:p>
          <a:p>
            <a:pPr>
              <a:buNone/>
            </a:pPr>
            <a:r>
              <a:rPr lang="en-US" b="1" dirty="0" smtClean="0"/>
              <a:t>	case ekspresi_3:</a:t>
            </a:r>
          </a:p>
          <a:p>
            <a:pPr>
              <a:buNone/>
            </a:pPr>
            <a:r>
              <a:rPr lang="en-US" b="1" dirty="0" smtClean="0"/>
              <a:t>		…</a:t>
            </a:r>
          </a:p>
          <a:p>
            <a:pPr>
              <a:buNone/>
            </a:pPr>
            <a:r>
              <a:rPr lang="en-US" b="1" dirty="0" smtClean="0"/>
              <a:t>	default :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err="1" smtClean="0"/>
              <a:t>Pernyataan_n</a:t>
            </a:r>
            <a:r>
              <a:rPr lang="en-US" b="1" dirty="0" smtClean="0"/>
              <a:t>;</a:t>
            </a:r>
          </a:p>
          <a:p>
            <a:pPr>
              <a:buNone/>
            </a:pPr>
            <a:r>
              <a:rPr lang="en-US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35580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Statement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diulang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ekspresi</a:t>
            </a:r>
            <a:r>
              <a:rPr lang="en-US" dirty="0" smtClean="0"/>
              <a:t> </a:t>
            </a:r>
            <a:r>
              <a:rPr lang="en-US" dirty="0" err="1" smtClean="0"/>
              <a:t>bernilai</a:t>
            </a:r>
            <a:r>
              <a:rPr lang="en-US" dirty="0" smtClean="0"/>
              <a:t> true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berhenti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ekspresi</a:t>
            </a:r>
            <a:r>
              <a:rPr lang="en-US" dirty="0" smtClean="0"/>
              <a:t> </a:t>
            </a:r>
            <a:r>
              <a:rPr lang="en-US" dirty="0" err="1" smtClean="0"/>
              <a:t>bernilai</a:t>
            </a:r>
            <a:r>
              <a:rPr lang="en-US" dirty="0" smtClean="0"/>
              <a:t> false</a:t>
            </a:r>
          </a:p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/>
              <a:t>w</a:t>
            </a:r>
            <a:r>
              <a:rPr lang="en-US" dirty="0" smtClean="0"/>
              <a:t>hile(</a:t>
            </a:r>
            <a:r>
              <a:rPr lang="en-US" dirty="0" err="1" smtClean="0"/>
              <a:t>ekpresi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pernyataan_pernyataan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443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while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/>
              <a:t>&lt;html&gt;</a:t>
            </a:r>
          </a:p>
          <a:p>
            <a:pPr>
              <a:buNone/>
            </a:pPr>
            <a:r>
              <a:rPr lang="en-US" b="1" dirty="0" smtClean="0"/>
              <a:t>&lt;head&gt;</a:t>
            </a:r>
          </a:p>
          <a:p>
            <a:pPr>
              <a:buNone/>
            </a:pPr>
            <a:r>
              <a:rPr lang="en-US" b="1" dirty="0" smtClean="0"/>
              <a:t>&lt;/head&gt;</a:t>
            </a:r>
          </a:p>
          <a:p>
            <a:pPr>
              <a:buNone/>
            </a:pPr>
            <a:r>
              <a:rPr lang="en-US" b="1" dirty="0" smtClean="0"/>
              <a:t>&lt;body&gt;</a:t>
            </a:r>
          </a:p>
          <a:p>
            <a:pPr>
              <a:buNone/>
            </a:pPr>
            <a:r>
              <a:rPr lang="en-US" b="1" dirty="0" smtClean="0"/>
              <a:t>&lt;?</a:t>
            </a:r>
          </a:p>
          <a:p>
            <a:pPr>
              <a:buNone/>
            </a:pPr>
            <a:r>
              <a:rPr lang="en-US" b="1" dirty="0" smtClean="0"/>
              <a:t>$</a:t>
            </a:r>
            <a:r>
              <a:rPr lang="en-US" b="1" dirty="0" err="1" smtClean="0"/>
              <a:t>bilangan</a:t>
            </a:r>
            <a:r>
              <a:rPr lang="en-US" b="1" dirty="0" smtClean="0"/>
              <a:t>=1;</a:t>
            </a:r>
          </a:p>
          <a:p>
            <a:pPr>
              <a:buNone/>
            </a:pPr>
            <a:r>
              <a:rPr lang="en-US" b="1" dirty="0" smtClean="0"/>
              <a:t>while($</a:t>
            </a:r>
            <a:r>
              <a:rPr lang="en-US" b="1" dirty="0" err="1" smtClean="0"/>
              <a:t>bilangan</a:t>
            </a:r>
            <a:r>
              <a:rPr lang="en-US" b="1" dirty="0" smtClean="0"/>
              <a:t>&lt;=10)</a:t>
            </a:r>
          </a:p>
          <a:p>
            <a:pPr>
              <a:buNone/>
            </a:pPr>
            <a:r>
              <a:rPr lang="en-US" b="1" dirty="0" smtClean="0"/>
              <a:t>{ </a:t>
            </a:r>
          </a:p>
          <a:p>
            <a:pPr>
              <a:buNone/>
            </a:pPr>
            <a:r>
              <a:rPr lang="en-US" b="1" dirty="0" smtClean="0"/>
              <a:t>echo("$</a:t>
            </a:r>
            <a:r>
              <a:rPr lang="en-US" b="1" dirty="0" err="1" smtClean="0"/>
              <a:t>bilangan</a:t>
            </a:r>
            <a:r>
              <a:rPr lang="en-US" b="1" dirty="0" smtClean="0"/>
              <a:t>&lt;</a:t>
            </a:r>
            <a:r>
              <a:rPr lang="en-US" b="1" dirty="0" err="1" smtClean="0"/>
              <a:t>br</a:t>
            </a:r>
            <a:r>
              <a:rPr lang="en-US" b="1" dirty="0" smtClean="0"/>
              <a:t>&gt;");</a:t>
            </a:r>
          </a:p>
          <a:p>
            <a:pPr>
              <a:buNone/>
            </a:pPr>
            <a:r>
              <a:rPr lang="en-US" b="1" dirty="0" smtClean="0"/>
              <a:t>$</a:t>
            </a:r>
            <a:r>
              <a:rPr lang="en-US" b="1" dirty="0" err="1" smtClean="0"/>
              <a:t>bilangan</a:t>
            </a:r>
            <a:r>
              <a:rPr lang="en-US" b="1" dirty="0" smtClean="0"/>
              <a:t>++;</a:t>
            </a:r>
          </a:p>
          <a:p>
            <a:pPr>
              <a:buNone/>
            </a:pPr>
            <a:r>
              <a:rPr lang="en-US" b="1" dirty="0" smtClean="0"/>
              <a:t>}</a:t>
            </a:r>
          </a:p>
          <a:p>
            <a:pPr>
              <a:buNone/>
            </a:pPr>
            <a:r>
              <a:rPr lang="en-US" b="1" dirty="0" smtClean="0"/>
              <a:t>?&gt;</a:t>
            </a:r>
          </a:p>
          <a:p>
            <a:pPr>
              <a:buNone/>
            </a:pPr>
            <a:r>
              <a:rPr lang="en-US" b="1" dirty="0" smtClean="0"/>
              <a:t>&lt;/body&gt;</a:t>
            </a:r>
          </a:p>
          <a:p>
            <a:pPr>
              <a:buNone/>
            </a:pPr>
            <a:r>
              <a:rPr lang="en-US" b="1" dirty="0" smtClean="0"/>
              <a:t>&lt;/html&gt;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32804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Do…while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/>
              <a:t>&lt;html&gt;</a:t>
            </a:r>
          </a:p>
          <a:p>
            <a:pPr>
              <a:buNone/>
            </a:pPr>
            <a:r>
              <a:rPr lang="en-US" b="1" dirty="0" smtClean="0"/>
              <a:t>&lt;head&gt;</a:t>
            </a:r>
          </a:p>
          <a:p>
            <a:pPr>
              <a:buNone/>
            </a:pPr>
            <a:r>
              <a:rPr lang="en-US" b="1" dirty="0" smtClean="0"/>
              <a:t>&lt;/head&gt;</a:t>
            </a:r>
          </a:p>
          <a:p>
            <a:pPr>
              <a:buNone/>
            </a:pPr>
            <a:r>
              <a:rPr lang="en-US" b="1" dirty="0" smtClean="0"/>
              <a:t>&lt;body&gt;</a:t>
            </a:r>
          </a:p>
          <a:p>
            <a:pPr>
              <a:buNone/>
            </a:pPr>
            <a:r>
              <a:rPr lang="en-US" b="1" dirty="0" smtClean="0"/>
              <a:t>&lt;?</a:t>
            </a:r>
          </a:p>
          <a:p>
            <a:pPr>
              <a:buNone/>
            </a:pPr>
            <a:r>
              <a:rPr lang="en-US" b="1" dirty="0" smtClean="0"/>
              <a:t>$</a:t>
            </a:r>
            <a:r>
              <a:rPr lang="en-US" b="1" dirty="0" err="1" smtClean="0"/>
              <a:t>bilangan</a:t>
            </a:r>
            <a:r>
              <a:rPr lang="en-US" b="1" dirty="0" smtClean="0"/>
              <a:t>=1;</a:t>
            </a:r>
          </a:p>
          <a:p>
            <a:pPr>
              <a:buNone/>
            </a:pPr>
            <a:r>
              <a:rPr lang="en-US" b="1" dirty="0" smtClean="0"/>
              <a:t>do</a:t>
            </a:r>
          </a:p>
          <a:p>
            <a:pPr>
              <a:buNone/>
            </a:pPr>
            <a:r>
              <a:rPr lang="en-US" b="1" dirty="0" smtClean="0"/>
              <a:t>{ </a:t>
            </a:r>
          </a:p>
          <a:p>
            <a:pPr>
              <a:buNone/>
            </a:pPr>
            <a:r>
              <a:rPr lang="en-US" b="1" dirty="0" smtClean="0"/>
              <a:t>echo("$</a:t>
            </a:r>
            <a:r>
              <a:rPr lang="en-US" b="1" dirty="0" err="1" smtClean="0"/>
              <a:t>bilangan</a:t>
            </a:r>
            <a:r>
              <a:rPr lang="en-US" b="1" dirty="0" smtClean="0"/>
              <a:t>&lt;</a:t>
            </a:r>
            <a:r>
              <a:rPr lang="en-US" b="1" dirty="0" err="1" smtClean="0"/>
              <a:t>br</a:t>
            </a:r>
            <a:r>
              <a:rPr lang="en-US" b="1" dirty="0" smtClean="0"/>
              <a:t>&gt;");</a:t>
            </a:r>
          </a:p>
          <a:p>
            <a:pPr>
              <a:buNone/>
            </a:pPr>
            <a:r>
              <a:rPr lang="en-US" b="1" dirty="0" smtClean="0"/>
              <a:t>$</a:t>
            </a:r>
            <a:r>
              <a:rPr lang="en-US" b="1" dirty="0" err="1" smtClean="0"/>
              <a:t>bilangan</a:t>
            </a:r>
            <a:r>
              <a:rPr lang="en-US" b="1" dirty="0" smtClean="0"/>
              <a:t>++;</a:t>
            </a:r>
          </a:p>
          <a:p>
            <a:pPr>
              <a:buNone/>
            </a:pPr>
            <a:r>
              <a:rPr lang="en-US" b="1" dirty="0" smtClean="0"/>
              <a:t>}</a:t>
            </a:r>
          </a:p>
          <a:p>
            <a:pPr>
              <a:buNone/>
            </a:pPr>
            <a:r>
              <a:rPr lang="en-US" b="1" dirty="0" smtClean="0"/>
              <a:t>while($</a:t>
            </a:r>
            <a:r>
              <a:rPr lang="en-US" b="1" dirty="0" err="1" smtClean="0"/>
              <a:t>bilangan</a:t>
            </a:r>
            <a:r>
              <a:rPr lang="en-US" b="1" dirty="0" smtClean="0"/>
              <a:t>&lt;=10)</a:t>
            </a:r>
          </a:p>
          <a:p>
            <a:pPr>
              <a:buNone/>
            </a:pPr>
            <a:r>
              <a:rPr lang="en-US" b="1" dirty="0" smtClean="0"/>
              <a:t>?&gt;</a:t>
            </a:r>
          </a:p>
          <a:p>
            <a:pPr>
              <a:buNone/>
            </a:pPr>
            <a:r>
              <a:rPr lang="en-US" b="1" dirty="0" smtClean="0"/>
              <a:t>&lt;/body&gt;</a:t>
            </a:r>
          </a:p>
          <a:p>
            <a:pPr>
              <a:buNone/>
            </a:pPr>
            <a:r>
              <a:rPr lang="en-US" b="1" dirty="0" smtClean="0"/>
              <a:t>&lt;/html&gt;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81881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Intruksi</a:t>
            </a:r>
            <a:r>
              <a:rPr lang="en-US" dirty="0" smtClean="0"/>
              <a:t> for(</a:t>
            </a:r>
            <a:r>
              <a:rPr lang="en-US" dirty="0" err="1" smtClean="0"/>
              <a:t>perulangan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intruksi</a:t>
            </a:r>
            <a:r>
              <a:rPr lang="en-US" dirty="0" smtClean="0"/>
              <a:t>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loop.Loop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dieksekusi</a:t>
            </a:r>
            <a:r>
              <a:rPr lang="en-US" dirty="0" smtClean="0"/>
              <a:t> </a:t>
            </a:r>
            <a:r>
              <a:rPr lang="en-US" dirty="0" err="1" smtClean="0"/>
              <a:t>berulang-ulang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kondisinya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terpenuhi</a:t>
            </a:r>
            <a:endParaRPr lang="en-US" dirty="0" smtClean="0"/>
          </a:p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rumusnya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for(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awal;kondisi</a:t>
            </a:r>
            <a:r>
              <a:rPr lang="en-US" dirty="0" smtClean="0"/>
              <a:t> loop </a:t>
            </a:r>
            <a:r>
              <a:rPr lang="en-US" dirty="0" err="1" smtClean="0"/>
              <a:t>berhenti;nilai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911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intruksi</a:t>
            </a:r>
            <a:r>
              <a:rPr lang="en-US" dirty="0" smtClean="0"/>
              <a:t>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&lt;html&gt;</a:t>
            </a:r>
          </a:p>
          <a:p>
            <a:pPr>
              <a:buNone/>
            </a:pPr>
            <a:r>
              <a:rPr lang="en-US" b="1" dirty="0" smtClean="0"/>
              <a:t>&lt;head&gt;</a:t>
            </a:r>
          </a:p>
          <a:p>
            <a:pPr>
              <a:buNone/>
            </a:pPr>
            <a:r>
              <a:rPr lang="en-US" b="1" dirty="0" smtClean="0"/>
              <a:t>&lt;/head&gt;</a:t>
            </a:r>
          </a:p>
          <a:p>
            <a:pPr>
              <a:buNone/>
            </a:pPr>
            <a:r>
              <a:rPr lang="en-US" b="1" dirty="0" smtClean="0"/>
              <a:t>&lt;body&gt;</a:t>
            </a:r>
          </a:p>
          <a:p>
            <a:pPr>
              <a:buNone/>
            </a:pPr>
            <a:r>
              <a:rPr lang="en-US" b="1" dirty="0" smtClean="0"/>
              <a:t>&lt;?</a:t>
            </a:r>
          </a:p>
          <a:p>
            <a:endParaRPr lang="en-US" b="1" dirty="0" smtClean="0"/>
          </a:p>
          <a:p>
            <a:pPr>
              <a:buNone/>
            </a:pPr>
            <a:r>
              <a:rPr lang="en-US" b="1" dirty="0" smtClean="0"/>
              <a:t>for($</a:t>
            </a:r>
            <a:r>
              <a:rPr lang="en-US" b="1" dirty="0" err="1" smtClean="0"/>
              <a:t>i</a:t>
            </a:r>
            <a:r>
              <a:rPr lang="en-US" b="1" dirty="0" smtClean="0"/>
              <a:t>=1;$</a:t>
            </a:r>
            <a:r>
              <a:rPr lang="en-US" b="1" dirty="0" err="1" smtClean="0"/>
              <a:t>i</a:t>
            </a:r>
            <a:r>
              <a:rPr lang="en-US" b="1" dirty="0" smtClean="0"/>
              <a:t>&lt;=10;$</a:t>
            </a:r>
            <a:r>
              <a:rPr lang="en-US" b="1" dirty="0" err="1" smtClean="0"/>
              <a:t>i</a:t>
            </a:r>
            <a:r>
              <a:rPr lang="en-US" b="1" dirty="0" smtClean="0"/>
              <a:t>++)</a:t>
            </a:r>
          </a:p>
          <a:p>
            <a:pPr>
              <a:buNone/>
            </a:pPr>
            <a:r>
              <a:rPr lang="en-US" b="1" dirty="0" smtClean="0"/>
              <a:t>{ </a:t>
            </a:r>
          </a:p>
          <a:p>
            <a:pPr>
              <a:buNone/>
            </a:pPr>
            <a:r>
              <a:rPr lang="en-US" b="1" dirty="0" smtClean="0"/>
              <a:t>echo("$</a:t>
            </a:r>
            <a:r>
              <a:rPr lang="en-US" b="1" dirty="0" err="1" smtClean="0"/>
              <a:t>i</a:t>
            </a:r>
            <a:r>
              <a:rPr lang="en-US" b="1" dirty="0" smtClean="0"/>
              <a:t>&lt;</a:t>
            </a:r>
            <a:r>
              <a:rPr lang="en-US" b="1" dirty="0" err="1" smtClean="0"/>
              <a:t>br</a:t>
            </a:r>
            <a:r>
              <a:rPr lang="en-US" b="1" dirty="0" smtClean="0"/>
              <a:t>&gt;");</a:t>
            </a:r>
          </a:p>
          <a:p>
            <a:pPr>
              <a:buNone/>
            </a:pPr>
            <a:r>
              <a:rPr lang="en-US" b="1" dirty="0" smtClean="0"/>
              <a:t>}</a:t>
            </a:r>
          </a:p>
          <a:p>
            <a:pPr>
              <a:buNone/>
            </a:pPr>
            <a:r>
              <a:rPr lang="en-US" b="1" dirty="0" smtClean="0"/>
              <a:t>?&gt;</a:t>
            </a:r>
          </a:p>
          <a:p>
            <a:pPr>
              <a:buNone/>
            </a:pPr>
            <a:r>
              <a:rPr lang="en-US" b="1" dirty="0" smtClean="0"/>
              <a:t>&lt;/body&gt;</a:t>
            </a:r>
          </a:p>
          <a:p>
            <a:pPr>
              <a:buNone/>
            </a:pPr>
            <a:r>
              <a:rPr lang="en-US" b="1" dirty="0" smtClean="0"/>
              <a:t>&lt;/html&gt;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22751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420888"/>
            <a:ext cx="8229600" cy="1219200"/>
          </a:xfrm>
        </p:spPr>
        <p:txBody>
          <a:bodyPr/>
          <a:lstStyle/>
          <a:p>
            <a:r>
              <a:rPr lang="en-US" dirty="0" err="1" smtClean="0"/>
              <a:t>Intruksi</a:t>
            </a:r>
            <a:r>
              <a:rPr lang="en-US" dirty="0" smtClean="0"/>
              <a:t> break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mengarahkan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perulangan</a:t>
            </a:r>
            <a:r>
              <a:rPr lang="en-US" dirty="0" smtClean="0"/>
              <a:t>(loop).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789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intruksi</a:t>
            </a:r>
            <a:r>
              <a:rPr lang="en-US" dirty="0" smtClean="0"/>
              <a:t>  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&lt;html&gt;</a:t>
            </a:r>
          </a:p>
          <a:p>
            <a:pPr>
              <a:buNone/>
            </a:pPr>
            <a:r>
              <a:rPr lang="en-US" b="1" dirty="0" smtClean="0"/>
              <a:t>&lt;head&gt;</a:t>
            </a:r>
          </a:p>
          <a:p>
            <a:pPr>
              <a:buNone/>
            </a:pPr>
            <a:r>
              <a:rPr lang="en-US" b="1" dirty="0" smtClean="0"/>
              <a:t>&lt;/head&gt;</a:t>
            </a:r>
          </a:p>
          <a:p>
            <a:pPr>
              <a:buNone/>
            </a:pPr>
            <a:r>
              <a:rPr lang="en-US" b="1" dirty="0" smtClean="0"/>
              <a:t>&lt;body&gt;</a:t>
            </a:r>
          </a:p>
          <a:p>
            <a:pPr>
              <a:buNone/>
            </a:pPr>
            <a:r>
              <a:rPr lang="en-US" b="1" dirty="0" smtClean="0"/>
              <a:t>&lt;?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for($</a:t>
            </a:r>
            <a:r>
              <a:rPr lang="en-US" b="1" dirty="0" err="1" smtClean="0"/>
              <a:t>i</a:t>
            </a:r>
            <a:r>
              <a:rPr lang="en-US" b="1" dirty="0" smtClean="0"/>
              <a:t>=1;$</a:t>
            </a:r>
            <a:r>
              <a:rPr lang="en-US" b="1" dirty="0" err="1" smtClean="0"/>
              <a:t>i</a:t>
            </a:r>
            <a:r>
              <a:rPr lang="en-US" b="1" dirty="0" smtClean="0"/>
              <a:t>&lt;=10;$</a:t>
            </a:r>
            <a:r>
              <a:rPr lang="en-US" b="1" dirty="0" err="1" smtClean="0"/>
              <a:t>i</a:t>
            </a:r>
            <a:r>
              <a:rPr lang="en-US" b="1" dirty="0" smtClean="0"/>
              <a:t>++)</a:t>
            </a:r>
          </a:p>
          <a:p>
            <a:pPr>
              <a:buNone/>
            </a:pPr>
            <a:r>
              <a:rPr lang="en-US" b="1" dirty="0" smtClean="0"/>
              <a:t>{ 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if($</a:t>
            </a:r>
            <a:r>
              <a:rPr lang="en-US" b="1" dirty="0" err="1" smtClean="0"/>
              <a:t>i</a:t>
            </a:r>
            <a:r>
              <a:rPr lang="en-US" b="1" dirty="0" smtClean="0"/>
              <a:t>==4)</a:t>
            </a:r>
          </a:p>
          <a:p>
            <a:pPr>
              <a:buNone/>
            </a:pPr>
            <a:r>
              <a:rPr lang="en-US" b="1" dirty="0" smtClean="0"/>
              <a:t>break;</a:t>
            </a:r>
          </a:p>
          <a:p>
            <a:pPr>
              <a:buNone/>
            </a:pPr>
            <a:r>
              <a:rPr lang="en-US" b="1" dirty="0" smtClean="0"/>
              <a:t>else</a:t>
            </a:r>
          </a:p>
          <a:p>
            <a:pPr>
              <a:buNone/>
            </a:pPr>
            <a:r>
              <a:rPr lang="en-US" b="1" dirty="0" smtClean="0"/>
              <a:t>echo("$</a:t>
            </a:r>
            <a:r>
              <a:rPr lang="en-US" b="1" dirty="0" err="1" smtClean="0"/>
              <a:t>i</a:t>
            </a:r>
            <a:r>
              <a:rPr lang="en-US" b="1" dirty="0" smtClean="0"/>
              <a:t>&lt;</a:t>
            </a:r>
            <a:r>
              <a:rPr lang="en-US" b="1" dirty="0" err="1" smtClean="0"/>
              <a:t>br</a:t>
            </a:r>
            <a:r>
              <a:rPr lang="en-US" b="1" dirty="0" smtClean="0"/>
              <a:t>&gt;");</a:t>
            </a:r>
          </a:p>
          <a:p>
            <a:pPr>
              <a:buNone/>
            </a:pPr>
            <a:r>
              <a:rPr lang="en-US" b="1" dirty="0" smtClean="0"/>
              <a:t>}</a:t>
            </a:r>
          </a:p>
          <a:p>
            <a:pPr>
              <a:buNone/>
            </a:pPr>
            <a:r>
              <a:rPr lang="en-US" b="1" dirty="0" smtClean="0"/>
              <a:t>echo("</a:t>
            </a:r>
            <a:r>
              <a:rPr lang="en-US" b="1" dirty="0" err="1" smtClean="0"/>
              <a:t>selesai</a:t>
            </a:r>
            <a:r>
              <a:rPr lang="en-US" b="1" dirty="0" smtClean="0"/>
              <a:t>");</a:t>
            </a:r>
          </a:p>
          <a:p>
            <a:pPr>
              <a:buNone/>
            </a:pPr>
            <a:r>
              <a:rPr lang="en-US" b="1" dirty="0" smtClean="0"/>
              <a:t>?&gt;</a:t>
            </a:r>
          </a:p>
          <a:p>
            <a:pPr>
              <a:buNone/>
            </a:pPr>
            <a:r>
              <a:rPr lang="en-US" b="1" dirty="0" smtClean="0"/>
              <a:t>&lt;/body&gt;</a:t>
            </a:r>
          </a:p>
          <a:p>
            <a:pPr>
              <a:buNone/>
            </a:pPr>
            <a:r>
              <a:rPr lang="en-US" b="1" dirty="0" smtClean="0"/>
              <a:t>&lt;/html&gt;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159068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304</TotalTime>
  <Words>370</Words>
  <Application>Microsoft Office PowerPoint</Application>
  <PresentationFormat>On-screen Show (4:3)</PresentationFormat>
  <Paragraphs>154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Austin</vt:lpstr>
      <vt:lpstr>Struktur Perulangan</vt:lpstr>
      <vt:lpstr>Switch case</vt:lpstr>
      <vt:lpstr>While</vt:lpstr>
      <vt:lpstr>Program while</vt:lpstr>
      <vt:lpstr>Do…while</vt:lpstr>
      <vt:lpstr>Intruksi for(perulangan)</vt:lpstr>
      <vt:lpstr>Program intruksi For</vt:lpstr>
      <vt:lpstr>Break</vt:lpstr>
      <vt:lpstr>Program intruksi  break</vt:lpstr>
      <vt:lpstr>Program intruksi continue</vt:lpstr>
      <vt:lpstr>Program intruksi exit</vt:lpstr>
      <vt:lpstr>Latihan </vt:lpstr>
      <vt:lpstr>Latihan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Perulangan</dc:title>
  <dc:creator>User</dc:creator>
  <cp:lastModifiedBy>User</cp:lastModifiedBy>
  <cp:revision>6</cp:revision>
  <dcterms:created xsi:type="dcterms:W3CDTF">2012-03-20T01:12:12Z</dcterms:created>
  <dcterms:modified xsi:type="dcterms:W3CDTF">2012-03-20T06:16:21Z</dcterms:modified>
</cp:coreProperties>
</file>