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6" r:id="rId10"/>
    <p:sldId id="262" r:id="rId11"/>
    <p:sldId id="263" r:id="rId12"/>
    <p:sldId id="267" r:id="rId13"/>
    <p:sldId id="269" r:id="rId14"/>
    <p:sldId id="268" r:id="rId15"/>
    <p:sldId id="270" r:id="rId16"/>
    <p:sldId id="271" r:id="rId17"/>
    <p:sldId id="272" r:id="rId18"/>
  </p:sldIdLst>
  <p:sldSz cx="10150475" cy="76168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0929"/>
  </p:normalViewPr>
  <p:slideViewPr>
    <p:cSldViewPr>
      <p:cViewPr>
        <p:scale>
          <a:sx n="60" d="100"/>
          <a:sy n="60" d="100"/>
        </p:scale>
        <p:origin x="-660" y="-72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3\ppp_ani_glo_cross_hair_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D:\nicks computer\new global series again!!!\blue globe template\global01_ti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1905000"/>
            <a:ext cx="7239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71800"/>
            <a:ext cx="72390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0" y="7329488"/>
            <a:ext cx="1295400" cy="2841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7388225"/>
            <a:ext cx="5410200" cy="225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48800" y="7312025"/>
            <a:ext cx="701675" cy="301625"/>
          </a:xfrm>
        </p:spPr>
        <p:txBody>
          <a:bodyPr/>
          <a:lstStyle>
            <a:lvl1pPr>
              <a:defRPr/>
            </a:lvl1pPr>
          </a:lstStyle>
          <a:p>
            <a:fld id="{06CD50D3-3B77-462F-B3D8-0C67B92864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pp_ani_glo_cross_hair_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7700" y="5127625"/>
            <a:ext cx="1903413" cy="1903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7675-C7AA-4D64-A913-A1BAB5D4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7500" y="0"/>
            <a:ext cx="2212975" cy="716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6489700" cy="716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B0470-25AA-435F-AEAB-1B86235C1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14B7-A42B-40F6-96B2-E310E24CB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28062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28975"/>
            <a:ext cx="8628062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6F122-F93A-4FF8-B8C6-A32335717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08AE3-9190-4030-A3FF-EC92C4B1F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34475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46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4688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704975"/>
            <a:ext cx="448627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16175"/>
            <a:ext cx="448627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7F752-A4AA-444E-8E3F-0890D9BE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BEDD-662B-4628-8969-C78D50973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3243-55D7-4AD2-8761-4760999E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3851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3213"/>
            <a:ext cx="5673725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3851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874FA-CEDF-417F-B7F4-C536CB1BB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32413"/>
            <a:ext cx="6091237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81038"/>
            <a:ext cx="6091237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61063"/>
            <a:ext cx="6091237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1262-6F4E-484E-97AE-A353AE473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3\ppp_ani_glo_cross_hair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nicks computer\new global series again!!!\blue globe template\global01_txt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8550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7332663"/>
            <a:ext cx="12954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defTabSz="1016000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7391400"/>
            <a:ext cx="54102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7315200"/>
            <a:ext cx="7016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/>
            </a:lvl1pPr>
          </a:lstStyle>
          <a:p>
            <a:fld id="{D3DCFDD5-3195-482D-9FB8-5EBC36174D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pp_ani_glo_cross_hair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55588" y="255588"/>
            <a:ext cx="1393825" cy="1393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</p:childTnLst>
        </p:cTn>
      </p:par>
    </p:tnLst>
  </p:timing>
  <p:txStyles>
    <p:titleStyle>
      <a:lvl1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844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775" y="1969460"/>
            <a:ext cx="7953380" cy="838200"/>
          </a:xfrm>
        </p:spPr>
        <p:txBody>
          <a:bodyPr/>
          <a:lstStyle/>
          <a:p>
            <a:r>
              <a:rPr lang="en-US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oadway" pitchFamily="82" charset="0"/>
              </a:rPr>
              <a:t>Q U E R Y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350" y="5677487"/>
            <a:ext cx="7075489" cy="571504"/>
          </a:xfrm>
        </p:spPr>
        <p:txBody>
          <a:bodyPr/>
          <a:lstStyle/>
          <a:p>
            <a:pPr algn="r"/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Adi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Rachmanto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UNIKOM </a:t>
            </a:r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2012</a:t>
            </a:r>
            <a:endParaRPr lang="en-U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6147" y="3236908"/>
            <a:ext cx="86439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083" y="1726275"/>
            <a:ext cx="8974167" cy="558259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Query </a:t>
            </a:r>
            <a:r>
              <a:rPr lang="en-US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dengan</a:t>
            </a: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SQL </a:t>
            </a: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View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Perintah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SQL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menampilkan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gula" pitchFamily="2" charset="0"/>
              </a:rPr>
              <a:t>:</a:t>
            </a:r>
          </a:p>
          <a:p>
            <a:pPr marL="514350" indent="-514350">
              <a:buNone/>
            </a:pPr>
            <a:endParaRPr lang="en-US" sz="2400" dirty="0">
              <a:solidFill>
                <a:schemeClr val="tx1"/>
              </a:solidFill>
              <a:latin typeface="Caligula" pitchFamily="2" charset="0"/>
            </a:endParaRPr>
          </a:p>
          <a:p>
            <a:pPr algn="ctr">
              <a:buNone/>
            </a:pPr>
            <a:r>
              <a:rPr lang="en-US" sz="17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SELECT 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| [ kolom1,kolom2,...] FROM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table&gt; [ WHERE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kondisi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&gt;];</a:t>
            </a:r>
            <a:endParaRPr lang="en-US" sz="17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sz="1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SELECT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Memilih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mana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berupa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list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persamaan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(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operasi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aritmatika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fungsi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obyek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tertentu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diketikkan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*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artinya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menampilkan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semua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dimiliki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oleh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table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tersebut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FROM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Menunjukkan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WHERE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Meletakkan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definisi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kondisi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penyaringan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514350" lvl="0" indent="-514350">
              <a:buNone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hery Black Rounde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6512"/>
            <a:ext cx="8550275" cy="857256"/>
          </a:xfrm>
        </p:spPr>
        <p:txBody>
          <a:bodyPr/>
          <a:lstStyle/>
          <a:p>
            <a:pPr algn="ctr"/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Operator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perbandingan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yang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dapat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digunakan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adalah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:</a:t>
            </a:r>
            <a: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676400"/>
            <a:ext cx="8902729" cy="57039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=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&lt;&gt;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</a:t>
            </a:r>
          </a:p>
          <a:p>
            <a:pPr marL="449263" indent="-449263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LIKE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char/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varchar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mencari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berdasarkan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pola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dapat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dimasukkan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dalam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operator LIKE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lain %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_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garis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bawah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mewakili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BETWEEN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AND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menguji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apakah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suatu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berada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&gt;, &gt;=, &lt;, &lt;=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NULL </a:t>
            </a:r>
            <a:r>
              <a:rPr lang="en-US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atau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NOT NULL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digunakan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menguji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apakah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nilai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kosong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).</a:t>
            </a:r>
          </a:p>
          <a:p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entury Schoolbook" pitchFamily="18" charset="0"/>
              </a:rPr>
              <a:t>Dibagian</a:t>
            </a:r>
            <a:r>
              <a:rPr lang="en-US" dirty="0" smtClean="0">
                <a:latin typeface="Century Schoolbook" pitchFamily="18" charset="0"/>
              </a:rPr>
              <a:t> SQL View </a:t>
            </a:r>
            <a:r>
              <a:rPr lang="en-US" dirty="0" err="1" smtClean="0">
                <a:latin typeface="Century Schoolbook" pitchFamily="18" charset="0"/>
              </a:rPr>
              <a:t>ketikkan</a:t>
            </a:r>
            <a:r>
              <a:rPr lang="en-US" dirty="0" smtClean="0">
                <a:latin typeface="Century Schoolbook" pitchFamily="18" charset="0"/>
              </a:rPr>
              <a:t> :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SELECT * FROM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Mahasiswa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tab </a:t>
            </a:r>
          </a:p>
          <a:p>
            <a:pPr marL="95250" indent="-9525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Result  Run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7" y="3665536"/>
            <a:ext cx="4357718" cy="330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36644"/>
            <a:ext cx="8610600" cy="5926156"/>
          </a:xfrm>
        </p:spPr>
        <p:txBody>
          <a:bodyPr/>
          <a:lstStyle/>
          <a:p>
            <a:pPr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Query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SQL View,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Query1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SQL VIEW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337" y="1872194"/>
            <a:ext cx="8072494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805" y="5104634"/>
            <a:ext cx="8104026" cy="215792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(1)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308082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SELECT * | [ kolom1,kolom2,...] FROM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nama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table&gt; [ WHERE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kondisi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&gt;];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60000" indent="-360000">
              <a:spcBef>
                <a:spcPts val="0"/>
              </a:spcBef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“Gender”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table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jenisKelamin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[Gender],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Tanggal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(2)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134656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| [ kolom1,kolom2,...] FROM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nama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table&gt; [ WHERE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kondisi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&gt;];</a:t>
            </a:r>
          </a:p>
          <a:p>
            <a:endParaRPr lang="en-US" sz="1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Mahasiswa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Where IPK &gt;= 3;</a:t>
            </a: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Semester = 3</a:t>
            </a:r>
          </a:p>
          <a:p>
            <a:pPr marL="514350" indent="-514350" algn="ctr"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Matakuliah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Semester= "3";</a:t>
            </a:r>
          </a:p>
          <a:p>
            <a:pPr marL="514350" indent="-514350"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kodeMk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Index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A</a:t>
            </a:r>
          </a:p>
          <a:p>
            <a:pPr marL="514350" indent="-514350"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nim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kodeMK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Index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Index = "A“;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(3)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676400"/>
            <a:ext cx="9688547" cy="54864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namaMK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Index &amp; Semester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SELECT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Mahasiswa.nama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MataKuliah.namaMK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Nilai.index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Nilai.Semester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FROM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WHERE (Mahasiswa.nim=Nilai.nim) AND (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MataKuliah.kodeMK</a:t>
            </a:r>
            <a:r>
              <a:rPr lang="en-US" sz="2000" b="1" dirty="0" smtClean="0">
                <a:solidFill>
                  <a:srgbClr val="C00000"/>
                </a:solidFill>
              </a:rPr>
              <a:t>=</a:t>
            </a:r>
            <a:r>
              <a:rPr lang="en-US" sz="2000" b="1" dirty="0" err="1" smtClean="0">
                <a:solidFill>
                  <a:srgbClr val="C00000"/>
                </a:solidFill>
              </a:rPr>
              <a:t>Nilai.KodeMK</a:t>
            </a:r>
            <a:r>
              <a:rPr lang="en-US" sz="2000" b="1" dirty="0" smtClean="0">
                <a:solidFill>
                  <a:srgbClr val="C00000"/>
                </a:solidFill>
              </a:rPr>
              <a:t>);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itchFamily="34" charset="0"/>
              </a:rPr>
              <a:t>LATIHAN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2022462"/>
            <a:ext cx="8902729" cy="514033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Field semester, index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 = 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2 Record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4 Field)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Menampilkan</a:t>
            </a:r>
            <a:r>
              <a:rPr lang="en-US" dirty="0" smtClean="0"/>
              <a:t>  Field </a:t>
            </a:r>
            <a:r>
              <a:rPr lang="en-US" dirty="0" err="1" smtClean="0"/>
              <a:t>nim,nama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Mahasiswa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  Field </a:t>
            </a:r>
            <a:r>
              <a:rPr lang="en-US" dirty="0" err="1" smtClean="0">
                <a:sym typeface="Wingdings" pitchFamily="2" charset="2"/>
              </a:rPr>
              <a:t>KodeMK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NamaMK</a:t>
            </a:r>
            <a:r>
              <a:rPr lang="en-US" dirty="0" smtClean="0">
                <a:sym typeface="Wingdings" pitchFamily="2" charset="2"/>
              </a:rPr>
              <a:t>, Semester</a:t>
            </a:r>
          </a:p>
          <a:p>
            <a:pPr lvl="5">
              <a:buNone/>
            </a:pPr>
            <a:r>
              <a:rPr lang="en-US" sz="2800" dirty="0" smtClean="0">
                <a:sym typeface="Wingdings" pitchFamily="2" charset="2"/>
              </a:rPr>
              <a:t>   </a:t>
            </a:r>
            <a:r>
              <a:rPr lang="en-US" sz="2800" dirty="0" err="1" smtClean="0">
                <a:sym typeface="Wingdings" pitchFamily="2" charset="2"/>
              </a:rPr>
              <a:t>Dimana</a:t>
            </a:r>
            <a:r>
              <a:rPr lang="en-US" sz="2800" dirty="0" smtClean="0">
                <a:sym typeface="Wingdings" pitchFamily="2" charset="2"/>
              </a:rPr>
              <a:t> Semester = 3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Hasil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3 </a:t>
            </a:r>
            <a:r>
              <a:rPr lang="en-US" sz="3200" dirty="0" smtClean="0">
                <a:solidFill>
                  <a:srgbClr val="FF0000"/>
                </a:solidFill>
              </a:rPr>
              <a:t>Record </a:t>
            </a:r>
            <a:r>
              <a:rPr lang="en-US" sz="3200" dirty="0" err="1" smtClean="0">
                <a:solidFill>
                  <a:srgbClr val="FF0000"/>
                </a:solidFill>
              </a:rPr>
              <a:t>dan</a:t>
            </a:r>
            <a:r>
              <a:rPr lang="en-US" sz="3200" dirty="0" smtClean="0">
                <a:solidFill>
                  <a:srgbClr val="FF0000"/>
                </a:solidFill>
              </a:rPr>
              <a:t> 5 Field)</a:t>
            </a:r>
          </a:p>
          <a:p>
            <a:pPr lvl="5">
              <a:buNone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Pengantar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04" y="1534506"/>
            <a:ext cx="8610600" cy="5486400"/>
          </a:xfrm>
        </p:spPr>
        <p:txBody>
          <a:bodyPr/>
          <a:lstStyle/>
          <a:p>
            <a:pPr indent="-15875" algn="just">
              <a:lnSpc>
                <a:spcPct val="150000"/>
              </a:lnSpc>
              <a:buNone/>
            </a:pP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merupakan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database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memasukkan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berupa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rumus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Selain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itu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melakukan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proses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pengurutan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penyaringan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melalui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tersebut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bekerja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dua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tabel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atau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lebih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cara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sangat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mudah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membuat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dari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lainnya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Microsoft Access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34746"/>
            <a:ext cx="8610600" cy="5711842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Pembuatan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Query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Microsoft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Accees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dapat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dilakukan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dengan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tiga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cara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:</a:t>
            </a:r>
          </a:p>
          <a:p>
            <a:pPr lvl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1.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View</a:t>
            </a:r>
          </a:p>
          <a:p>
            <a:pPr algn="just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diberikan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sebuah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query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79388" lvl="0" indent="-179388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2. Query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Design</a:t>
            </a:r>
          </a:p>
          <a:p>
            <a:pPr algn="just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Interface yang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oleh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Microsoft Access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melakukan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secara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cepat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mudah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3. Query Wizard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Hasil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tampilan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sesuai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definisi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daridesign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atau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2396"/>
            <a:ext cx="8610600" cy="5640404"/>
          </a:xfrm>
        </p:spPr>
        <p:txBody>
          <a:bodyPr/>
          <a:lstStyle/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membuat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Query,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buatlah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terlebih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dahulu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satu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database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baru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Query_NIM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Kemudian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3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buah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struktur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–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sebagai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berikut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</a:t>
            </a:r>
          </a:p>
          <a:p>
            <a:pPr marL="365125" indent="-365125">
              <a:buNone/>
            </a:pP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. 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Mahasiswa</a:t>
            </a:r>
            <a:endParaRPr lang="en-US" dirty="0">
              <a:solidFill>
                <a:srgbClr val="C00000"/>
              </a:solidFill>
              <a:latin typeface="Calligraphic" pitchFamily="2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26" y="4094164"/>
            <a:ext cx="656858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75303" y="1909709"/>
            <a:ext cx="4336155" cy="50419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ligraphic" pitchFamily="2" charset="0"/>
              </a:rPr>
              <a:t>Nilai</a:t>
            </a: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ligraphic" pitchFamily="2" charset="0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(2)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647" y="1904771"/>
            <a:ext cx="4214842" cy="5046913"/>
          </a:xfrm>
          <a:ln w="28575" cmpd="dbl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MataKuliah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None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835" y="2828527"/>
            <a:ext cx="3929090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80" y="2824904"/>
            <a:ext cx="4000528" cy="3483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13035"/>
          <a:stretch>
            <a:fillRect/>
          </a:stretch>
        </p:blipFill>
        <p:spPr bwMode="auto">
          <a:xfrm>
            <a:off x="1793731" y="302990"/>
            <a:ext cx="8130916" cy="217027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3889"/>
          <a:stretch>
            <a:fillRect/>
          </a:stretch>
        </p:blipFill>
        <p:spPr bwMode="auto">
          <a:xfrm>
            <a:off x="1804855" y="2607768"/>
            <a:ext cx="8143932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4855" y="4949456"/>
            <a:ext cx="8175464" cy="238126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(3)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023" y="2455194"/>
            <a:ext cx="8501122" cy="471080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7858180" cy="990600"/>
          </a:xfrm>
        </p:spPr>
        <p:txBody>
          <a:bodyPr/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VIEW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Click Tab Create </a:t>
            </a:r>
            <a:r>
              <a:rPr lang="en-US" dirty="0" smtClean="0">
                <a:latin typeface="Century Schoolbook" pitchFamily="18" charset="0"/>
                <a:sym typeface="Wingdings" pitchFamily="2" charset="2"/>
              </a:rPr>
              <a:t> Query Design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899" y="2308214"/>
            <a:ext cx="7429552" cy="46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entury Schoolbook" pitchFamily="18" charset="0"/>
              </a:rPr>
              <a:t>Klik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Kanan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kemudian</a:t>
            </a:r>
            <a:r>
              <a:rPr lang="en-US" dirty="0" smtClean="0">
                <a:latin typeface="Century Schoolbook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entury Schoolbook" pitchFamily="18" charset="0"/>
              </a:rPr>
              <a:t>    </a:t>
            </a:r>
            <a:r>
              <a:rPr lang="en-US" dirty="0" err="1" smtClean="0">
                <a:latin typeface="Century Schoolbook" pitchFamily="18" charset="0"/>
              </a:rPr>
              <a:t>Pilih</a:t>
            </a:r>
            <a:r>
              <a:rPr lang="en-US" dirty="0" smtClean="0">
                <a:latin typeface="Century Schoolbook" pitchFamily="18" charset="0"/>
              </a:rPr>
              <a:t> menu SQL View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641" y="2766410"/>
            <a:ext cx="373739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79" y="2728468"/>
            <a:ext cx="4029075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ani_glo_cross_hair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ppp_ani_glo_cross_hair</Template>
  <TotalTime>477</TotalTime>
  <Words>515</Words>
  <Application>Microsoft Office PowerPoint</Application>
  <PresentationFormat>Custom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ppp_ani_glo_cross_hair</vt:lpstr>
      <vt:lpstr>Q U E R Y</vt:lpstr>
      <vt:lpstr>Pengantar Query</vt:lpstr>
      <vt:lpstr>Query Pada Microsoft Access</vt:lpstr>
      <vt:lpstr>Membuat Query</vt:lpstr>
      <vt:lpstr>Membuat Query (2)</vt:lpstr>
      <vt:lpstr>PowerPoint Presentation</vt:lpstr>
      <vt:lpstr>Membuat Query (3)</vt:lpstr>
      <vt:lpstr>Membuat SQL VIEW</vt:lpstr>
      <vt:lpstr>PowerPoint Presentation</vt:lpstr>
      <vt:lpstr>Membuat Query</vt:lpstr>
      <vt:lpstr> Operator perbandingan yang dapat digunakan adalah : </vt:lpstr>
      <vt:lpstr>PowerPoint Presentation</vt:lpstr>
      <vt:lpstr>PowerPoint Presentation</vt:lpstr>
      <vt:lpstr> Contoh Sintaks SQL (1) </vt:lpstr>
      <vt:lpstr> Contoh Sintaks SQL (2) </vt:lpstr>
      <vt:lpstr>Contoh Sintaks SQL (3)</vt:lpstr>
      <vt:lpstr>LATIHAN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45</cp:revision>
  <dcterms:created xsi:type="dcterms:W3CDTF">2010-10-19T13:28:09Z</dcterms:created>
  <dcterms:modified xsi:type="dcterms:W3CDTF">2012-03-26T01:30:34Z</dcterms:modified>
</cp:coreProperties>
</file>