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883D2-8C24-4C1B-9017-BB46D35FEA3B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74F82-1EAE-4DD7-A320-3D6C67BA0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6234-230C-4038-AC04-4B797D256F7C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31ED-DC5D-48E8-9FA1-172031C4ABAC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86CA-0219-473C-89E2-276CC7C8F7FB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4019-5E05-4F77-9572-D10B70EBF543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48C1-1DD5-400B-882E-025F2C1A6269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B7AE-1BE4-4029-B80B-89A16C061BB1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8F29-8D36-4750-A961-CA27D902A4E9}" type="datetime1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6350-F212-4CD9-AEB6-D9B62FACD247}" type="datetime1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4F6F-E4B7-469E-8DA2-E39C7FF6ADC6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01FE-85A6-4576-A9F5-540BCD012362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9FF6-839D-427D-8AD4-1026595794B8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25FA1-F9F0-4D5C-899F-A3D13A4AE321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6BAE5-1C68-4B0D-AAB9-9753CEAE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999"/>
            <a:ext cx="7772400" cy="762001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MEMULAI, MENGENAL DAN MEMBUAT DATABASE ACCESS 2007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772400" cy="3048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Disampaikan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pada</a:t>
            </a:r>
            <a:r>
              <a:rPr lang="en-US" b="1" dirty="0" smtClean="0">
                <a:solidFill>
                  <a:schemeClr val="bg1"/>
                </a:solidFill>
              </a:rPr>
              <a:t> Mata </a:t>
            </a:r>
            <a:r>
              <a:rPr lang="en-US" b="1" dirty="0" err="1" smtClean="0">
                <a:solidFill>
                  <a:schemeClr val="bg1"/>
                </a:solidFill>
              </a:rPr>
              <a:t>Kuliah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Komputer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Aplikasi</a:t>
            </a:r>
            <a:r>
              <a:rPr lang="en-US" b="1" dirty="0" smtClean="0">
                <a:solidFill>
                  <a:schemeClr val="bg1"/>
                </a:solidFill>
              </a:rPr>
              <a:t> IP-II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Dosen</a:t>
            </a:r>
            <a:r>
              <a:rPr lang="en-US" b="1" dirty="0" smtClean="0">
                <a:solidFill>
                  <a:schemeClr val="bg1"/>
                </a:solidFill>
              </a:rPr>
              <a:t> 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TATIK ROHMAWATI, </a:t>
            </a:r>
            <a:r>
              <a:rPr lang="en-US" b="1" dirty="0" smtClean="0">
                <a:solidFill>
                  <a:schemeClr val="bg1"/>
                </a:solidFill>
              </a:rPr>
              <a:t>S.IP</a:t>
            </a:r>
            <a:r>
              <a:rPr lang="id-ID" b="1" dirty="0" smtClean="0">
                <a:solidFill>
                  <a:schemeClr val="bg1"/>
                </a:solidFill>
              </a:rPr>
              <a:t>.,M.Si.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F096-B491-4321-92C0-B52AE1315126}" type="datetime1">
              <a:rPr lang="en-US" smtClean="0">
                <a:solidFill>
                  <a:schemeClr val="bg1"/>
                </a:solidFill>
              </a:rPr>
              <a:t>3/30/2012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242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Komputer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Aplikasi</a:t>
            </a:r>
            <a:r>
              <a:rPr lang="en-US" dirty="0" smtClean="0">
                <a:solidFill>
                  <a:schemeClr val="bg1"/>
                </a:solidFill>
              </a:rPr>
              <a:t> IP-II, </a:t>
            </a:r>
            <a:endParaRPr lang="id-ID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PENGERTIAN DATABASE DAN ACCESS 2007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7543800" cy="42672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smtClean="0">
                <a:solidFill>
                  <a:schemeClr val="tx1"/>
                </a:solidFill>
              </a:rPr>
              <a:t>Database </a:t>
            </a:r>
            <a:r>
              <a:rPr lang="en-US" sz="2400" b="1" dirty="0" err="1" smtClean="0">
                <a:solidFill>
                  <a:schemeClr val="tx1"/>
                </a:solidFill>
              </a:rPr>
              <a:t>merupakan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sekumpulan</a:t>
            </a:r>
            <a:r>
              <a:rPr lang="en-US" sz="2400" b="1" dirty="0" smtClean="0">
                <a:solidFill>
                  <a:schemeClr val="tx1"/>
                </a:solidFill>
              </a:rPr>
              <a:t> data </a:t>
            </a:r>
            <a:r>
              <a:rPr lang="en-US" sz="2400" b="1" dirty="0" err="1" smtClean="0">
                <a:solidFill>
                  <a:schemeClr val="tx1"/>
                </a:solidFill>
              </a:rPr>
              <a:t>atau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informasi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terdiri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atas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satu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atau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lebih</a:t>
            </a:r>
            <a:r>
              <a:rPr lang="en-US" sz="2400" b="1" dirty="0" smtClean="0">
                <a:solidFill>
                  <a:schemeClr val="tx1"/>
                </a:solidFill>
              </a:rPr>
              <a:t> table yang </a:t>
            </a:r>
            <a:r>
              <a:rPr lang="en-US" sz="2400" b="1" dirty="0" err="1" smtClean="0">
                <a:solidFill>
                  <a:schemeClr val="tx1"/>
                </a:solidFill>
              </a:rPr>
              <a:t>saling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berhubungan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antarasatu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dengan</a:t>
            </a:r>
            <a:r>
              <a:rPr lang="en-US" sz="2400" b="1" dirty="0" smtClean="0">
                <a:solidFill>
                  <a:schemeClr val="tx1"/>
                </a:solidFill>
              </a:rPr>
              <a:t> yang lain, </a:t>
            </a:r>
            <a:r>
              <a:rPr lang="en-US" sz="2400" b="1" dirty="0" err="1" smtClean="0">
                <a:solidFill>
                  <a:schemeClr val="tx1"/>
                </a:solidFill>
              </a:rPr>
              <a:t>dimana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kitamempunyai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wewenang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untuk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mengakses</a:t>
            </a:r>
            <a:r>
              <a:rPr lang="en-US" sz="2400" b="1" dirty="0" smtClean="0">
                <a:solidFill>
                  <a:schemeClr val="tx1"/>
                </a:solidFill>
              </a:rPr>
              <a:t> data </a:t>
            </a:r>
            <a:r>
              <a:rPr lang="en-US" sz="2400" b="1" dirty="0" err="1" smtClean="0">
                <a:solidFill>
                  <a:schemeClr val="tx1"/>
                </a:solidFill>
              </a:rPr>
              <a:t>tersebut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baik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menambah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mengganti,menghapusdan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mengedit</a:t>
            </a:r>
            <a:r>
              <a:rPr lang="en-US" sz="2400" b="1" dirty="0" smtClean="0">
                <a:solidFill>
                  <a:schemeClr val="tx1"/>
                </a:solidFill>
              </a:rPr>
              <a:t> data </a:t>
            </a:r>
            <a:r>
              <a:rPr lang="en-US" sz="2400" b="1" dirty="0" err="1" smtClean="0">
                <a:solidFill>
                  <a:schemeClr val="tx1"/>
                </a:solidFill>
              </a:rPr>
              <a:t>dalam</a:t>
            </a:r>
            <a:r>
              <a:rPr lang="en-US" sz="2400" b="1" dirty="0" smtClean="0">
                <a:solidFill>
                  <a:schemeClr val="tx1"/>
                </a:solidFill>
              </a:rPr>
              <a:t> table-</a:t>
            </a:r>
            <a:r>
              <a:rPr lang="en-US" sz="2400" b="1" dirty="0" err="1" smtClean="0">
                <a:solidFill>
                  <a:schemeClr val="tx1"/>
                </a:solidFill>
              </a:rPr>
              <a:t>tabel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tersebut</a:t>
            </a:r>
            <a:r>
              <a:rPr lang="en-US" sz="2400" b="1" dirty="0" smtClean="0">
                <a:solidFill>
                  <a:schemeClr val="tx1"/>
                </a:solidFill>
              </a:rPr>
              <a:t>. Data-data </a:t>
            </a:r>
            <a:r>
              <a:rPr lang="en-US" sz="2400" b="1" dirty="0" err="1" smtClean="0">
                <a:solidFill>
                  <a:schemeClr val="tx1"/>
                </a:solidFill>
              </a:rPr>
              <a:t>inilah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disimpan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dalam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sebuah</a:t>
            </a:r>
            <a:r>
              <a:rPr lang="en-US" sz="2400" b="1" dirty="0" smtClean="0">
                <a:solidFill>
                  <a:schemeClr val="tx1"/>
                </a:solidFill>
              </a:rPr>
              <a:t> file yang </a:t>
            </a:r>
            <a:r>
              <a:rPr lang="en-US" sz="2400" b="1" dirty="0" err="1" smtClean="0">
                <a:solidFill>
                  <a:schemeClr val="tx1"/>
                </a:solidFill>
              </a:rPr>
              <a:t>dinamakan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dengan</a:t>
            </a:r>
            <a:r>
              <a:rPr lang="en-US" sz="2400" b="1" dirty="0" smtClean="0">
                <a:solidFill>
                  <a:schemeClr val="tx1"/>
                </a:solidFill>
              </a:rPr>
              <a:t> Access database. </a:t>
            </a:r>
          </a:p>
          <a:p>
            <a:pPr algn="just"/>
            <a:r>
              <a:rPr lang="en-US" sz="2400" b="1" dirty="0" err="1" smtClean="0">
                <a:solidFill>
                  <a:schemeClr val="tx1"/>
                </a:solidFill>
              </a:rPr>
              <a:t>Contoh</a:t>
            </a:r>
            <a:r>
              <a:rPr lang="en-US" sz="2400" b="1" dirty="0" smtClean="0">
                <a:solidFill>
                  <a:schemeClr val="tx1"/>
                </a:solidFill>
              </a:rPr>
              <a:t> database </a:t>
            </a:r>
            <a:r>
              <a:rPr lang="en-US" sz="2400" b="1" dirty="0" err="1" smtClean="0">
                <a:solidFill>
                  <a:schemeClr val="tx1"/>
                </a:solidFill>
              </a:rPr>
              <a:t>seperti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buku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telepon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kamus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bahasa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katalog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buku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perpustakaan</a:t>
            </a:r>
            <a:r>
              <a:rPr lang="en-US" sz="2400" b="1" dirty="0" smtClean="0">
                <a:solidFill>
                  <a:schemeClr val="tx1"/>
                </a:solidFill>
              </a:rPr>
              <a:t>, data </a:t>
            </a:r>
            <a:r>
              <a:rPr lang="en-US" sz="2400" b="1" dirty="0" err="1" smtClean="0">
                <a:solidFill>
                  <a:schemeClr val="tx1"/>
                </a:solidFill>
              </a:rPr>
              <a:t>koleksi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untuk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musik</a:t>
            </a:r>
            <a:r>
              <a:rPr lang="en-US" sz="2400" b="1" dirty="0" smtClean="0">
                <a:solidFill>
                  <a:schemeClr val="tx1"/>
                </a:solidFill>
              </a:rPr>
              <a:t> &amp; video, data </a:t>
            </a:r>
            <a:r>
              <a:rPr lang="en-US" sz="2400" b="1" dirty="0" err="1" smtClean="0">
                <a:solidFill>
                  <a:schemeClr val="tx1"/>
                </a:solidFill>
              </a:rPr>
              <a:t>siswa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dosen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karyawan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sebagainya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9EA3-F4AF-4C7D-87D8-732E8E266925}" type="datetime1">
              <a:rPr lang="en-US" smtClean="0">
                <a:solidFill>
                  <a:schemeClr val="tx1"/>
                </a:solidFill>
              </a:rPr>
              <a:t>3/30/2012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762000"/>
          </a:xfrm>
        </p:spPr>
        <p:txBody>
          <a:bodyPr/>
          <a:lstStyle/>
          <a:p>
            <a:r>
              <a:rPr lang="en-US" b="1" dirty="0" smtClean="0"/>
              <a:t>LANJUTAN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772400" cy="4114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>
                <a:solidFill>
                  <a:schemeClr val="tx1"/>
                </a:solidFill>
              </a:rPr>
              <a:t>Microsoft Access </a:t>
            </a:r>
            <a:r>
              <a:rPr lang="en-US" b="1" dirty="0" err="1" smtClean="0">
                <a:solidFill>
                  <a:schemeClr val="tx1"/>
                </a:solidFill>
              </a:rPr>
              <a:t>merupakan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salah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sau</a:t>
            </a:r>
            <a:r>
              <a:rPr lang="en-US" b="1" dirty="0" smtClean="0">
                <a:solidFill>
                  <a:schemeClr val="tx1"/>
                </a:solidFill>
              </a:rPr>
              <a:t> program </a:t>
            </a:r>
            <a:r>
              <a:rPr lang="en-US" b="1" dirty="0" err="1" smtClean="0">
                <a:solidFill>
                  <a:schemeClr val="tx1"/>
                </a:solidFill>
              </a:rPr>
              <a:t>aplikasi</a:t>
            </a:r>
            <a:r>
              <a:rPr lang="en-US" b="1" dirty="0" smtClean="0">
                <a:solidFill>
                  <a:schemeClr val="tx1"/>
                </a:solidFill>
              </a:rPr>
              <a:t> basis data (database) yang paling popular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paling </a:t>
            </a:r>
            <a:r>
              <a:rPr lang="en-US" b="1" dirty="0" err="1" smtClean="0">
                <a:solidFill>
                  <a:schemeClr val="tx1"/>
                </a:solidFill>
              </a:rPr>
              <a:t>banyak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digunakan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saat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ini</a:t>
            </a:r>
            <a:r>
              <a:rPr lang="en-US" b="1" dirty="0" smtClean="0">
                <a:solidFill>
                  <a:schemeClr val="tx1"/>
                </a:solidFill>
              </a:rPr>
              <a:t>. Microsoft Office Access 2007 yang </a:t>
            </a:r>
            <a:r>
              <a:rPr lang="en-US" b="1" dirty="0" err="1" smtClean="0">
                <a:solidFill>
                  <a:schemeClr val="tx1"/>
                </a:solidFill>
              </a:rPr>
              <a:t>selanjutnya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disingkat</a:t>
            </a:r>
            <a:r>
              <a:rPr lang="en-US" b="1" dirty="0" smtClean="0">
                <a:solidFill>
                  <a:schemeClr val="tx1"/>
                </a:solidFill>
              </a:rPr>
              <a:t> Access 2007 </a:t>
            </a:r>
            <a:r>
              <a:rPr lang="en-US" b="1" dirty="0" err="1" smtClean="0">
                <a:solidFill>
                  <a:schemeClr val="tx1"/>
                </a:solidFill>
              </a:rPr>
              <a:t>merupakan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pengembangan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Microsoft Access </a:t>
            </a:r>
            <a:r>
              <a:rPr lang="en-US" b="1" dirty="0" err="1" smtClean="0">
                <a:solidFill>
                  <a:schemeClr val="tx1"/>
                </a:solidFill>
              </a:rPr>
              <a:t>versi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sebelumnya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tampilan</a:t>
            </a:r>
            <a:r>
              <a:rPr lang="en-US" b="1" dirty="0" smtClean="0">
                <a:solidFill>
                  <a:schemeClr val="tx1"/>
                </a:solidFill>
              </a:rPr>
              <a:t> user interface (UI) </a:t>
            </a:r>
            <a:r>
              <a:rPr lang="en-US" b="1" dirty="0" err="1" smtClean="0">
                <a:solidFill>
                  <a:schemeClr val="tx1"/>
                </a:solidFill>
              </a:rPr>
              <a:t>baru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mengganti</a:t>
            </a:r>
            <a:r>
              <a:rPr lang="en-US" b="1" dirty="0" smtClean="0">
                <a:solidFill>
                  <a:schemeClr val="tx1"/>
                </a:solidFill>
              </a:rPr>
              <a:t> menu toolbars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sebagian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besar</a:t>
            </a:r>
            <a:r>
              <a:rPr lang="en-US" b="1" dirty="0" smtClean="0">
                <a:solidFill>
                  <a:schemeClr val="tx1"/>
                </a:solidFill>
              </a:rPr>
              <a:t> task panes yang </a:t>
            </a:r>
            <a:r>
              <a:rPr lang="en-US" b="1" dirty="0" err="1" smtClean="0">
                <a:solidFill>
                  <a:schemeClr val="tx1"/>
                </a:solidFill>
              </a:rPr>
              <a:t>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micosoft</a:t>
            </a:r>
            <a:r>
              <a:rPr lang="en-US" b="1" dirty="0" smtClean="0">
                <a:solidFill>
                  <a:schemeClr val="tx1"/>
                </a:solidFill>
              </a:rPr>
              <a:t> access </a:t>
            </a:r>
            <a:r>
              <a:rPr lang="en-US" b="1" dirty="0" err="1" smtClean="0">
                <a:solidFill>
                  <a:schemeClr val="tx1"/>
                </a:solidFill>
              </a:rPr>
              <a:t>versi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sebelumnya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mekanisasi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tunggal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lebih</a:t>
            </a:r>
            <a:r>
              <a:rPr lang="en-US" b="1" dirty="0" smtClean="0">
                <a:solidFill>
                  <a:schemeClr val="tx1"/>
                </a:solidFill>
              </a:rPr>
              <a:t> simple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efisien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User Interface (UI) </a:t>
            </a:r>
            <a:r>
              <a:rPr lang="en-US" b="1" dirty="0" err="1" smtClean="0">
                <a:solidFill>
                  <a:schemeClr val="tx1"/>
                </a:solidFill>
              </a:rPr>
              <a:t>baru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dirancang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membantu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bekerja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lebih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produktif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mudah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dalam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menggunakan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seluruh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fasilitas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fungsi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ada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6B2A-E74E-4FAE-A0E1-DD785EBF74E2}" type="datetime1">
              <a:rPr lang="en-US" smtClean="0">
                <a:solidFill>
                  <a:schemeClr val="tx1"/>
                </a:solidFill>
              </a:rPr>
              <a:t>3/30/2012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917575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MEMULAI ACCESS 2007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114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Langkah-langkah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Klik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tombol</a:t>
            </a:r>
            <a:r>
              <a:rPr lang="en-US" b="1" dirty="0" smtClean="0">
                <a:solidFill>
                  <a:schemeClr val="tx1"/>
                </a:solidFill>
              </a:rPr>
              <a:t> Start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Pilih</a:t>
            </a:r>
            <a:r>
              <a:rPr lang="en-US" b="1" dirty="0" smtClean="0">
                <a:solidFill>
                  <a:schemeClr val="tx1"/>
                </a:solidFill>
              </a:rPr>
              <a:t> All Program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Pilih</a:t>
            </a:r>
            <a:r>
              <a:rPr lang="en-US" b="1" dirty="0" smtClean="0">
                <a:solidFill>
                  <a:schemeClr val="tx1"/>
                </a:solidFill>
              </a:rPr>
              <a:t> Microsoft Office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Klik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pilihan</a:t>
            </a:r>
            <a:r>
              <a:rPr lang="en-US" b="1" dirty="0" smtClean="0">
                <a:solidFill>
                  <a:schemeClr val="tx1"/>
                </a:solidFill>
              </a:rPr>
              <a:t> Microsoft office Access 2007</a:t>
            </a:r>
          </a:p>
          <a:p>
            <a:pPr marL="514350" lvl="0" indent="-514350" algn="just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Access </a:t>
            </a:r>
            <a:r>
              <a:rPr lang="en-US" b="1" dirty="0" err="1" smtClean="0">
                <a:solidFill>
                  <a:schemeClr val="tx1"/>
                </a:solidFill>
              </a:rPr>
              <a:t>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menampilkan</a:t>
            </a:r>
            <a:r>
              <a:rPr lang="en-US" b="1" dirty="0" smtClean="0">
                <a:solidFill>
                  <a:schemeClr val="tx1"/>
                </a:solidFill>
              </a:rPr>
              <a:t> Getting Started with Microsoft Office Access Page.</a:t>
            </a: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399E-776A-4613-8457-B3CB4E8A0E32}" type="datetime1">
              <a:rPr lang="en-US" smtClean="0">
                <a:solidFill>
                  <a:schemeClr val="tx1"/>
                </a:solidFill>
              </a:rPr>
              <a:t>3/30/2012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1"/>
            <a:ext cx="77724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MENGENAL INTERFACE ACCESS 2007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4114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Interface Access </a:t>
            </a:r>
            <a:r>
              <a:rPr lang="en-US" sz="2800" dirty="0" err="1" smtClean="0">
                <a:solidFill>
                  <a:schemeClr val="bg1"/>
                </a:solidFill>
              </a:rPr>
              <a:t>disebut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juga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</a:rPr>
              <a:t> Ribbon yang </a:t>
            </a:r>
            <a:r>
              <a:rPr lang="en-US" sz="2800" dirty="0" err="1" smtClean="0">
                <a:solidFill>
                  <a:schemeClr val="bg1"/>
                </a:solidFill>
              </a:rPr>
              <a:t>merupakan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pengganti</a:t>
            </a:r>
            <a:r>
              <a:rPr lang="en-US" sz="2800" dirty="0" smtClean="0">
                <a:solidFill>
                  <a:schemeClr val="bg1"/>
                </a:solidFill>
              </a:rPr>
              <a:t> menu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toolbars </a:t>
            </a: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Access 2007.</a:t>
            </a:r>
          </a:p>
          <a:p>
            <a:pPr algn="just"/>
            <a:r>
              <a:rPr lang="en-US" sz="2800" dirty="0" err="1" smtClean="0">
                <a:solidFill>
                  <a:schemeClr val="bg1"/>
                </a:solidFill>
              </a:rPr>
              <a:t>Jadi</a:t>
            </a:r>
            <a:r>
              <a:rPr lang="en-US" sz="2800" dirty="0" smtClean="0">
                <a:solidFill>
                  <a:schemeClr val="bg1"/>
                </a:solidFill>
              </a:rPr>
              <a:t>, Ribbon </a:t>
            </a:r>
            <a:r>
              <a:rPr lang="en-US" sz="2800" dirty="0" err="1" smtClean="0">
                <a:solidFill>
                  <a:schemeClr val="bg1"/>
                </a:solidFill>
              </a:rPr>
              <a:t>terdiri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beberapa</a:t>
            </a:r>
            <a:r>
              <a:rPr lang="en-US" sz="2800" dirty="0" smtClean="0">
                <a:solidFill>
                  <a:schemeClr val="bg1"/>
                </a:solidFill>
              </a:rPr>
              <a:t> Tabs yang </a:t>
            </a:r>
            <a:r>
              <a:rPr lang="en-US" sz="2800" dirty="0" err="1" smtClean="0">
                <a:solidFill>
                  <a:schemeClr val="bg1"/>
                </a:solidFill>
              </a:rPr>
              <a:t>mengorganisasikan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berbagai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skenario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khusus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objek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sesuai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jenis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aktifitasnya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</a:rPr>
              <a:t>Masing-masing</a:t>
            </a:r>
            <a:r>
              <a:rPr lang="en-US" sz="2800" dirty="0" smtClean="0">
                <a:solidFill>
                  <a:schemeClr val="bg1"/>
                </a:solidFill>
              </a:rPr>
              <a:t> tabs </a:t>
            </a:r>
            <a:r>
              <a:rPr lang="en-US" sz="2800" dirty="0" err="1" smtClean="0">
                <a:solidFill>
                  <a:schemeClr val="bg1"/>
                </a:solidFill>
              </a:rPr>
              <a:t>terdiri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beberapa</a:t>
            </a:r>
            <a:r>
              <a:rPr lang="en-US" sz="2800" dirty="0" smtClean="0">
                <a:solidFill>
                  <a:schemeClr val="bg1"/>
                </a:solidFill>
              </a:rPr>
              <a:t> Groups. </a:t>
            </a:r>
            <a:r>
              <a:rPr lang="en-US" sz="2800" dirty="0" err="1" smtClean="0">
                <a:solidFill>
                  <a:schemeClr val="bg1"/>
                </a:solidFill>
              </a:rPr>
              <a:t>Setiap</a:t>
            </a:r>
            <a:r>
              <a:rPr lang="en-US" sz="2800" dirty="0" smtClean="0">
                <a:solidFill>
                  <a:schemeClr val="bg1"/>
                </a:solidFill>
              </a:rPr>
              <a:t> group </a:t>
            </a:r>
            <a:r>
              <a:rPr lang="en-US" sz="2800" dirty="0" err="1" smtClean="0">
                <a:solidFill>
                  <a:schemeClr val="bg1"/>
                </a:solidFill>
              </a:rPr>
              <a:t>terdiri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beberapa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tombol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perintah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atau</a:t>
            </a:r>
            <a:r>
              <a:rPr lang="en-US" sz="2800" dirty="0" smtClean="0">
                <a:solidFill>
                  <a:schemeClr val="bg1"/>
                </a:solidFill>
              </a:rPr>
              <a:t> Command Button. 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sz="2800" b="1" dirty="0" err="1" smtClean="0">
                <a:solidFill>
                  <a:schemeClr val="bg1"/>
                </a:solidFill>
              </a:rPr>
              <a:t>Catatan</a:t>
            </a:r>
            <a:r>
              <a:rPr lang="en-US" sz="2800" b="1" dirty="0" smtClean="0">
                <a:solidFill>
                  <a:schemeClr val="bg1"/>
                </a:solidFill>
              </a:rPr>
              <a:t> :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Gunakan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kombinasi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tombol</a:t>
            </a:r>
            <a:r>
              <a:rPr lang="en-US" sz="2800" dirty="0" smtClean="0">
                <a:solidFill>
                  <a:schemeClr val="bg1"/>
                </a:solidFill>
              </a:rPr>
              <a:t> Ctrl+F1 </a:t>
            </a:r>
            <a:r>
              <a:rPr lang="en-US" sz="2800" dirty="0" err="1" smtClean="0">
                <a:solidFill>
                  <a:schemeClr val="bg1"/>
                </a:solidFill>
              </a:rPr>
              <a:t>untuk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menyembunyikan</a:t>
            </a:r>
            <a:r>
              <a:rPr lang="en-US" sz="2800" dirty="0" smtClean="0">
                <a:solidFill>
                  <a:schemeClr val="bg1"/>
                </a:solidFill>
              </a:rPr>
              <a:t> Ribbon,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gunakan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kombinasi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tombol</a:t>
            </a:r>
            <a:r>
              <a:rPr lang="en-US" sz="2800" dirty="0" smtClean="0">
                <a:solidFill>
                  <a:schemeClr val="bg1"/>
                </a:solidFill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</a:rPr>
              <a:t>sama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untuk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menampilkan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kembali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</a:rPr>
              <a:t>Atau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klik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dua</a:t>
            </a:r>
            <a:r>
              <a:rPr lang="en-US" sz="2800" dirty="0" smtClean="0">
                <a:solidFill>
                  <a:schemeClr val="bg1"/>
                </a:solidFill>
              </a:rPr>
              <a:t> kali </a:t>
            </a: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salah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satu</a:t>
            </a:r>
            <a:r>
              <a:rPr lang="en-US" sz="2800" dirty="0" smtClean="0">
                <a:solidFill>
                  <a:schemeClr val="bg1"/>
                </a:solidFill>
              </a:rPr>
              <a:t> Tab yang </a:t>
            </a:r>
            <a:r>
              <a:rPr lang="en-US" sz="2800" dirty="0" err="1" smtClean="0">
                <a:solidFill>
                  <a:schemeClr val="bg1"/>
                </a:solidFill>
              </a:rPr>
              <a:t>ada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Ribbon.</a:t>
            </a:r>
          </a:p>
          <a:p>
            <a:pPr algn="just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0BED-BF8C-4A73-9E06-00323B2E450B}" type="datetime1">
              <a:rPr lang="en-US" smtClean="0">
                <a:solidFill>
                  <a:schemeClr val="bg1"/>
                </a:solidFill>
              </a:rPr>
              <a:t>3/30/2012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Komputer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Aplikasi</a:t>
            </a:r>
            <a:r>
              <a:rPr lang="en-US" dirty="0" smtClean="0">
                <a:solidFill>
                  <a:schemeClr val="bg1"/>
                </a:solidFill>
              </a:rPr>
              <a:t> IP-II, </a:t>
            </a:r>
            <a:endParaRPr lang="id-ID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85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MEMBUAT DATABASE BARU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162800" cy="44196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Setelah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masuk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tampilan</a:t>
            </a:r>
            <a:r>
              <a:rPr lang="en-US" sz="2800" b="1" dirty="0" smtClean="0">
                <a:solidFill>
                  <a:schemeClr val="tx1"/>
                </a:solidFill>
              </a:rPr>
              <a:t> access, </a:t>
            </a:r>
            <a:r>
              <a:rPr lang="en-US" sz="2800" b="1" dirty="0" err="1" smtClean="0">
                <a:solidFill>
                  <a:schemeClr val="tx1"/>
                </a:solidFill>
              </a:rPr>
              <a:t>anda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pilih</a:t>
            </a:r>
            <a:r>
              <a:rPr lang="en-US" sz="2800" b="1" dirty="0" smtClean="0">
                <a:solidFill>
                  <a:schemeClr val="tx1"/>
                </a:solidFill>
              </a:rPr>
              <a:t> :</a:t>
            </a:r>
          </a:p>
          <a:p>
            <a:pPr marL="342900" lvl="0" indent="-342900" algn="just"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Blank database, </a:t>
            </a:r>
            <a:r>
              <a:rPr lang="en-US" sz="2800" b="1" dirty="0" err="1" smtClean="0">
                <a:solidFill>
                  <a:schemeClr val="tx1"/>
                </a:solidFill>
              </a:rPr>
              <a:t>kemudian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 marL="342900" lvl="0" indent="-342900" algn="just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isi</a:t>
            </a:r>
            <a:r>
              <a:rPr lang="en-US" sz="2800" b="1" dirty="0" smtClean="0">
                <a:solidFill>
                  <a:schemeClr val="tx1"/>
                </a:solidFill>
              </a:rPr>
              <a:t> file name, </a:t>
            </a:r>
            <a:r>
              <a:rPr lang="en-US" sz="2800" b="1" dirty="0" err="1" smtClean="0">
                <a:solidFill>
                  <a:schemeClr val="tx1"/>
                </a:solidFill>
              </a:rPr>
              <a:t>ketikkan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nama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anda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atau</a:t>
            </a:r>
            <a:r>
              <a:rPr lang="en-US" sz="2800" b="1" dirty="0" smtClean="0">
                <a:solidFill>
                  <a:schemeClr val="tx1"/>
                </a:solidFill>
              </a:rPr>
              <a:t> yang lain.</a:t>
            </a:r>
          </a:p>
          <a:p>
            <a:pPr marL="342900" lvl="0" indent="-342900" algn="just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Untuk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memilih</a:t>
            </a:r>
            <a:r>
              <a:rPr lang="en-US" sz="2800" b="1" dirty="0" smtClean="0">
                <a:solidFill>
                  <a:schemeClr val="tx1"/>
                </a:solidFill>
              </a:rPr>
              <a:t> drive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folder </a:t>
            </a:r>
            <a:r>
              <a:rPr lang="en-US" sz="2800" b="1" dirty="0" err="1" smtClean="0">
                <a:solidFill>
                  <a:schemeClr val="tx1"/>
                </a:solidFill>
              </a:rPr>
              <a:t>tempat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menyimpan</a:t>
            </a:r>
            <a:r>
              <a:rPr lang="en-US" sz="2800" b="1" dirty="0" smtClean="0">
                <a:solidFill>
                  <a:schemeClr val="tx1"/>
                </a:solidFill>
              </a:rPr>
              <a:t> file, </a:t>
            </a:r>
            <a:r>
              <a:rPr lang="en-US" sz="2800" b="1" dirty="0" err="1" smtClean="0">
                <a:solidFill>
                  <a:schemeClr val="tx1"/>
                </a:solidFill>
              </a:rPr>
              <a:t>klik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tampilan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disebelahnya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marL="342900" lvl="0" indent="-342900" algn="just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Pada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tombol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daftar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pilihan</a:t>
            </a:r>
            <a:r>
              <a:rPr lang="en-US" sz="2800" b="1" dirty="0" smtClean="0">
                <a:solidFill>
                  <a:schemeClr val="tx1"/>
                </a:solidFill>
              </a:rPr>
              <a:t> Save in, </a:t>
            </a:r>
            <a:r>
              <a:rPr lang="en-US" sz="2800" b="1" dirty="0" err="1" smtClean="0">
                <a:solidFill>
                  <a:schemeClr val="tx1"/>
                </a:solidFill>
              </a:rPr>
              <a:t>pilih</a:t>
            </a:r>
            <a:r>
              <a:rPr lang="en-US" sz="2800" b="1" dirty="0" smtClean="0">
                <a:solidFill>
                  <a:schemeClr val="tx1"/>
                </a:solidFill>
              </a:rPr>
              <a:t> drive </a:t>
            </a:r>
            <a:r>
              <a:rPr lang="en-US" sz="2800" b="1" dirty="0" err="1" smtClean="0">
                <a:solidFill>
                  <a:schemeClr val="tx1"/>
                </a:solidFill>
              </a:rPr>
              <a:t>di</a:t>
            </a:r>
            <a:r>
              <a:rPr lang="en-US" sz="2800" b="1" dirty="0" smtClean="0">
                <a:solidFill>
                  <a:schemeClr val="tx1"/>
                </a:solidFill>
              </a:rPr>
              <a:t> folder </a:t>
            </a:r>
            <a:r>
              <a:rPr lang="en-US" sz="2800" b="1" dirty="0" err="1" smtClean="0">
                <a:solidFill>
                  <a:schemeClr val="tx1"/>
                </a:solidFill>
              </a:rPr>
              <a:t>tempat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menyimpan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klik</a:t>
            </a:r>
            <a:r>
              <a:rPr lang="en-US" sz="2800" b="1" dirty="0" smtClean="0">
                <a:solidFill>
                  <a:schemeClr val="tx1"/>
                </a:solidFill>
              </a:rPr>
              <a:t> OK.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FB77-FEE4-4920-AD6E-066A3AFE695A}" type="datetime1">
              <a:rPr lang="en-US" smtClean="0">
                <a:solidFill>
                  <a:schemeClr val="tx1"/>
                </a:solidFill>
              </a:rPr>
              <a:t>3/30/2012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1"/>
            <a:ext cx="7772400" cy="9143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LANJUTAN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4572000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membuat</a:t>
            </a:r>
            <a:r>
              <a:rPr lang="en-US" sz="2000" b="1" dirty="0" smtClean="0">
                <a:solidFill>
                  <a:schemeClr val="bg1"/>
                </a:solidFill>
              </a:rPr>
              <a:t> database </a:t>
            </a:r>
            <a:r>
              <a:rPr lang="en-US" sz="2000" b="1" dirty="0" err="1" smtClean="0">
                <a:solidFill>
                  <a:schemeClr val="bg1"/>
                </a:solidFill>
              </a:rPr>
              <a:t>baru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menggunakan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fasilitas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ada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berikut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langkah-langkahnya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</a:p>
          <a:p>
            <a:pPr marL="342900" lvl="0" indent="-342900" algn="just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Klik</a:t>
            </a:r>
            <a:r>
              <a:rPr lang="en-US" sz="2000" b="1" dirty="0" smtClean="0">
                <a:solidFill>
                  <a:schemeClr val="bg1"/>
                </a:solidFill>
              </a:rPr>
              <a:t> Office Button, </a:t>
            </a:r>
            <a:r>
              <a:rPr lang="en-US" sz="2000" b="1" dirty="0" err="1" smtClean="0">
                <a:solidFill>
                  <a:schemeClr val="bg1"/>
                </a:solidFill>
              </a:rPr>
              <a:t>kemudian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klik</a:t>
            </a:r>
            <a:r>
              <a:rPr lang="en-US" sz="2000" b="1" dirty="0" smtClean="0">
                <a:solidFill>
                  <a:schemeClr val="bg1"/>
                </a:solidFill>
              </a:rPr>
              <a:t> New</a:t>
            </a:r>
          </a:p>
          <a:p>
            <a:pPr marL="342900" lvl="0" indent="-342900" algn="just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bagian</a:t>
            </a:r>
            <a:r>
              <a:rPr lang="en-US" sz="2000" b="1" dirty="0" smtClean="0">
                <a:solidFill>
                  <a:schemeClr val="bg1"/>
                </a:solidFill>
              </a:rPr>
              <a:t> template categories yang </a:t>
            </a:r>
            <a:r>
              <a:rPr lang="en-US" sz="2000" b="1" dirty="0" err="1" smtClean="0">
                <a:solidFill>
                  <a:schemeClr val="bg1"/>
                </a:solidFill>
              </a:rPr>
              <a:t>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sebelah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kiri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pilih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klik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kategori</a:t>
            </a:r>
            <a:r>
              <a:rPr lang="en-US" sz="2000" b="1" dirty="0" smtClean="0">
                <a:solidFill>
                  <a:schemeClr val="bg1"/>
                </a:solidFill>
              </a:rPr>
              <a:t> template yang </a:t>
            </a:r>
            <a:r>
              <a:rPr lang="en-US" sz="2000" b="1" dirty="0" err="1" smtClean="0">
                <a:solidFill>
                  <a:schemeClr val="bg1"/>
                </a:solidFill>
              </a:rPr>
              <a:t>ingin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digunakan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Misalnya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pilih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klik</a:t>
            </a:r>
            <a:r>
              <a:rPr lang="en-US" sz="2000" b="1" dirty="0" smtClean="0">
                <a:solidFill>
                  <a:schemeClr val="bg1"/>
                </a:solidFill>
              </a:rPr>
              <a:t> Local Template</a:t>
            </a:r>
          </a:p>
          <a:p>
            <a:pPr marL="342900" lvl="0" indent="-342900" algn="just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Kemudian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misalnya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klik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pilihan</a:t>
            </a:r>
            <a:r>
              <a:rPr lang="en-US" sz="2000" b="1" dirty="0" smtClean="0">
                <a:solidFill>
                  <a:schemeClr val="bg1"/>
                </a:solidFill>
              </a:rPr>
              <a:t> Contacts.</a:t>
            </a:r>
          </a:p>
          <a:p>
            <a:pPr marL="342900" lvl="0" indent="-342900" algn="just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kotak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isian</a:t>
            </a:r>
            <a:r>
              <a:rPr lang="en-US" sz="2000" b="1" dirty="0" smtClean="0">
                <a:solidFill>
                  <a:schemeClr val="bg1"/>
                </a:solidFill>
              </a:rPr>
              <a:t> file name </a:t>
            </a:r>
            <a:r>
              <a:rPr lang="en-US" sz="2000" b="1" dirty="0" err="1" smtClean="0">
                <a:solidFill>
                  <a:schemeClr val="bg1"/>
                </a:solidFill>
              </a:rPr>
              <a:t>anda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ketikkan</a:t>
            </a:r>
            <a:r>
              <a:rPr lang="en-US" sz="2000" b="1" dirty="0" smtClean="0">
                <a:solidFill>
                  <a:schemeClr val="bg1"/>
                </a:solidFill>
              </a:rPr>
              <a:t> file </a:t>
            </a:r>
            <a:r>
              <a:rPr lang="en-US" sz="2000" b="1" dirty="0" err="1" smtClean="0">
                <a:solidFill>
                  <a:schemeClr val="bg1"/>
                </a:solidFill>
              </a:rPr>
              <a:t>namenya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342900" lvl="0" indent="-342900" algn="just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Jika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perlu</a:t>
            </a:r>
            <a:r>
              <a:rPr lang="en-US" sz="2000" b="1" dirty="0" smtClean="0">
                <a:solidFill>
                  <a:schemeClr val="bg1"/>
                </a:solidFill>
              </a:rPr>
              <a:t> drive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folder </a:t>
            </a:r>
            <a:r>
              <a:rPr lang="en-US" sz="2000" b="1" dirty="0" err="1" smtClean="0">
                <a:solidFill>
                  <a:schemeClr val="bg1"/>
                </a:solidFill>
              </a:rPr>
              <a:t>tempat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menyimpan</a:t>
            </a:r>
            <a:r>
              <a:rPr lang="en-US" sz="2000" b="1" dirty="0" smtClean="0">
                <a:solidFill>
                  <a:schemeClr val="bg1"/>
                </a:solidFill>
              </a:rPr>
              <a:t> file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mengklik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tanda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disebelah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kanannya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342900" lvl="0" indent="-342900" algn="just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Kemudian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klik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tombol</a:t>
            </a:r>
            <a:r>
              <a:rPr lang="en-US" sz="2000" b="1" dirty="0" smtClean="0">
                <a:solidFill>
                  <a:schemeClr val="bg1"/>
                </a:solidFill>
              </a:rPr>
              <a:t> create.</a:t>
            </a:r>
          </a:p>
          <a:p>
            <a:pPr algn="just"/>
            <a:endParaRPr lang="en-US" sz="2000" b="1" dirty="0" smtClean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47C1-DCF5-416E-94D8-E3F6E8205423}" type="datetime1">
              <a:rPr lang="en-US" smtClean="0">
                <a:solidFill>
                  <a:schemeClr val="bg1"/>
                </a:solidFill>
              </a:rPr>
              <a:t>3/30/2012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Komputer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Aplikasi</a:t>
            </a:r>
            <a:r>
              <a:rPr lang="en-US" dirty="0" smtClean="0">
                <a:solidFill>
                  <a:schemeClr val="bg1"/>
                </a:solidFill>
              </a:rPr>
              <a:t> IP-II,</a:t>
            </a:r>
            <a:endParaRPr lang="id-ID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>
                <a:solidFill>
                  <a:schemeClr val="bg1"/>
                </a:solidFill>
              </a:rPr>
              <a:pPr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762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MEMBUKA FILE DATABASE DAN MENUTUP DATABASE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391400" cy="4267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Untuk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membuka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kembali</a:t>
            </a:r>
            <a:r>
              <a:rPr lang="en-US" sz="2800" b="1" dirty="0" smtClean="0">
                <a:solidFill>
                  <a:schemeClr val="tx1"/>
                </a:solidFill>
              </a:rPr>
              <a:t> file database yang </a:t>
            </a:r>
            <a:r>
              <a:rPr lang="en-US" sz="2800" b="1" dirty="0" err="1" smtClean="0">
                <a:solidFill>
                  <a:schemeClr val="tx1"/>
                </a:solidFill>
              </a:rPr>
              <a:t>ada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berikut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langkah-langkahnya</a:t>
            </a:r>
            <a:r>
              <a:rPr lang="en-US" sz="2800" b="1" dirty="0" smtClean="0">
                <a:solidFill>
                  <a:schemeClr val="tx1"/>
                </a:solidFill>
              </a:rPr>
              <a:t> :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Pilih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klik</a:t>
            </a:r>
            <a:r>
              <a:rPr lang="en-US" sz="2800" b="1" dirty="0" smtClean="0">
                <a:solidFill>
                  <a:schemeClr val="tx1"/>
                </a:solidFill>
              </a:rPr>
              <a:t> Microsoft Office Button </a:t>
            </a:r>
            <a:r>
              <a:rPr lang="en-US" sz="2800" b="1" dirty="0" err="1" smtClean="0">
                <a:solidFill>
                  <a:schemeClr val="tx1"/>
                </a:solidFill>
              </a:rPr>
              <a:t>kemudian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klik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tombol</a:t>
            </a:r>
            <a:r>
              <a:rPr lang="en-US" sz="2800" b="1" dirty="0" smtClean="0">
                <a:solidFill>
                  <a:schemeClr val="tx1"/>
                </a:solidFill>
              </a:rPr>
              <a:t> open 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Pada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tombol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daftar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pilihan</a:t>
            </a:r>
            <a:r>
              <a:rPr lang="en-US" sz="2800" b="1" dirty="0" smtClean="0">
                <a:solidFill>
                  <a:schemeClr val="tx1"/>
                </a:solidFill>
              </a:rPr>
              <a:t> Look in, </a:t>
            </a:r>
            <a:r>
              <a:rPr lang="en-US" sz="2800" b="1" dirty="0" err="1" smtClean="0">
                <a:solidFill>
                  <a:schemeClr val="tx1"/>
                </a:solidFill>
              </a:rPr>
              <a:t>pilih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klik</a:t>
            </a:r>
            <a:r>
              <a:rPr lang="en-US" sz="2800" b="1" dirty="0" smtClean="0">
                <a:solidFill>
                  <a:schemeClr val="tx1"/>
                </a:solidFill>
              </a:rPr>
              <a:t> drive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folder </a:t>
            </a:r>
            <a:r>
              <a:rPr lang="en-US" sz="2800" b="1" dirty="0" err="1" smtClean="0">
                <a:solidFill>
                  <a:schemeClr val="tx1"/>
                </a:solidFill>
              </a:rPr>
              <a:t>tempat</a:t>
            </a:r>
            <a:r>
              <a:rPr lang="en-US" sz="2800" b="1" dirty="0" smtClean="0">
                <a:solidFill>
                  <a:schemeClr val="tx1"/>
                </a:solidFill>
              </a:rPr>
              <a:t> file </a:t>
            </a:r>
            <a:r>
              <a:rPr lang="en-US" sz="2800" b="1" dirty="0" err="1" smtClean="0">
                <a:solidFill>
                  <a:schemeClr val="tx1"/>
                </a:solidFill>
              </a:rPr>
              <a:t>tersimpan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Pada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kotak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isian</a:t>
            </a:r>
            <a:r>
              <a:rPr lang="en-US" sz="2800" b="1" dirty="0" smtClean="0">
                <a:solidFill>
                  <a:schemeClr val="tx1"/>
                </a:solidFill>
              </a:rPr>
              <a:t> file name, </a:t>
            </a:r>
            <a:r>
              <a:rPr lang="en-US" sz="2800" b="1" dirty="0" err="1" smtClean="0">
                <a:solidFill>
                  <a:schemeClr val="tx1"/>
                </a:solidFill>
              </a:rPr>
              <a:t>ketikkan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nama</a:t>
            </a:r>
            <a:r>
              <a:rPr lang="en-US" sz="2800" b="1" dirty="0" smtClean="0">
                <a:solidFill>
                  <a:schemeClr val="tx1"/>
                </a:solidFill>
              </a:rPr>
              <a:t> file database </a:t>
            </a:r>
            <a:r>
              <a:rPr lang="en-US" sz="2800" b="1" dirty="0" err="1" smtClean="0">
                <a:solidFill>
                  <a:schemeClr val="tx1"/>
                </a:solidFill>
              </a:rPr>
              <a:t>Anda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atau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klik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dua</a:t>
            </a:r>
            <a:r>
              <a:rPr lang="en-US" sz="2800" b="1" dirty="0" smtClean="0">
                <a:solidFill>
                  <a:schemeClr val="tx1"/>
                </a:solidFill>
              </a:rPr>
              <a:t> kali </a:t>
            </a:r>
            <a:r>
              <a:rPr lang="en-US" sz="2800" b="1" dirty="0" err="1" smtClean="0">
                <a:solidFill>
                  <a:schemeClr val="tx1"/>
                </a:solidFill>
              </a:rPr>
              <a:t>pada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nama</a:t>
            </a:r>
            <a:r>
              <a:rPr lang="en-US" sz="2800" b="1" dirty="0" smtClean="0">
                <a:solidFill>
                  <a:schemeClr val="tx1"/>
                </a:solidFill>
              </a:rPr>
              <a:t> file </a:t>
            </a:r>
            <a:r>
              <a:rPr lang="en-US" sz="2800" b="1" dirty="0" err="1" smtClean="0">
                <a:solidFill>
                  <a:schemeClr val="tx1"/>
                </a:solidFill>
              </a:rPr>
              <a:t>tersebut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Klik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tombol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perintah</a:t>
            </a:r>
            <a:r>
              <a:rPr lang="en-US" sz="2800" b="1" dirty="0" smtClean="0">
                <a:solidFill>
                  <a:schemeClr val="tx1"/>
                </a:solidFill>
              </a:rPr>
              <a:t> Open.</a:t>
            </a:r>
          </a:p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Sedangkan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untuk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menutup</a:t>
            </a:r>
            <a:r>
              <a:rPr lang="en-US" sz="2800" b="1" dirty="0" smtClean="0">
                <a:solidFill>
                  <a:schemeClr val="tx1"/>
                </a:solidFill>
              </a:rPr>
              <a:t> file database, </a:t>
            </a:r>
            <a:r>
              <a:rPr lang="en-US" sz="2800" b="1" dirty="0" err="1" smtClean="0">
                <a:solidFill>
                  <a:schemeClr val="tx1"/>
                </a:solidFill>
              </a:rPr>
              <a:t>anda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cukup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mengklik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tombol</a:t>
            </a:r>
            <a:r>
              <a:rPr lang="en-US" sz="2800" b="1" dirty="0" smtClean="0">
                <a:solidFill>
                  <a:schemeClr val="tx1"/>
                </a:solidFill>
              </a:rPr>
              <a:t> Office </a:t>
            </a:r>
            <a:r>
              <a:rPr lang="en-US" sz="2800" b="1" dirty="0" err="1" smtClean="0">
                <a:solidFill>
                  <a:schemeClr val="tx1"/>
                </a:solidFill>
              </a:rPr>
              <a:t>kemudian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klik</a:t>
            </a:r>
            <a:r>
              <a:rPr lang="en-US" sz="2800" b="1" dirty="0" smtClean="0">
                <a:solidFill>
                  <a:schemeClr val="tx1"/>
                </a:solidFill>
              </a:rPr>
              <a:t> Close Database.</a:t>
            </a:r>
          </a:p>
          <a:p>
            <a:pPr algn="just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3A55-D631-478E-ADD0-124495FCE950}" type="datetime1">
              <a:rPr lang="en-US" smtClean="0">
                <a:solidFill>
                  <a:schemeClr val="tx1"/>
                </a:solidFill>
              </a:rPr>
              <a:t>3/30/2012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BAE5-1C68-4B0D-AAB9-9753CEAE2C70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679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MEMULAI, MENGENAL DAN MEMBUAT DATABASE ACCESS 2007 </vt:lpstr>
      <vt:lpstr>PENGERTIAN DATABASE DAN ACCESS 2007</vt:lpstr>
      <vt:lpstr>LANJUTAN</vt:lpstr>
      <vt:lpstr>MEMULAI ACCESS 2007 </vt:lpstr>
      <vt:lpstr>MENGENAL INTERFACE ACCESS 2007 </vt:lpstr>
      <vt:lpstr>MEMBUAT DATABASE BARU</vt:lpstr>
      <vt:lpstr>LANJUTAN</vt:lpstr>
      <vt:lpstr>MEMBUKA FILE DATABASE DAN MENUTUP DATABASE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MEMULAI, MENGENAL DAN MEMBUAT DATABASE ACCESS 2007 </dc:title>
  <dc:creator>Lenovo User</dc:creator>
  <cp:lastModifiedBy>Windows 7</cp:lastModifiedBy>
  <cp:revision>4</cp:revision>
  <dcterms:created xsi:type="dcterms:W3CDTF">2010-03-20T03:05:23Z</dcterms:created>
  <dcterms:modified xsi:type="dcterms:W3CDTF">2012-03-29T17:28:52Z</dcterms:modified>
</cp:coreProperties>
</file>