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35E05-D67A-4907-8A9F-42443C943BFA}" type="datetimeFigureOut">
              <a:rPr lang="en-US" smtClean="0"/>
              <a:pPr/>
              <a:t>3/30/2012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9D102-A646-40C4-9379-BE1C19038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CC2E-5F0F-45AA-9AB3-05F8749A108D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7862-B70C-42F2-BE34-84DBCF0B3B79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EA6C-F70E-419D-BC64-ACF352F68C13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74A8-88A4-46C1-878C-57B1911D2252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117EE-E424-4F80-B485-5C23AC60D2CE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29B6-235F-47E9-8FD7-E244C262CFA5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F79D-0577-478F-BA9A-FDF364AD5F16}" type="datetime1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609C-4F1F-4C84-AF99-6D378137CDA6}" type="datetime1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E60C-64E4-449F-80E1-DCF97A408BAA}" type="datetime1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4F9C-B780-42A1-ADC5-3F728B57D57E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E5E3-F149-48D5-9F5E-68BCBE87AC31}" type="datetime1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8F63B-5897-4CB5-8E1F-4F5AB2443687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Komputer Aplikasi IP-II,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23122-318E-4429-A35F-29845D1E2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4000" r="-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600199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MEMODIFIKASI TAMPILAN DAN RANCANGAN TABEL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25908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Disampaikan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Mata </a:t>
            </a:r>
            <a:r>
              <a:rPr lang="en-US" sz="2400" dirty="0" err="1" smtClean="0">
                <a:solidFill>
                  <a:schemeClr val="tx1"/>
                </a:solidFill>
              </a:rPr>
              <a:t>Kuliah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Komputer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Aplikasi</a:t>
            </a:r>
            <a:r>
              <a:rPr lang="en-US" sz="2400" dirty="0" smtClean="0">
                <a:solidFill>
                  <a:schemeClr val="tx1"/>
                </a:solidFill>
              </a:rPr>
              <a:t> IP-II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Dosen</a:t>
            </a:r>
            <a:r>
              <a:rPr lang="en-US" sz="2400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TATIK ROHMAWATI, </a:t>
            </a:r>
            <a:r>
              <a:rPr lang="en-US" sz="2400" dirty="0" smtClean="0">
                <a:solidFill>
                  <a:schemeClr val="tx1"/>
                </a:solidFill>
              </a:rPr>
              <a:t>S.IP</a:t>
            </a:r>
            <a:r>
              <a:rPr lang="id-ID" sz="2400" dirty="0" smtClean="0">
                <a:solidFill>
                  <a:schemeClr val="tx1"/>
                </a:solidFill>
              </a:rPr>
              <a:t>.,M.Si.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25C5-1ACE-4967-ADED-4124AE8929C0}" type="datetime1">
              <a:rPr lang="en-US" smtClean="0"/>
              <a:t>3/30/2012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IP-II, </a:t>
            </a:r>
            <a:endParaRPr lang="id-ID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14400"/>
            <a:ext cx="7696200" cy="5105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d-ID" b="1" dirty="0" smtClean="0">
                <a:solidFill>
                  <a:schemeClr val="tx1"/>
                </a:solidFill>
              </a:rPr>
              <a:t>Mengolah dan Mengatur Tampilan Data.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algn="just"/>
            <a:r>
              <a:rPr lang="id-ID" dirty="0" smtClean="0">
                <a:solidFill>
                  <a:schemeClr val="tx1"/>
                </a:solidFill>
              </a:rPr>
              <a:t>Mengolah tampilan field dan record.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algn="just"/>
            <a:r>
              <a:rPr lang="id-ID" dirty="0" smtClean="0">
                <a:solidFill>
                  <a:schemeClr val="tx1"/>
                </a:solidFill>
              </a:rPr>
              <a:t>Mengatur tampilan data pada tabel.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 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Menyaring</a:t>
            </a:r>
            <a:r>
              <a:rPr lang="en-US" b="1" dirty="0" smtClean="0">
                <a:solidFill>
                  <a:schemeClr val="tx1"/>
                </a:solidFill>
              </a:rPr>
              <a:t> Data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menampilkan</a:t>
            </a:r>
            <a:r>
              <a:rPr lang="en-US" dirty="0" smtClean="0">
                <a:solidFill>
                  <a:schemeClr val="tx1"/>
                </a:solidFill>
              </a:rPr>
              <a:t> data-data record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lriteria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Adapun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jenisnya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Filter by form,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menyaring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memilih</a:t>
            </a:r>
            <a:r>
              <a:rPr lang="en-US" dirty="0" smtClean="0">
                <a:solidFill>
                  <a:schemeClr val="tx1"/>
                </a:solidFill>
              </a:rPr>
              <a:t> criteria </a:t>
            </a:r>
            <a:r>
              <a:rPr lang="en-US" dirty="0" err="1" smtClean="0">
                <a:solidFill>
                  <a:schemeClr val="tx1"/>
                </a:solidFill>
              </a:rPr>
              <a:t>penyaringan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jendela</a:t>
            </a:r>
            <a:r>
              <a:rPr lang="en-US" dirty="0" smtClean="0">
                <a:solidFill>
                  <a:schemeClr val="tx1"/>
                </a:solidFill>
              </a:rPr>
              <a:t> datasheet yang </a:t>
            </a:r>
            <a:r>
              <a:rPr lang="en-US" dirty="0" err="1" smtClean="0">
                <a:solidFill>
                  <a:schemeClr val="tx1"/>
                </a:solidFill>
              </a:rPr>
              <a:t>masih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kosong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Filter,yaitu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menyaring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kriteria</a:t>
            </a:r>
            <a:r>
              <a:rPr lang="en-US" dirty="0" smtClean="0">
                <a:solidFill>
                  <a:schemeClr val="tx1"/>
                </a:solidFill>
              </a:rPr>
              <a:t> field.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Selection,yaitu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penyaringan</a:t>
            </a:r>
            <a:r>
              <a:rPr lang="en-US" dirty="0" smtClean="0">
                <a:solidFill>
                  <a:schemeClr val="tx1"/>
                </a:solidFill>
              </a:rPr>
              <a:t> data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field </a:t>
            </a:r>
            <a:r>
              <a:rPr lang="en-US" dirty="0" err="1" smtClean="0">
                <a:solidFill>
                  <a:schemeClr val="tx1"/>
                </a:solidFill>
              </a:rPr>
              <a:t>aktif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kriteria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tersedia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tombol</a:t>
            </a:r>
            <a:r>
              <a:rPr lang="en-US" dirty="0" smtClean="0">
                <a:solidFill>
                  <a:schemeClr val="tx1"/>
                </a:solidFill>
              </a:rPr>
              <a:t> selection. </a:t>
            </a:r>
            <a:endParaRPr lang="en-US" sz="4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AEA-27E7-4B3A-942A-7E46890EB1D8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8000" r="-7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76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MENCARI DAN MENGGANTI DATA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96200" cy="4343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beberapa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cara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mencari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mengganti</a:t>
            </a:r>
            <a:r>
              <a:rPr lang="en-US" b="1" dirty="0" smtClean="0">
                <a:solidFill>
                  <a:schemeClr val="tx1"/>
                </a:solidFill>
              </a:rPr>
              <a:t> data, </a:t>
            </a:r>
            <a:r>
              <a:rPr lang="en-US" b="1" dirty="0" err="1" smtClean="0">
                <a:solidFill>
                  <a:schemeClr val="tx1"/>
                </a:solidFill>
              </a:rPr>
              <a:t>antara</a:t>
            </a:r>
            <a:r>
              <a:rPr lang="en-US" b="1" dirty="0" smtClean="0">
                <a:solidFill>
                  <a:schemeClr val="tx1"/>
                </a:solidFill>
              </a:rPr>
              <a:t> lain :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kotak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isian</a:t>
            </a:r>
            <a:r>
              <a:rPr lang="en-US" b="1" dirty="0" smtClean="0">
                <a:solidFill>
                  <a:schemeClr val="tx1"/>
                </a:solidFill>
              </a:rPr>
              <a:t> Search yang </a:t>
            </a:r>
            <a:r>
              <a:rPr lang="en-US" b="1" dirty="0" err="1" smtClean="0">
                <a:solidFill>
                  <a:schemeClr val="tx1"/>
                </a:solidFill>
              </a:rPr>
              <a:t>berfungsi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mencari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tabel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Menggunakan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fasilitas</a:t>
            </a:r>
            <a:r>
              <a:rPr lang="en-US" b="1" dirty="0" smtClean="0">
                <a:solidFill>
                  <a:schemeClr val="tx1"/>
                </a:solidFill>
              </a:rPr>
              <a:t> Find, </a:t>
            </a:r>
            <a:r>
              <a:rPr lang="en-US" b="1" dirty="0" err="1" smtClean="0">
                <a:solidFill>
                  <a:schemeClr val="tx1"/>
                </a:solidFill>
              </a:rPr>
              <a:t>yaitu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mencari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sebuah</a:t>
            </a:r>
            <a:r>
              <a:rPr lang="en-US" b="1" dirty="0" smtClean="0">
                <a:solidFill>
                  <a:schemeClr val="tx1"/>
                </a:solidFill>
              </a:rPr>
              <a:t> record yang </a:t>
            </a:r>
            <a:r>
              <a:rPr lang="en-US" b="1" dirty="0" err="1" smtClean="0">
                <a:solidFill>
                  <a:schemeClr val="tx1"/>
                </a:solidFill>
              </a:rPr>
              <a:t>berisi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tertentu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Menggunakan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fasilitas</a:t>
            </a:r>
            <a:r>
              <a:rPr lang="en-US" b="1" dirty="0" smtClean="0">
                <a:solidFill>
                  <a:schemeClr val="tx1"/>
                </a:solidFill>
              </a:rPr>
              <a:t> replace </a:t>
            </a:r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Berguna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untuk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mengganti</a:t>
            </a:r>
            <a:r>
              <a:rPr lang="en-US" b="1" dirty="0" smtClean="0">
                <a:solidFill>
                  <a:schemeClr val="tx1"/>
                </a:solidFill>
              </a:rPr>
              <a:t> data yang </a:t>
            </a:r>
            <a:r>
              <a:rPr lang="en-US" b="1" dirty="0" err="1" smtClean="0">
                <a:solidFill>
                  <a:schemeClr val="tx1"/>
                </a:solidFill>
              </a:rPr>
              <a:t>ditemukan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dengan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baru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telah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Anda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tentukan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6F6DA-0FAD-4B03-B5EA-5B59694E9990}" type="datetime1">
              <a:rPr lang="en-US" b="1" smtClean="0">
                <a:solidFill>
                  <a:schemeClr val="tx1"/>
                </a:solidFill>
              </a:rPr>
              <a:t>3/30/2012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HandOut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Komputer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Aplikasi</a:t>
            </a:r>
            <a:r>
              <a:rPr lang="en-US" b="1" dirty="0" smtClean="0">
                <a:solidFill>
                  <a:schemeClr val="tx1"/>
                </a:solidFill>
              </a:rPr>
              <a:t> IP-II, </a:t>
            </a:r>
            <a:endParaRPr lang="id-ID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By </a:t>
            </a:r>
            <a:r>
              <a:rPr lang="en-US" b="1" dirty="0" err="1" smtClean="0">
                <a:solidFill>
                  <a:schemeClr val="tx1"/>
                </a:solidFill>
              </a:rPr>
              <a:t>Tatik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Rohmawati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b="1" smtClean="0">
                <a:solidFill>
                  <a:schemeClr val="tx1"/>
                </a:solidFill>
              </a:rPr>
              <a:pPr/>
              <a:t>3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BUAT TABEL BARU !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A1306-C206-4917-98DE-3658BA88CE2C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TERIMA KASIH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BERMANFAAT….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CE18-A8DA-48D2-B05B-07C84C9D43B0}" type="datetime1">
              <a:rPr lang="en-US" smtClean="0">
                <a:solidFill>
                  <a:schemeClr val="tx1"/>
                </a:solidFill>
              </a:rPr>
              <a:t>3/30/2012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Aplikasi</a:t>
            </a:r>
            <a:r>
              <a:rPr lang="en-US" dirty="0" smtClean="0">
                <a:solidFill>
                  <a:schemeClr val="tx1"/>
                </a:solidFill>
              </a:rPr>
              <a:t> IP-II, 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3122-318E-4429-A35F-29845D1E2785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183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MEMODIFIKASI TAMPILAN DAN RANCANGAN TABEL </vt:lpstr>
      <vt:lpstr>Slide 2</vt:lpstr>
      <vt:lpstr>MENCARI DAN MENGGANTI DATA </vt:lpstr>
      <vt:lpstr>LATIHAN</vt:lpstr>
      <vt:lpstr>TERIMA KASIH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MEMODIFIKASI TAMPILAN DAN RANCANGAN TABEL </dc:title>
  <dc:creator>Lenovo User</dc:creator>
  <cp:lastModifiedBy>Windows 7</cp:lastModifiedBy>
  <cp:revision>4</cp:revision>
  <dcterms:created xsi:type="dcterms:W3CDTF">2010-03-20T16:04:04Z</dcterms:created>
  <dcterms:modified xsi:type="dcterms:W3CDTF">2012-03-29T17:37:10Z</dcterms:modified>
</cp:coreProperties>
</file>