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2C226-7D41-4848-B8E8-AB590B2021B9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CCA4D-86C8-4F67-879C-43E995A12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37BD-C782-46CF-89F2-7BB4F1C3B2C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E3A7-BC29-4CDB-BDCF-53F403CD8D56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A681-4FAE-4607-B1E9-8FE008868950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40D970-C004-4279-849C-4C0B985E2D8B}" type="datetime1">
              <a:rPr lang="en-US" smtClean="0"/>
              <a:t>3/30/2012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C7E86-4BBD-46C5-91D5-75974810972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ACBA5-654D-4E8D-B752-4C594D724F2F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6FB62-362E-4EC8-B794-34370FEEE125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5287C-7F60-4448-A4BD-F301172F90ED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F403-ACC3-4D46-AAB6-4DE2679F451E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C5AA6-0B49-45D1-AE29-1EB95AEAC7C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FD5F0F-D36D-4DE1-A279-5B1D8B2C95EC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702E-8F09-4388-BC34-6DF9C26D175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55FEA-B859-40AD-9019-50DACC1EC009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F0F28-E45F-41E2-9A29-0782DA7AFB16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BD79D-B46B-4C97-B4F0-879F8B6BFC7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AD777-5FAD-454A-BBC9-F562021BF75C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DEB20-FAE1-4C94-8429-3EEA64DB9A2A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99B0F-7A04-4220-9C7B-A791300AA159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5099A-4478-4899-8F7A-28D13E2748F5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4A67A-3514-48A7-B96D-8E7646190082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CEBE6-8DE1-421D-99D4-339D6FC8B667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4CAD6-CA16-49A3-B93B-02A260318D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BB67-01B5-46E3-A9ED-80F4473B5CDF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E1B50-6F72-4F66-933C-02BA3C5613A9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D1B5-9F93-4D8A-B9C1-EA8CDFDD61FB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80F8E-1320-4AAA-8619-455276F6A64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58895-45E6-4678-A52B-9C02201D9AA8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C9CC-3A8A-49CE-9310-2AAC18D34391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4DB-F578-4DF2-8543-F361FEF35F22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6837-CD66-4409-BD30-619557FFF5EA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C683-3268-4596-96BD-A7084DBA1F5D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B58E-A2CB-4851-9030-41C4B7423B1D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EF72-9C10-49A6-A60B-EE096C3509A0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EA5E-ACFF-42DA-B988-9427C526C6D6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666-82B8-4E30-8D27-63396C7305DB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2AA3-3349-4309-B078-315C8B481282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5BC911-BB6E-4989-9854-CABF0AA9E36E}" type="datetime1">
              <a:rPr lang="en-US" smtClean="0"/>
              <a:t>3/30/2012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19A3-2DA1-4CD2-B618-44617B776A7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C3E4-334A-4FFF-AB26-1EE8EF278225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3195-EB8D-4ADF-BB04-79880EAABA37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0D1C-81D4-4384-80EE-DA8C76F67FC3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DE09-8015-4114-81BB-4B51E05DB552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86-495B-4DE4-9677-0A59E7063FDA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F565-A255-4F12-A71D-C311BAEEDEDD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E16D-61EE-43F0-B6D4-8F60FF9936D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3C9239-22B5-4AA0-B323-D7516A39B180}" type="datetime1">
              <a:rPr lang="en-US" smtClean="0"/>
              <a:t>3/30/2012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A9F63E-A7F5-4DC2-9B36-553EA54017DB}" type="datetime1">
              <a:rPr lang="en-US" smtClean="0"/>
              <a:t>3/30/2012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3B5D90-9397-4F1A-9A01-25B162F29352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28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MENGATUR DAN MEMBUAT HUBUNGAN ANTAR TABEL DAN DATABASE ANTAR APLIKASI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696200" cy="3276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Komputer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Aplikasi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Ilmu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Pemerintahan</a:t>
            </a:r>
            <a:r>
              <a:rPr lang="en-US" b="1" dirty="0" smtClean="0">
                <a:solidFill>
                  <a:schemeClr val="tx1"/>
                </a:solidFill>
              </a:rPr>
              <a:t> 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smtClean="0">
                <a:solidFill>
                  <a:schemeClr val="tx1"/>
                </a:solidFill>
              </a:rPr>
              <a:t>S.IP</a:t>
            </a:r>
            <a:r>
              <a:rPr lang="id-ID" b="1" dirty="0" smtClean="0">
                <a:solidFill>
                  <a:schemeClr val="tx1"/>
                </a:solidFill>
              </a:rPr>
              <a:t>.,M.Si.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BC2-DBD0-4055-80E1-D7BE9664A25C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41425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MENGATUR DAN MEMBUAT HUBUNGAN TABEL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6576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Tujuan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membuat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hubungan</a:t>
            </a:r>
            <a:r>
              <a:rPr lang="en-US" b="1" dirty="0">
                <a:solidFill>
                  <a:schemeClr val="bg1"/>
                </a:solidFill>
              </a:rPr>
              <a:t> table </a:t>
            </a:r>
            <a:r>
              <a:rPr lang="en-US" b="1" dirty="0" err="1">
                <a:solidFill>
                  <a:schemeClr val="bg1"/>
                </a:solidFill>
              </a:rPr>
              <a:t>adalah</a:t>
            </a:r>
            <a:r>
              <a:rPr lang="en-US" b="1" dirty="0">
                <a:solidFill>
                  <a:schemeClr val="bg1"/>
                </a:solidFill>
              </a:rPr>
              <a:t> agar database yang </a:t>
            </a:r>
            <a:r>
              <a:rPr lang="en-US" b="1" dirty="0" err="1">
                <a:solidFill>
                  <a:schemeClr val="bg1"/>
                </a:solidFill>
              </a:rPr>
              <a:t>dirancang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dapat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lebih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efektif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efesien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bg1"/>
                </a:solidFill>
              </a:rPr>
              <a:t>Hubungan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antar</a:t>
            </a:r>
            <a:r>
              <a:rPr lang="en-US" b="1" dirty="0">
                <a:solidFill>
                  <a:schemeClr val="bg1"/>
                </a:solidFill>
              </a:rPr>
              <a:t> table </a:t>
            </a:r>
            <a:r>
              <a:rPr lang="en-US" b="1" dirty="0" err="1">
                <a:solidFill>
                  <a:schemeClr val="bg1"/>
                </a:solidFill>
              </a:rPr>
              <a:t>bekerja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mencocokkan</a:t>
            </a:r>
            <a:r>
              <a:rPr lang="en-US" b="1" dirty="0">
                <a:solidFill>
                  <a:schemeClr val="bg1"/>
                </a:solidFill>
              </a:rPr>
              <a:t> data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field </a:t>
            </a:r>
            <a:r>
              <a:rPr lang="en-US" b="1" dirty="0" err="1">
                <a:solidFill>
                  <a:schemeClr val="bg1"/>
                </a:solidFill>
              </a:rPr>
              <a:t>kunci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biasanya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berupa</a:t>
            </a:r>
            <a:r>
              <a:rPr lang="en-US" b="1" dirty="0">
                <a:solidFill>
                  <a:schemeClr val="bg1"/>
                </a:solidFill>
              </a:rPr>
              <a:t> field yang </a:t>
            </a:r>
            <a:r>
              <a:rPr lang="en-US" b="1" dirty="0" err="1">
                <a:solidFill>
                  <a:schemeClr val="bg1"/>
                </a:solidFill>
              </a:rPr>
              <a:t>memiliki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nama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sama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pada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r>
              <a:rPr lang="en-US" b="1" dirty="0">
                <a:solidFill>
                  <a:schemeClr val="bg1"/>
                </a:solidFill>
              </a:rPr>
              <a:t> table yang </a:t>
            </a:r>
            <a:r>
              <a:rPr lang="en-US" b="1" dirty="0" err="1">
                <a:solidFill>
                  <a:schemeClr val="bg1"/>
                </a:solidFill>
              </a:rPr>
              <a:t>memiliki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hubungan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CCF9-DDA2-4CEA-9624-A05482DE451A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LANGKAH-LANGKAH MEMBUAT HUBUNGAN TABLE, YAITU 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7338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file database yang </a:t>
            </a:r>
            <a:r>
              <a:rPr lang="en-US" b="1" dirty="0" err="1">
                <a:solidFill>
                  <a:schemeClr val="tx1"/>
                </a:solidFill>
              </a:rPr>
              <a:t>kita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inginkan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Tab Database Tools, </a:t>
            </a:r>
            <a:r>
              <a:rPr lang="en-US" b="1" dirty="0" err="1">
                <a:solidFill>
                  <a:schemeClr val="tx1"/>
                </a:solidFill>
              </a:rPr>
              <a:t>kemudian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Relationship.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table yang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dihubungkan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kemudian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Add.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menutup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kotak</a:t>
            </a:r>
            <a:r>
              <a:rPr lang="en-US" b="1" dirty="0">
                <a:solidFill>
                  <a:schemeClr val="tx1"/>
                </a:solidFill>
              </a:rPr>
              <a:t> dialog show table,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Close.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084F-AFC5-4F6F-87CC-EAFF0CBB4197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LANGKAH-LANGKAH MEMBUAT GARIS HUBUNGAN, ANTARA LAIN 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3886200"/>
          </a:xfrm>
        </p:spPr>
        <p:txBody>
          <a:bodyPr/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Geser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nama</a:t>
            </a:r>
            <a:r>
              <a:rPr lang="en-US" b="1" dirty="0" smtClean="0">
                <a:solidFill>
                  <a:srgbClr val="FF0000"/>
                </a:solidFill>
              </a:rPr>
              <a:t> field yang </a:t>
            </a:r>
            <a:r>
              <a:rPr lang="en-US" b="1" dirty="0" err="1" smtClean="0">
                <a:solidFill>
                  <a:srgbClr val="FF0000"/>
                </a:solidFill>
              </a:rPr>
              <a:t>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digunakan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sebagai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kunci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penghubung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table lain.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kotak</a:t>
            </a:r>
            <a:r>
              <a:rPr lang="en-US" b="1" dirty="0" smtClean="0">
                <a:solidFill>
                  <a:srgbClr val="FF0000"/>
                </a:solidFill>
              </a:rPr>
              <a:t> edit Relationship yang </a:t>
            </a:r>
            <a:r>
              <a:rPr lang="en-US" b="1" dirty="0" err="1" smtClean="0">
                <a:solidFill>
                  <a:srgbClr val="FF0000"/>
                </a:solidFill>
              </a:rPr>
              <a:t>ditampilkan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klik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perintah</a:t>
            </a:r>
            <a:r>
              <a:rPr lang="en-US" b="1" dirty="0" smtClean="0">
                <a:solidFill>
                  <a:srgbClr val="FF0000"/>
                </a:solidFill>
              </a:rPr>
              <a:t> Create.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Lakukan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langkah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sama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table yang </a:t>
            </a:r>
            <a:r>
              <a:rPr lang="en-US" b="1" dirty="0" err="1" smtClean="0">
                <a:solidFill>
                  <a:srgbClr val="FF0000"/>
                </a:solidFill>
              </a:rPr>
              <a:t>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dihubungkan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9834-0748-4F0F-A143-31B7A41547FA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09600" y="2286000"/>
          <a:ext cx="7848600" cy="2640316"/>
        </p:xfrm>
        <a:graphic>
          <a:graphicData uri="http://schemas.openxmlformats.org/drawingml/2006/table">
            <a:tbl>
              <a:tblPr/>
              <a:tblGrid>
                <a:gridCol w="1282700"/>
                <a:gridCol w="1649186"/>
                <a:gridCol w="1716314"/>
                <a:gridCol w="1066800"/>
                <a:gridCol w="1219200"/>
                <a:gridCol w="914400"/>
              </a:tblGrid>
              <a:tr h="46613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Pelanggan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PELANGGAN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NAMA PELANGGAN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ALAMAT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TELEPHON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CATATAN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30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PT ABADI JAYA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SETIABUDI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BANDUNG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02291876590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TOKO SEJAHTERA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CEMARA UTARA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BANDUNG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02278950125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TONI WALUYO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ANGGREK 78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JAKARTA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02187910980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D305-14B2-4626-BE72-C441AB6E939E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Komputer Aplikasi IP-II, By Tatik Rohmawati, S.IP.,M.Si.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BUAT 3 TABEL BERIKUT: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Data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10 data)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DATA MOBIL (ISI SAMPAI 10 DATA)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0" y="2133600"/>
          <a:ext cx="6629400" cy="1877748"/>
        </p:xfrm>
        <a:graphic>
          <a:graphicData uri="http://schemas.openxmlformats.org/drawingml/2006/table">
            <a:tbl>
              <a:tblPr/>
              <a:tblGrid>
                <a:gridCol w="947057"/>
                <a:gridCol w="947057"/>
                <a:gridCol w="1337719"/>
                <a:gridCol w="882967"/>
                <a:gridCol w="1143000"/>
                <a:gridCol w="424543"/>
                <a:gridCol w="947057"/>
              </a:tblGrid>
              <a:tr h="4572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JENIS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MERK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TARIF SEWA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NOMOR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FOTO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CATATAN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63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Minibus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Toyota Inova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 1621BG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3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Sedan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Toyota Vios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 8975 CF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32CE-9748-4687-893E-8787FEF9D446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41376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DATA SEWA MOBIL (ISI SAMPAI 10 DATA)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0" y="2514599"/>
          <a:ext cx="6553200" cy="2102041"/>
        </p:xfrm>
        <a:graphic>
          <a:graphicData uri="http://schemas.openxmlformats.org/drawingml/2006/table">
            <a:tbl>
              <a:tblPr/>
              <a:tblGrid>
                <a:gridCol w="1092200"/>
                <a:gridCol w="1447165"/>
                <a:gridCol w="1270635"/>
                <a:gridCol w="838200"/>
                <a:gridCol w="812800"/>
                <a:gridCol w="1092200"/>
              </a:tblGrid>
              <a:tr h="45584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Sewa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NOMOR FAKTUR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PELANGGAN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TANGGAL PINJAM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LAMA PINJAM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UANG MUKA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SM-98001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8/7/2008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SM-98002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2/4/2006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1000000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6D64-62A4-4808-A11D-8D13194D447E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385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Concourse</vt:lpstr>
      <vt:lpstr>Aspect</vt:lpstr>
      <vt:lpstr>Module</vt:lpstr>
      <vt:lpstr>MENGATUR DAN MEMBUAT HUBUNGAN ANTAR TABEL DAN DATABASE ANTAR APLIKASI </vt:lpstr>
      <vt:lpstr>MENGATUR DAN MEMBUAT HUBUNGAN TABEL </vt:lpstr>
      <vt:lpstr>LANGKAH-LANGKAH MEMBUAT HUBUNGAN TABLE, YAITU :</vt:lpstr>
      <vt:lpstr>LANGKAH-LANGKAH MEMBUAT GARIS HUBUNGAN, ANTARA LAIN : </vt:lpstr>
      <vt:lpstr>BUAT 3 TABEL BERIKUT: 1. Data Pelanggan (isi sampai 10 data)</vt:lpstr>
      <vt:lpstr>2. DATA MOBIL (ISI SAMPAI 10 DATA)</vt:lpstr>
      <vt:lpstr>DATA SEWA MOBIL (ISI SAMPAI 10 DATA)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MENGATUR DAN MEMBUAT HUBUNGAN ANTAR TABEL DAN DATABASE ANTAR APLIKASI </dc:title>
  <dc:creator>Lenovo User</dc:creator>
  <cp:lastModifiedBy>Windows 7</cp:lastModifiedBy>
  <cp:revision>5</cp:revision>
  <dcterms:created xsi:type="dcterms:W3CDTF">2010-03-21T06:25:43Z</dcterms:created>
  <dcterms:modified xsi:type="dcterms:W3CDTF">2012-03-29T17:40:40Z</dcterms:modified>
</cp:coreProperties>
</file>