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347" r:id="rId3"/>
    <p:sldId id="372" r:id="rId4"/>
    <p:sldId id="377" r:id="rId5"/>
    <p:sldId id="373" r:id="rId6"/>
    <p:sldId id="376" r:id="rId7"/>
    <p:sldId id="289" r:id="rId8"/>
  </p:sldIdLst>
  <p:sldSz cx="9906000" cy="6858000" type="A4"/>
  <p:notesSz cx="6858000" cy="9144000"/>
  <p:defaultTextStyle>
    <a:defPPr>
      <a:defRPr lang="en-US"/>
    </a:defPPr>
    <a:lvl1pPr marL="0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99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96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295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394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491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590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689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786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  <p:clrMru>
    <a:srgbClr val="0000CC"/>
    <a:srgbClr val="00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075" autoAdjust="0"/>
    <p:restoredTop sz="94671" autoAdjust="0"/>
  </p:normalViewPr>
  <p:slideViewPr>
    <p:cSldViewPr>
      <p:cViewPr varScale="1">
        <p:scale>
          <a:sx n="65" d="100"/>
          <a:sy n="65" d="100"/>
        </p:scale>
        <p:origin x="-720" y="-10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78F612-6D27-482E-8754-02DF9E97D08F}" type="datetimeFigureOut">
              <a:rPr lang="en-US" smtClean="0"/>
              <a:pPr/>
              <a:t>3/18/2012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6C183A-B7AA-416C-8ACE-B14E6DAC92C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028885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99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96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295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394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491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590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689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786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906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906" y="6053329"/>
            <a:ext cx="2436876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5748" y="6044186"/>
            <a:ext cx="73502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559050" y="4038600"/>
            <a:ext cx="701675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559050" y="6050038"/>
            <a:ext cx="72644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099" indent="0" algn="ctr">
              <a:buNone/>
            </a:lvl2pPr>
            <a:lvl3pPr marL="914196" indent="0" algn="ctr">
              <a:buNone/>
            </a:lvl3pPr>
            <a:lvl4pPr marL="1371295" indent="0" algn="ctr">
              <a:buNone/>
            </a:lvl4pPr>
            <a:lvl5pPr marL="1828394" indent="0" algn="ctr">
              <a:buNone/>
            </a:lvl5pPr>
            <a:lvl6pPr marL="2285491" indent="0" algn="ctr">
              <a:buNone/>
            </a:lvl6pPr>
            <a:lvl7pPr marL="2742590" indent="0" algn="ctr">
              <a:buNone/>
            </a:lvl7pPr>
            <a:lvl8pPr marL="3199689" indent="0" algn="ctr">
              <a:buNone/>
            </a:lvl8pPr>
            <a:lvl9pPr marL="3656786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82550" y="6068698"/>
            <a:ext cx="222885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8E63CD8-6433-4C66-B936-93DCABD65143}" type="datetimeFigureOut">
              <a:rPr lang="en-US" smtClean="0"/>
              <a:pPr/>
              <a:t>3/18/2012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259177" y="236541"/>
            <a:ext cx="635635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667750" y="228600"/>
            <a:ext cx="90805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3/18/2012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99300" y="609603"/>
            <a:ext cx="222885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609602"/>
            <a:ext cx="602615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99300" y="6248406"/>
            <a:ext cx="2393950" cy="365125"/>
          </a:xfrm>
        </p:spPr>
        <p:txBody>
          <a:bodyPr/>
          <a:lstStyle/>
          <a:p>
            <a:fld id="{88E63CD8-6433-4C66-B936-93DCABD65143}" type="datetimeFigureOut">
              <a:rPr lang="en-US" smtClean="0"/>
              <a:pPr/>
              <a:t>3/18/2012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5303" y="6248211"/>
            <a:ext cx="6037940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6604346" y="0"/>
            <a:ext cx="34671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9" tIns="45709" rIns="91419" bIns="4570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653876" y="609600"/>
            <a:ext cx="24765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9" tIns="45709" rIns="91419" bIns="4570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653876" y="0"/>
            <a:ext cx="24765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9" tIns="45709" rIns="91419" bIns="4570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6511001" y="134277"/>
            <a:ext cx="533400" cy="264849"/>
          </a:xfrm>
        </p:spPr>
        <p:txBody>
          <a:bodyPr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702" y="228600"/>
            <a:ext cx="883285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3/18/2012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63702" y="1600200"/>
            <a:ext cx="883285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5904" y="2743202"/>
            <a:ext cx="7716706" cy="1673224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906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40335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485900" y="1600200"/>
            <a:ext cx="84201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01" y="1600200"/>
            <a:ext cx="8255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3/18/2012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40335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60400" y="1589567"/>
            <a:ext cx="421005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248644" y="1589567"/>
            <a:ext cx="421005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8E63CD8-6433-4C66-B936-93DCABD65143}" type="datetimeFigureOut">
              <a:rPr lang="en-US" smtClean="0"/>
              <a:pPr/>
              <a:t>3/18/2012</a:t>
            </a:fld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273052"/>
            <a:ext cx="883285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60400" y="2438400"/>
            <a:ext cx="421005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5200650" y="2438400"/>
            <a:ext cx="421005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8E63CD8-6433-4C66-B936-93DCABD65143}" type="datetimeFigureOut">
              <a:rPr lang="en-US" smtClean="0"/>
              <a:pPr/>
              <a:t>3/18/2012</a:t>
            </a:fld>
            <a:endParaRPr lang="id-ID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60400" y="1752601"/>
            <a:ext cx="421005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5200650" y="1752601"/>
            <a:ext cx="421005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3/18/2012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3/18/2012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1"/>
            <a:ext cx="57785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273052"/>
            <a:ext cx="87503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3/18/2012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60400" y="1752600"/>
            <a:ext cx="173355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29" tIns="182839" rIns="137129" bIns="91419"/>
          <a:lstStyle>
            <a:lvl1pPr marL="0" indent="0">
              <a:spcAft>
                <a:spcPts val="1001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800"/>
            </a:lvl4pPr>
            <a:lvl5pPr>
              <a:buNone/>
              <a:defRPr sz="8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559050" y="1752600"/>
            <a:ext cx="69342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3550" y="5486400"/>
            <a:ext cx="79248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800"/>
            </a:lvl4pPr>
            <a:lvl5pPr>
              <a:buFontTx/>
              <a:buNone/>
              <a:defRPr sz="8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906" y="4572000"/>
            <a:ext cx="9906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906" y="4663440"/>
            <a:ext cx="158496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674114" y="4654296"/>
            <a:ext cx="8231886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3550" y="4648200"/>
            <a:ext cx="79248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568450" y="0"/>
            <a:ext cx="108966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769100" y="6248403"/>
            <a:ext cx="2889250" cy="365125"/>
          </a:xfrm>
        </p:spPr>
        <p:txBody>
          <a:bodyPr rtlCol="0"/>
          <a:lstStyle/>
          <a:p>
            <a:fld id="{88E63CD8-6433-4C66-B936-93DCABD65143}" type="datetimeFigureOut">
              <a:rPr lang="en-US" smtClean="0"/>
              <a:pPr/>
              <a:t>3/18/2012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568450" cy="663579"/>
          </a:xfrm>
        </p:spPr>
        <p:txBody>
          <a:bodyPr rtlCol="0"/>
          <a:lstStyle>
            <a:lvl1pPr>
              <a:defRPr sz="2800"/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733550" y="6248208"/>
            <a:ext cx="4953000" cy="365125"/>
          </a:xfrm>
        </p:spPr>
        <p:txBody>
          <a:bodyPr rtlCol="0"/>
          <a:lstStyle/>
          <a:p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90625" y="0"/>
            <a:ext cx="8215376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60400" y="228600"/>
            <a:ext cx="8832850" cy="990600"/>
          </a:xfrm>
          <a:prstGeom prst="rect">
            <a:avLst/>
          </a:prstGeom>
        </p:spPr>
        <p:txBody>
          <a:bodyPr vert="horz" lIns="91419" tIns="45709" rIns="91419" bIns="45709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63702" y="1600200"/>
            <a:ext cx="8832850" cy="452628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604000" y="6248403"/>
            <a:ext cx="2889250" cy="365125"/>
          </a:xfrm>
          <a:prstGeom prst="rect">
            <a:avLst/>
          </a:prstGeom>
        </p:spPr>
        <p:txBody>
          <a:bodyPr vert="horz" lIns="91419" tIns="45709" rIns="91419" bIns="45709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8E63CD8-6433-4C66-B936-93DCABD65143}" type="datetimeFigureOut">
              <a:rPr lang="en-US" smtClean="0"/>
              <a:pPr/>
              <a:t>3/18/2012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60404" y="6248208"/>
            <a:ext cx="5872840" cy="365125"/>
          </a:xfrm>
          <a:prstGeom prst="rect">
            <a:avLst/>
          </a:prstGeom>
        </p:spPr>
        <p:txBody>
          <a:bodyPr vert="horz" lIns="91419" tIns="45709" rIns="91419" bIns="45709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906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1"/>
            <a:ext cx="57785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39763" y="1280161"/>
            <a:ext cx="9266239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77850" cy="244476"/>
          </a:xfrm>
          <a:prstGeom prst="rect">
            <a:avLst/>
          </a:prstGeom>
        </p:spPr>
        <p:txBody>
          <a:bodyPr vert="horz" lIns="91419" tIns="45709" rIns="91419" bIns="45709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10" name="Picture 9" descr="images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590412" y="142876"/>
            <a:ext cx="1160843" cy="107154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19969" indent="-319969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938" indent="-274258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96" indent="-228548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95" indent="-228548" algn="l" rtl="0" eaLnBrk="1" latinLnBrk="0" hangingPunct="1">
        <a:spcBef>
          <a:spcPts val="401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94" indent="-228548" algn="l" rtl="0" eaLnBrk="1" latinLnBrk="0" hangingPunct="1">
        <a:spcBef>
          <a:spcPts val="401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2653" indent="-228548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6911" indent="-228548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171" indent="-228548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5429" indent="-228548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09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19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9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9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8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67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0" y="-23"/>
            <a:ext cx="9906000" cy="1057275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r>
              <a:rPr lang="en-US" sz="7200" b="1" dirty="0" smtClean="0"/>
              <a:t>  SINGLE Linked </a:t>
            </a:r>
            <a:r>
              <a:rPr lang="en-US" sz="7200" b="1" dirty="0" smtClean="0"/>
              <a:t>List </a:t>
            </a:r>
            <a:endParaRPr lang="id-ID" sz="7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384550" y="2890391"/>
            <a:ext cx="6521450" cy="2062081"/>
          </a:xfrm>
          <a:prstGeom prst="rect">
            <a:avLst/>
          </a:prstGeom>
          <a:noFill/>
        </p:spPr>
        <p:txBody>
          <a:bodyPr wrap="square" lIns="91419" tIns="45709" rIns="91419" bIns="45709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chemeClr val="bg1"/>
                </a:solidFill>
              </a:rPr>
              <a:t>Oleh</a:t>
            </a:r>
            <a:r>
              <a:rPr lang="en-US" sz="3200" b="1" dirty="0" smtClean="0">
                <a:solidFill>
                  <a:schemeClr val="bg1"/>
                </a:solidFill>
              </a:rPr>
              <a:t>:</a:t>
            </a:r>
          </a:p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Tim </a:t>
            </a:r>
            <a:r>
              <a:rPr lang="en-US" sz="3200" b="1" dirty="0" err="1" smtClean="0">
                <a:solidFill>
                  <a:schemeClr val="bg1"/>
                </a:solidFill>
              </a:rPr>
              <a:t>Struktur</a:t>
            </a:r>
            <a:r>
              <a:rPr lang="en-US" sz="3200" b="1" dirty="0" smtClean="0">
                <a:solidFill>
                  <a:schemeClr val="bg1"/>
                </a:solidFill>
              </a:rPr>
              <a:t> Data</a:t>
            </a:r>
          </a:p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Program </a:t>
            </a:r>
            <a:r>
              <a:rPr lang="en-US" sz="3200" b="1" dirty="0" err="1" smtClean="0">
                <a:solidFill>
                  <a:schemeClr val="bg1"/>
                </a:solidFill>
              </a:rPr>
              <a:t>Studi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Teknik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Informatika</a:t>
            </a:r>
            <a:endParaRPr lang="en-US" sz="32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UNIKOM</a:t>
            </a:r>
            <a:endParaRPr lang="id-ID" sz="2000" b="1" dirty="0">
              <a:solidFill>
                <a:schemeClr val="bg1"/>
              </a:solidFill>
            </a:endParaRPr>
          </a:p>
        </p:txBody>
      </p:sp>
      <p:pic>
        <p:nvPicPr>
          <p:cNvPr id="1028" name="Picture 4" descr="E:\Adam Baru\Modul Adam\Struktur Data\Gambar\12908_confused_desktop_computer_mascot_cartoon_character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7653" y="1928802"/>
            <a:ext cx="3157539" cy="3048000"/>
          </a:xfrm>
          <a:prstGeom prst="rect">
            <a:avLst/>
          </a:prstGeom>
          <a:noFill/>
        </p:spPr>
      </p:pic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12960" y="-71462"/>
            <a:ext cx="1393041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/>
          <p:cNvSpPr txBox="1"/>
          <p:nvPr/>
        </p:nvSpPr>
        <p:spPr>
          <a:xfrm>
            <a:off x="2595546" y="6143644"/>
            <a:ext cx="50720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Searching, Sorting </a:t>
            </a:r>
            <a:r>
              <a:rPr lang="en-US" sz="2800" b="1" dirty="0" err="1" smtClean="0"/>
              <a:t>dan</a:t>
            </a:r>
            <a:r>
              <a:rPr lang="en-US" sz="2800" b="1" dirty="0" smtClean="0"/>
              <a:t> Destroy</a:t>
            </a:r>
            <a:endParaRPr lang="en-US" sz="2800" b="1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Pencarian</a:t>
            </a:r>
            <a:r>
              <a:rPr lang="en-US" b="1" dirty="0" smtClean="0"/>
              <a:t> (Searching)</a:t>
            </a:r>
            <a:endParaRPr lang="en-US" b="1" dirty="0"/>
          </a:p>
        </p:txBody>
      </p:sp>
      <p:sp>
        <p:nvSpPr>
          <p:cNvPr id="45" name="Content Placeholder 2"/>
          <p:cNvSpPr txBox="1">
            <a:spLocks/>
          </p:cNvSpPr>
          <p:nvPr/>
        </p:nvSpPr>
        <p:spPr>
          <a:xfrm>
            <a:off x="533400" y="1428766"/>
            <a:ext cx="9063070" cy="1500168"/>
          </a:xfrm>
          <a:prstGeom prst="rect">
            <a:avLst/>
          </a:prstGeom>
        </p:spPr>
        <p:txBody>
          <a:bodyPr vert="horz" lIns="91419" tIns="45709" rIns="91419" bIns="45709">
            <a:noAutofit/>
          </a:bodyPr>
          <a:lstStyle/>
          <a:p>
            <a:pPr marL="0" marR="0" lvl="2" indent="1587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3000" dirty="0" err="1" smtClean="0"/>
              <a:t>Pencarian</a:t>
            </a:r>
            <a:r>
              <a:rPr lang="en-US" sz="3000" dirty="0" smtClean="0"/>
              <a:t> </a:t>
            </a:r>
            <a:r>
              <a:rPr lang="en-US" sz="3000" dirty="0" err="1" smtClean="0"/>
              <a:t>pada</a:t>
            </a:r>
            <a:r>
              <a:rPr lang="en-US" sz="3000" dirty="0" smtClean="0"/>
              <a:t> list </a:t>
            </a:r>
            <a:r>
              <a:rPr lang="en-US" sz="3000" dirty="0" err="1" smtClean="0"/>
              <a:t>menggunakan</a:t>
            </a:r>
            <a:r>
              <a:rPr lang="en-US" sz="3000" dirty="0" smtClean="0"/>
              <a:t> </a:t>
            </a:r>
            <a:r>
              <a:rPr lang="en-US" sz="3000" b="1" dirty="0" smtClean="0">
                <a:solidFill>
                  <a:srgbClr val="FF0000"/>
                </a:solidFill>
              </a:rPr>
              <a:t>Sequential Search.</a:t>
            </a:r>
          </a:p>
          <a:p>
            <a:pPr marL="0" marR="0" lvl="2" indent="1587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300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Misalnya</a:t>
            </a:r>
            <a:r>
              <a:rPr kumimoji="0" lang="en-US" sz="3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en-US" sz="300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akan</a:t>
            </a:r>
            <a:r>
              <a:rPr kumimoji="0" lang="en-US" sz="3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en-US" sz="300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mencari</a:t>
            </a:r>
            <a:r>
              <a:rPr kumimoji="0" lang="en-US" sz="3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en-US" sz="30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angka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 2</a:t>
            </a:r>
            <a:r>
              <a:rPr kumimoji="0" lang="en-US" sz="3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en-US" sz="300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dari</a:t>
            </a:r>
            <a:r>
              <a:rPr kumimoji="0" lang="en-US" sz="3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 list </a:t>
            </a:r>
            <a:r>
              <a:rPr kumimoji="0" lang="en-US" sz="300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di</a:t>
            </a:r>
            <a:r>
              <a:rPr kumimoji="0" lang="en-US" sz="3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en-US" sz="300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bawah</a:t>
            </a:r>
            <a:r>
              <a:rPr kumimoji="0" lang="en-US" sz="3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en-US" sz="300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ini</a:t>
            </a:r>
            <a:r>
              <a:rPr kumimoji="0" lang="en-US" sz="3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:</a:t>
            </a:r>
            <a:endParaRPr kumimoji="0" lang="en-US" sz="30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346316" y="2428868"/>
            <a:ext cx="1320800" cy="589129"/>
          </a:xfrm>
          <a:prstGeom prst="rect">
            <a:avLst/>
          </a:prstGeom>
          <a:noFill/>
        </p:spPr>
        <p:txBody>
          <a:bodyPr wrap="square" lIns="91419" tIns="45709" rIns="91419" bIns="45709" rtlCol="0">
            <a:spAutoFit/>
          </a:bodyPr>
          <a:lstStyle/>
          <a:p>
            <a:r>
              <a:rPr lang="en-US" sz="3200" dirty="0" smtClean="0"/>
              <a:t>bantu</a:t>
            </a:r>
            <a:endParaRPr lang="en-US" sz="3200" dirty="0"/>
          </a:p>
        </p:txBody>
      </p:sp>
      <p:cxnSp>
        <p:nvCxnSpPr>
          <p:cNvPr id="71" name="Shape 70"/>
          <p:cNvCxnSpPr/>
          <p:nvPr/>
        </p:nvCxnSpPr>
        <p:spPr>
          <a:xfrm rot="10800000" flipV="1">
            <a:off x="1809728" y="2723432"/>
            <a:ext cx="500066" cy="705567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1" name="Group 100"/>
          <p:cNvGrpSpPr/>
          <p:nvPr/>
        </p:nvGrpSpPr>
        <p:grpSpPr>
          <a:xfrm>
            <a:off x="5176872" y="2571746"/>
            <a:ext cx="4705350" cy="1542137"/>
            <a:chOff x="5176872" y="2857498"/>
            <a:chExt cx="4705350" cy="1542137"/>
          </a:xfrm>
        </p:grpSpPr>
        <p:grpSp>
          <p:nvGrpSpPr>
            <p:cNvPr id="55" name="Group 3"/>
            <p:cNvGrpSpPr/>
            <p:nvPr/>
          </p:nvGrpSpPr>
          <p:grpSpPr>
            <a:xfrm>
              <a:off x="7488272" y="3695693"/>
              <a:ext cx="1568450" cy="703942"/>
              <a:chOff x="1752600" y="3352800"/>
              <a:chExt cx="1219200" cy="548326"/>
            </a:xfrm>
          </p:grpSpPr>
          <p:sp>
            <p:nvSpPr>
              <p:cNvPr id="85" name="Rectangle 84"/>
              <p:cNvSpPr/>
              <p:nvPr/>
            </p:nvSpPr>
            <p:spPr>
              <a:xfrm>
                <a:off x="1752600" y="3367725"/>
                <a:ext cx="1219200" cy="53340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6" name="Straight Connector 85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81" name="Rectangle 80"/>
            <p:cNvSpPr/>
            <p:nvPr/>
          </p:nvSpPr>
          <p:spPr>
            <a:xfrm>
              <a:off x="5176872" y="3695698"/>
              <a:ext cx="1568450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2" name="Straight Connector 81"/>
            <p:cNvCxnSpPr/>
            <p:nvPr/>
          </p:nvCxnSpPr>
          <p:spPr>
            <a:xfrm rot="5400000">
              <a:off x="5908653" y="4037067"/>
              <a:ext cx="684781" cy="20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/>
            <p:nvPr/>
          </p:nvCxnSpPr>
          <p:spPr>
            <a:xfrm>
              <a:off x="6497672" y="4000498"/>
              <a:ext cx="9906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/>
            <p:cNvSpPr txBox="1"/>
            <p:nvPr/>
          </p:nvSpPr>
          <p:spPr>
            <a:xfrm>
              <a:off x="5507072" y="3771898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sp>
          <p:nvSpPr>
            <p:cNvPr id="63" name="TextBox 9"/>
            <p:cNvSpPr txBox="1"/>
            <p:nvPr/>
          </p:nvSpPr>
          <p:spPr>
            <a:xfrm>
              <a:off x="8726522" y="2857498"/>
              <a:ext cx="11557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akhir</a:t>
              </a:r>
              <a:endParaRPr lang="en-US" sz="3200" dirty="0"/>
            </a:p>
          </p:txBody>
        </p:sp>
        <p:cxnSp>
          <p:nvCxnSpPr>
            <p:cNvPr id="65" name="Shape 64"/>
            <p:cNvCxnSpPr>
              <a:endCxn id="85" idx="0"/>
            </p:cNvCxnSpPr>
            <p:nvPr/>
          </p:nvCxnSpPr>
          <p:spPr>
            <a:xfrm rot="10800000" flipV="1">
              <a:off x="8272497" y="3169043"/>
              <a:ext cx="454025" cy="545812"/>
            </a:xfrm>
            <a:prstGeom prst="bentConnector2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TextBox 90"/>
            <p:cNvSpPr txBox="1"/>
            <p:nvPr/>
          </p:nvSpPr>
          <p:spPr>
            <a:xfrm>
              <a:off x="7667644" y="3767800"/>
              <a:ext cx="5778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800" dirty="0" smtClean="0"/>
                <a:t>5</a:t>
              </a:r>
              <a:endParaRPr lang="en-US" sz="2800" dirty="0"/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523844" y="2285992"/>
            <a:ext cx="3910078" cy="1808735"/>
            <a:chOff x="523844" y="2571744"/>
            <a:chExt cx="3910078" cy="1808735"/>
          </a:xfrm>
        </p:grpSpPr>
        <p:grpSp>
          <p:nvGrpSpPr>
            <p:cNvPr id="100" name="Group 99"/>
            <p:cNvGrpSpPr/>
            <p:nvPr/>
          </p:nvGrpSpPr>
          <p:grpSpPr>
            <a:xfrm>
              <a:off x="523844" y="2571744"/>
              <a:ext cx="3910078" cy="1808735"/>
              <a:chOff x="523844" y="2571744"/>
              <a:chExt cx="3910078" cy="1808735"/>
            </a:xfrm>
          </p:grpSpPr>
          <p:sp>
            <p:nvSpPr>
              <p:cNvPr id="56" name="TextBox 55"/>
              <p:cNvSpPr txBox="1"/>
              <p:nvPr/>
            </p:nvSpPr>
            <p:spPr>
              <a:xfrm>
                <a:off x="523844" y="2571744"/>
                <a:ext cx="11557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err="1" smtClean="0"/>
                  <a:t>awal</a:t>
                </a:r>
                <a:endParaRPr lang="en-US" sz="3200" dirty="0"/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2865472" y="3695698"/>
                <a:ext cx="156845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4" name="Straight Connector 83"/>
              <p:cNvCxnSpPr/>
              <p:nvPr/>
            </p:nvCxnSpPr>
            <p:spPr>
              <a:xfrm rot="5400000">
                <a:off x="3597253" y="4037067"/>
                <a:ext cx="684781" cy="204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1" name="TextBox 60"/>
              <p:cNvSpPr txBox="1"/>
              <p:nvPr/>
            </p:nvSpPr>
            <p:spPr>
              <a:xfrm>
                <a:off x="3195672" y="3771898"/>
                <a:ext cx="57785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4</a:t>
                </a:r>
                <a:endParaRPr lang="en-US" sz="2800" dirty="0"/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554072" y="3695698"/>
                <a:ext cx="156845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7" name="Straight Connector 66"/>
              <p:cNvCxnSpPr/>
              <p:nvPr/>
            </p:nvCxnSpPr>
            <p:spPr>
              <a:xfrm rot="5400000">
                <a:off x="1285853" y="4037067"/>
                <a:ext cx="684781" cy="204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8" name="TextBox 67"/>
              <p:cNvSpPr txBox="1"/>
              <p:nvPr/>
            </p:nvSpPr>
            <p:spPr>
              <a:xfrm>
                <a:off x="884272" y="3771898"/>
                <a:ext cx="57785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3</a:t>
                </a:r>
                <a:endParaRPr lang="en-US" sz="2800" dirty="0"/>
              </a:p>
            </p:txBody>
          </p:sp>
          <p:cxnSp>
            <p:nvCxnSpPr>
              <p:cNvPr id="69" name="Straight Arrow Connector 68"/>
              <p:cNvCxnSpPr/>
              <p:nvPr/>
            </p:nvCxnSpPr>
            <p:spPr>
              <a:xfrm>
                <a:off x="1874872" y="4000498"/>
                <a:ext cx="990600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0" name="Straight Arrow Connector 109"/>
            <p:cNvCxnSpPr>
              <a:stCxn id="56" idx="2"/>
            </p:cNvCxnSpPr>
            <p:nvPr/>
          </p:nvCxnSpPr>
          <p:spPr>
            <a:xfrm rot="5400000">
              <a:off x="819405" y="3432462"/>
              <a:ext cx="558233" cy="634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90" name="Straight Arrow Connector 89"/>
          <p:cNvCxnSpPr/>
          <p:nvPr/>
        </p:nvCxnSpPr>
        <p:spPr>
          <a:xfrm>
            <a:off x="4186272" y="3714746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2" name="Shape 111"/>
          <p:cNvCxnSpPr/>
          <p:nvPr/>
        </p:nvCxnSpPr>
        <p:spPr>
          <a:xfrm rot="16200000" flipH="1">
            <a:off x="3253715" y="2872723"/>
            <a:ext cx="683926" cy="428628"/>
          </a:xfrm>
          <a:prstGeom prst="bentConnector3">
            <a:avLst>
              <a:gd name="adj1" fmla="val 402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Content Placeholder 2"/>
          <p:cNvSpPr txBox="1">
            <a:spLocks/>
          </p:cNvSpPr>
          <p:nvPr/>
        </p:nvSpPr>
        <p:spPr>
          <a:xfrm>
            <a:off x="523844" y="4357694"/>
            <a:ext cx="9063070" cy="1500168"/>
          </a:xfrm>
          <a:prstGeom prst="rect">
            <a:avLst/>
          </a:prstGeom>
        </p:spPr>
        <p:txBody>
          <a:bodyPr vert="horz" lIns="91419" tIns="45709" rIns="91419" bIns="45709">
            <a:noAutofit/>
          </a:bodyPr>
          <a:lstStyle/>
          <a:p>
            <a:pPr marL="0" marR="0" lvl="2" indent="1587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3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Pointer</a:t>
            </a:r>
            <a:r>
              <a:rPr kumimoji="0" lang="en-US" sz="30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 bantu </a:t>
            </a:r>
            <a:r>
              <a:rPr kumimoji="0" lang="en-US" sz="30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akan</a:t>
            </a:r>
            <a:r>
              <a:rPr kumimoji="0" lang="en-US" sz="30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en-US" sz="30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menelusuri</a:t>
            </a:r>
            <a:r>
              <a:rPr kumimoji="0" lang="en-US" sz="30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en-US" sz="30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setiap</a:t>
            </a:r>
            <a:r>
              <a:rPr kumimoji="0" lang="en-US" sz="30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en-US" sz="30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simpul</a:t>
            </a:r>
            <a:r>
              <a:rPr kumimoji="0" lang="en-US" sz="30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en-US" sz="30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dan</a:t>
            </a:r>
            <a:r>
              <a:rPr kumimoji="0" lang="en-US" sz="30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en-US" sz="30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memeriksa</a:t>
            </a:r>
            <a:r>
              <a:rPr kumimoji="0" lang="en-US" sz="30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en-US" sz="30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apakah</a:t>
            </a:r>
            <a:r>
              <a:rPr kumimoji="0" lang="en-US" sz="30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en-US" sz="30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medan</a:t>
            </a:r>
            <a:r>
              <a:rPr kumimoji="0" lang="en-US" sz="30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en-US" sz="30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datanya</a:t>
            </a:r>
            <a:r>
              <a:rPr kumimoji="0" lang="en-US" sz="30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en-US" sz="30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sama</a:t>
            </a:r>
            <a:r>
              <a:rPr kumimoji="0" lang="en-US" sz="30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en-US" sz="30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dengan</a:t>
            </a:r>
            <a:r>
              <a:rPr kumimoji="0" lang="en-US" sz="30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 data yang </a:t>
            </a:r>
            <a:r>
              <a:rPr kumimoji="0" lang="en-US" sz="30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dicari</a:t>
            </a:r>
            <a:r>
              <a:rPr kumimoji="0" lang="en-US" sz="30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, </a:t>
            </a:r>
            <a:r>
              <a:rPr kumimoji="0" lang="en-US" sz="30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jika</a:t>
            </a:r>
            <a:r>
              <a:rPr kumimoji="0" lang="en-US" sz="30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en-US" sz="30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ya</a:t>
            </a:r>
            <a:r>
              <a:rPr kumimoji="0" lang="en-US" sz="30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en-US" sz="30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maka</a:t>
            </a:r>
            <a:r>
              <a:rPr kumimoji="0" lang="en-US" sz="30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 data </a:t>
            </a:r>
            <a:r>
              <a:rPr kumimoji="0" lang="en-US" sz="30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yg</a:t>
            </a:r>
            <a:r>
              <a:rPr kumimoji="0" lang="en-US" sz="30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en-US" sz="30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dicari</a:t>
            </a:r>
            <a:r>
              <a:rPr kumimoji="0" lang="en-US" sz="30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en-US" sz="30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ditemukan</a:t>
            </a:r>
            <a:r>
              <a:rPr kumimoji="0" lang="en-US" sz="30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.</a:t>
            </a:r>
            <a:endParaRPr kumimoji="0" lang="en-US" sz="30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</p:txBody>
      </p:sp>
      <p:cxnSp>
        <p:nvCxnSpPr>
          <p:cNvPr id="44" name="Shape 111"/>
          <p:cNvCxnSpPr>
            <a:endCxn id="81" idx="0"/>
          </p:cNvCxnSpPr>
          <p:nvPr/>
        </p:nvCxnSpPr>
        <p:spPr>
          <a:xfrm>
            <a:off x="3381364" y="2714620"/>
            <a:ext cx="2579733" cy="695326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4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750" y="228600"/>
            <a:ext cx="8585200" cy="990600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Pengurutan</a:t>
            </a:r>
            <a:r>
              <a:rPr lang="en-US" b="1" dirty="0" smtClean="0"/>
              <a:t> (Sorting)</a:t>
            </a:r>
            <a:endParaRPr lang="en-US" b="1" dirty="0"/>
          </a:p>
        </p:txBody>
      </p:sp>
      <p:sp>
        <p:nvSpPr>
          <p:cNvPr id="41" name="Content Placeholder 2"/>
          <p:cNvSpPr txBox="1">
            <a:spLocks/>
          </p:cNvSpPr>
          <p:nvPr/>
        </p:nvSpPr>
        <p:spPr>
          <a:xfrm>
            <a:off x="609600" y="1385886"/>
            <a:ext cx="8886952" cy="1185858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2" indent="0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Misalnya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akan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menyusun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data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acak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pada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list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dibawah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ini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menggunakan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metode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Minimum Sort </a:t>
            </a:r>
            <a:r>
              <a:rPr lang="en-US" sz="2600" dirty="0" err="1" smtClean="0"/>
              <a:t>secara</a:t>
            </a:r>
            <a:r>
              <a:rPr lang="en-US" sz="2600" dirty="0" smtClean="0"/>
              <a:t> Ascending: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2" indent="0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738158" y="2214554"/>
            <a:ext cx="8001056" cy="1047917"/>
            <a:chOff x="738158" y="2357430"/>
            <a:chExt cx="8001056" cy="1047917"/>
          </a:xfrm>
        </p:grpSpPr>
        <p:grpSp>
          <p:nvGrpSpPr>
            <p:cNvPr id="5" name="Group 19"/>
            <p:cNvGrpSpPr/>
            <p:nvPr/>
          </p:nvGrpSpPr>
          <p:grpSpPr>
            <a:xfrm>
              <a:off x="738158" y="2357430"/>
              <a:ext cx="8001056" cy="1047917"/>
              <a:chOff x="-26788" y="3377384"/>
              <a:chExt cx="9134456" cy="1862950"/>
            </a:xfrm>
          </p:grpSpPr>
          <p:grpSp>
            <p:nvGrpSpPr>
              <p:cNvPr id="6" name="Group 44"/>
              <p:cNvGrpSpPr/>
              <p:nvPr/>
            </p:nvGrpSpPr>
            <p:grpSpPr>
              <a:xfrm>
                <a:off x="-26788" y="3377384"/>
                <a:ext cx="9134456" cy="1862950"/>
                <a:chOff x="-102988" y="2996384"/>
                <a:chExt cx="9134456" cy="1862950"/>
              </a:xfrm>
            </p:grpSpPr>
            <p:grpSp>
              <p:nvGrpSpPr>
                <p:cNvPr id="7" name="Group 38"/>
                <p:cNvGrpSpPr/>
                <p:nvPr/>
              </p:nvGrpSpPr>
              <p:grpSpPr>
                <a:xfrm>
                  <a:off x="-102988" y="2996384"/>
                  <a:ext cx="9134456" cy="1862950"/>
                  <a:chOff x="-2541388" y="2996384"/>
                  <a:chExt cx="9134456" cy="1862950"/>
                </a:xfrm>
              </p:grpSpPr>
              <p:grpSp>
                <p:nvGrpSpPr>
                  <p:cNvPr id="8" name="Group 7"/>
                  <p:cNvGrpSpPr/>
                  <p:nvPr/>
                </p:nvGrpSpPr>
                <p:grpSpPr>
                  <a:xfrm>
                    <a:off x="-2541388" y="2996384"/>
                    <a:ext cx="9134456" cy="1862950"/>
                    <a:chOff x="-1398388" y="1548584"/>
                    <a:chExt cx="9134456" cy="1862950"/>
                  </a:xfrm>
                </p:grpSpPr>
                <p:grpSp>
                  <p:nvGrpSpPr>
                    <p:cNvPr id="9" name="Group 60"/>
                    <p:cNvGrpSpPr/>
                    <p:nvPr/>
                  </p:nvGrpSpPr>
                  <p:grpSpPr>
                    <a:xfrm>
                      <a:off x="-1398388" y="1548584"/>
                      <a:ext cx="8256388" cy="1862950"/>
                      <a:chOff x="-1398388" y="1091384"/>
                      <a:chExt cx="8256388" cy="1862950"/>
                    </a:xfrm>
                  </p:grpSpPr>
                  <p:grpSp>
                    <p:nvGrpSpPr>
                      <p:cNvPr id="10" name="Group 3"/>
                      <p:cNvGrpSpPr/>
                      <p:nvPr/>
                    </p:nvGrpSpPr>
                    <p:grpSpPr>
                      <a:xfrm>
                        <a:off x="5410200" y="2209800"/>
                        <a:ext cx="1447800" cy="685800"/>
                        <a:chOff x="1752600" y="3352800"/>
                        <a:chExt cx="1219200" cy="534194"/>
                      </a:xfrm>
                    </p:grpSpPr>
                    <p:sp>
                      <p:nvSpPr>
                        <p:cNvPr id="63" name="Rectangle 62"/>
                        <p:cNvSpPr/>
                        <p:nvPr/>
                      </p:nvSpPr>
                      <p:spPr>
                        <a:xfrm>
                          <a:off x="1752600" y="3352800"/>
                          <a:ext cx="1219200" cy="533400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65" name="Straight Connector 64"/>
                        <p:cNvCxnSpPr/>
                        <p:nvPr/>
                      </p:nvCxnSpPr>
                      <p:spPr>
                        <a:xfrm rot="5400000">
                          <a:off x="2324100" y="3619500"/>
                          <a:ext cx="533400" cy="1588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67" name="Straight Connector 66"/>
                        <p:cNvCxnSpPr/>
                        <p:nvPr/>
                      </p:nvCxnSpPr>
                      <p:spPr>
                        <a:xfrm rot="5400000">
                          <a:off x="2514600" y="3429000"/>
                          <a:ext cx="533400" cy="38100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34" name="TextBox 33"/>
                      <p:cNvSpPr txBox="1"/>
                      <p:nvPr/>
                    </p:nvSpPr>
                    <p:spPr>
                      <a:xfrm>
                        <a:off x="-1398388" y="1091384"/>
                        <a:ext cx="906657" cy="8207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400" dirty="0" err="1" smtClean="0"/>
                          <a:t>awal</a:t>
                        </a:r>
                        <a:endParaRPr lang="en-US" sz="2400" dirty="0"/>
                      </a:p>
                    </p:txBody>
                  </p:sp>
                  <p:grpSp>
                    <p:nvGrpSpPr>
                      <p:cNvPr id="11" name="Group 46"/>
                      <p:cNvGrpSpPr/>
                      <p:nvPr/>
                    </p:nvGrpSpPr>
                    <p:grpSpPr>
                      <a:xfrm>
                        <a:off x="1143000" y="2209800"/>
                        <a:ext cx="3581400" cy="684781"/>
                        <a:chOff x="3505200" y="2362200"/>
                        <a:chExt cx="3581400" cy="684781"/>
                      </a:xfrm>
                    </p:grpSpPr>
                    <p:sp>
                      <p:nvSpPr>
                        <p:cNvPr id="58" name="Rectangle 57"/>
                        <p:cNvSpPr/>
                        <p:nvPr/>
                      </p:nvSpPr>
                      <p:spPr>
                        <a:xfrm>
                          <a:off x="5638800" y="2362200"/>
                          <a:ext cx="1447800" cy="684781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59" name="Straight Connector 58"/>
                        <p:cNvCxnSpPr/>
                        <p:nvPr/>
                      </p:nvCxnSpPr>
                      <p:spPr>
                        <a:xfrm rot="5400000">
                          <a:off x="6287952" y="2703648"/>
                          <a:ext cx="684781" cy="1886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60" name="Rectangle 59"/>
                        <p:cNvSpPr/>
                        <p:nvPr/>
                      </p:nvSpPr>
                      <p:spPr>
                        <a:xfrm>
                          <a:off x="3505200" y="2362200"/>
                          <a:ext cx="1447800" cy="684781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61" name="Straight Connector 60"/>
                        <p:cNvCxnSpPr/>
                        <p:nvPr/>
                      </p:nvCxnSpPr>
                      <p:spPr>
                        <a:xfrm rot="5400000">
                          <a:off x="4154352" y="2703648"/>
                          <a:ext cx="684781" cy="1886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36" name="Straight Arrow Connector 14"/>
                      <p:cNvCxnSpPr/>
                      <p:nvPr/>
                    </p:nvCxnSpPr>
                    <p:spPr>
                      <a:xfrm>
                        <a:off x="4495800" y="2514600"/>
                        <a:ext cx="914400" cy="1588"/>
                      </a:xfrm>
                      <a:prstGeom prst="straightConnector1">
                        <a:avLst/>
                      </a:prstGeom>
                      <a:ln>
                        <a:tailEnd type="arrow"/>
                      </a:ln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37" name="TextBox 36"/>
                      <p:cNvSpPr txBox="1"/>
                      <p:nvPr/>
                    </p:nvSpPr>
                    <p:spPr>
                      <a:xfrm>
                        <a:off x="3581400" y="2133602"/>
                        <a:ext cx="533400" cy="8207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400" dirty="0" smtClean="0"/>
                          <a:t>2</a:t>
                        </a:r>
                        <a:endParaRPr lang="en-US" sz="2400" dirty="0"/>
                      </a:p>
                    </p:txBody>
                  </p:sp>
                  <p:sp>
                    <p:nvSpPr>
                      <p:cNvPr id="38" name="TextBox 16"/>
                      <p:cNvSpPr txBox="1"/>
                      <p:nvPr/>
                    </p:nvSpPr>
                    <p:spPr>
                      <a:xfrm>
                        <a:off x="5638800" y="2133602"/>
                        <a:ext cx="533400" cy="8207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400" dirty="0" smtClean="0"/>
                          <a:t>5</a:t>
                        </a:r>
                        <a:endParaRPr lang="en-US" sz="2400" dirty="0"/>
                      </a:p>
                    </p:txBody>
                  </p:sp>
                  <p:sp>
                    <p:nvSpPr>
                      <p:cNvPr id="44" name="TextBox 43"/>
                      <p:cNvSpPr txBox="1"/>
                      <p:nvPr/>
                    </p:nvSpPr>
                    <p:spPr>
                      <a:xfrm>
                        <a:off x="1447800" y="2133602"/>
                        <a:ext cx="533400" cy="8207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400" dirty="0" smtClean="0"/>
                          <a:t>4</a:t>
                        </a:r>
                        <a:endParaRPr lang="en-US" sz="2400" dirty="0"/>
                      </a:p>
                    </p:txBody>
                  </p:sp>
                </p:grpSp>
                <p:sp>
                  <p:nvSpPr>
                    <p:cNvPr id="31" name="TextBox 9"/>
                    <p:cNvSpPr txBox="1"/>
                    <p:nvPr/>
                  </p:nvSpPr>
                  <p:spPr>
                    <a:xfrm>
                      <a:off x="6553200" y="1574800"/>
                      <a:ext cx="1182868" cy="8207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2400" dirty="0" err="1" smtClean="0"/>
                        <a:t>akhir</a:t>
                      </a:r>
                      <a:endParaRPr lang="en-US" sz="2400" dirty="0"/>
                    </a:p>
                  </p:txBody>
                </p:sp>
                <p:cxnSp>
                  <p:nvCxnSpPr>
                    <p:cNvPr id="32" name="Shape 31"/>
                    <p:cNvCxnSpPr>
                      <a:stCxn id="31" idx="1"/>
                      <a:endCxn id="63" idx="0"/>
                    </p:cNvCxnSpPr>
                    <p:nvPr/>
                  </p:nvCxnSpPr>
                  <p:spPr>
                    <a:xfrm rot="10800000" flipV="1">
                      <a:off x="6134100" y="1985167"/>
                      <a:ext cx="419100" cy="681834"/>
                    </a:xfrm>
                    <a:prstGeom prst="bentConnector2">
                      <a:avLst/>
                    </a:prstGeom>
                    <a:ln>
                      <a:tailEnd type="arrow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29" name="Straight Arrow Connector 28"/>
                  <p:cNvCxnSpPr/>
                  <p:nvPr/>
                </p:nvCxnSpPr>
                <p:spPr>
                  <a:xfrm>
                    <a:off x="1219200" y="4419600"/>
                    <a:ext cx="914400" cy="1588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2" name="Group 43"/>
                <p:cNvGrpSpPr/>
                <p:nvPr/>
              </p:nvGrpSpPr>
              <p:grpSpPr>
                <a:xfrm>
                  <a:off x="304800" y="4038601"/>
                  <a:ext cx="1447800" cy="820733"/>
                  <a:chOff x="304800" y="4038601"/>
                  <a:chExt cx="1447800" cy="820733"/>
                </a:xfrm>
              </p:grpSpPr>
              <p:sp>
                <p:nvSpPr>
                  <p:cNvPr id="25" name="Rectangle 24"/>
                  <p:cNvSpPr/>
                  <p:nvPr/>
                </p:nvSpPr>
                <p:spPr>
                  <a:xfrm>
                    <a:off x="304800" y="4114800"/>
                    <a:ext cx="1447800" cy="684781"/>
                  </a:xfrm>
                  <a:prstGeom prst="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26" name="Straight Connector 25"/>
                  <p:cNvCxnSpPr/>
                  <p:nvPr/>
                </p:nvCxnSpPr>
                <p:spPr>
                  <a:xfrm rot="5400000">
                    <a:off x="953952" y="4456248"/>
                    <a:ext cx="684781" cy="1886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7" name="TextBox 26"/>
                  <p:cNvSpPr txBox="1"/>
                  <p:nvPr/>
                </p:nvSpPr>
                <p:spPr>
                  <a:xfrm>
                    <a:off x="609600" y="4038601"/>
                    <a:ext cx="533400" cy="82073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dirty="0" smtClean="0"/>
                      <a:t>3</a:t>
                    </a:r>
                    <a:endParaRPr lang="en-US" sz="2400" dirty="0"/>
                  </a:p>
                </p:txBody>
              </p:sp>
            </p:grpSp>
          </p:grpSp>
          <p:cxnSp>
            <p:nvCxnSpPr>
              <p:cNvPr id="22" name="Straight Arrow Connector 21"/>
              <p:cNvCxnSpPr/>
              <p:nvPr/>
            </p:nvCxnSpPr>
            <p:spPr>
              <a:xfrm>
                <a:off x="1600200" y="4800600"/>
                <a:ext cx="9144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56" name="Shape 55"/>
            <p:cNvCxnSpPr>
              <a:stCxn id="34" idx="3"/>
            </p:cNvCxnSpPr>
            <p:nvPr/>
          </p:nvCxnSpPr>
          <p:spPr>
            <a:xfrm>
              <a:off x="1532317" y="2588262"/>
              <a:ext cx="348849" cy="412109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2" name="Content Placeholder 2"/>
          <p:cNvSpPr txBox="1">
            <a:spLocks/>
          </p:cNvSpPr>
          <p:nvPr/>
        </p:nvSpPr>
        <p:spPr>
          <a:xfrm>
            <a:off x="666720" y="3214686"/>
            <a:ext cx="8886952" cy="642942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2" indent="0" algn="just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Tahap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 :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29" name="Group 128"/>
          <p:cNvGrpSpPr/>
          <p:nvPr/>
        </p:nvGrpSpPr>
        <p:grpSpPr>
          <a:xfrm>
            <a:off x="309530" y="3786190"/>
            <a:ext cx="8429684" cy="1047917"/>
            <a:chOff x="309530" y="3786190"/>
            <a:chExt cx="8429684" cy="1047917"/>
          </a:xfrm>
        </p:grpSpPr>
        <p:grpSp>
          <p:nvGrpSpPr>
            <p:cNvPr id="110" name="Group 3"/>
            <p:cNvGrpSpPr/>
            <p:nvPr/>
          </p:nvGrpSpPr>
          <p:grpSpPr>
            <a:xfrm>
              <a:off x="6701939" y="4415304"/>
              <a:ext cx="1268157" cy="385765"/>
              <a:chOff x="1752600" y="3352800"/>
              <a:chExt cx="1219200" cy="534194"/>
            </a:xfrm>
          </p:grpSpPr>
          <p:sp>
            <p:nvSpPr>
              <p:cNvPr id="121" name="Rectangle 120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22" name="Straight Connector 121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11" name="TextBox 110"/>
            <p:cNvSpPr txBox="1"/>
            <p:nvPr/>
          </p:nvSpPr>
          <p:spPr>
            <a:xfrm>
              <a:off x="309530" y="3786190"/>
              <a:ext cx="79415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/>
                <a:t>awal</a:t>
              </a:r>
              <a:endParaRPr lang="en-US" sz="2400" dirty="0"/>
            </a:p>
          </p:txBody>
        </p:sp>
        <p:grpSp>
          <p:nvGrpSpPr>
            <p:cNvPr id="112" name="Group 46"/>
            <p:cNvGrpSpPr/>
            <p:nvPr/>
          </p:nvGrpSpPr>
          <p:grpSpPr>
            <a:xfrm>
              <a:off x="2964211" y="4415304"/>
              <a:ext cx="3137021" cy="385192"/>
              <a:chOff x="3505200" y="2362200"/>
              <a:chExt cx="3581400" cy="684781"/>
            </a:xfrm>
          </p:grpSpPr>
          <p:sp>
            <p:nvSpPr>
              <p:cNvPr id="117" name="Rectangle 116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18" name="Straight Connector 117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19" name="Rectangle 118"/>
              <p:cNvSpPr/>
              <p:nvPr/>
            </p:nvSpPr>
            <p:spPr>
              <a:xfrm>
                <a:off x="35052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20" name="Straight Connector 119"/>
              <p:cNvCxnSpPr/>
              <p:nvPr/>
            </p:nvCxnSpPr>
            <p:spPr>
              <a:xfrm rot="5400000">
                <a:off x="41543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13" name="Straight Arrow Connector 14"/>
            <p:cNvCxnSpPr/>
            <p:nvPr/>
          </p:nvCxnSpPr>
          <p:spPr>
            <a:xfrm>
              <a:off x="5900997" y="4586755"/>
              <a:ext cx="800942" cy="89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5" name="TextBox 16"/>
            <p:cNvSpPr txBox="1"/>
            <p:nvPr/>
          </p:nvSpPr>
          <p:spPr>
            <a:xfrm>
              <a:off x="6902174" y="4372442"/>
              <a:ext cx="4672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5</a:t>
              </a:r>
              <a:endParaRPr lang="en-US" sz="2400" dirty="0"/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3231192" y="4372442"/>
              <a:ext cx="4672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4</a:t>
              </a:r>
              <a:endParaRPr lang="en-US" sz="2400" dirty="0"/>
            </a:p>
          </p:txBody>
        </p:sp>
        <p:sp>
          <p:nvSpPr>
            <p:cNvPr id="108" name="TextBox 9"/>
            <p:cNvSpPr txBox="1"/>
            <p:nvPr/>
          </p:nvSpPr>
          <p:spPr>
            <a:xfrm>
              <a:off x="7703116" y="3800937"/>
              <a:ext cx="10360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/>
                <a:t>akhir</a:t>
              </a:r>
              <a:endParaRPr lang="en-US" sz="2400" dirty="0"/>
            </a:p>
          </p:txBody>
        </p:sp>
        <p:cxnSp>
          <p:nvCxnSpPr>
            <p:cNvPr id="109" name="Shape 108"/>
            <p:cNvCxnSpPr>
              <a:stCxn id="108" idx="1"/>
            </p:cNvCxnSpPr>
            <p:nvPr/>
          </p:nvCxnSpPr>
          <p:spPr>
            <a:xfrm rot="10800000" flipV="1">
              <a:off x="7336018" y="4031770"/>
              <a:ext cx="367098" cy="383534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6" name="Straight Arrow Connector 105"/>
            <p:cNvCxnSpPr/>
            <p:nvPr/>
          </p:nvCxnSpPr>
          <p:spPr>
            <a:xfrm>
              <a:off x="4032134" y="4586755"/>
              <a:ext cx="800942" cy="89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2" name="Rectangle 101"/>
            <p:cNvSpPr/>
            <p:nvPr/>
          </p:nvSpPr>
          <p:spPr>
            <a:xfrm>
              <a:off x="1095348" y="4415303"/>
              <a:ext cx="1268157" cy="38519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3" name="Straight Connector 102"/>
            <p:cNvCxnSpPr/>
            <p:nvPr/>
          </p:nvCxnSpPr>
          <p:spPr>
            <a:xfrm rot="5400000">
              <a:off x="1771264" y="4607074"/>
              <a:ext cx="385192" cy="165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9" name="Straight Arrow Connector 98"/>
            <p:cNvCxnSpPr/>
            <p:nvPr/>
          </p:nvCxnSpPr>
          <p:spPr>
            <a:xfrm>
              <a:off x="2163270" y="4586755"/>
              <a:ext cx="800942" cy="89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7" name="Shape 96"/>
            <p:cNvCxnSpPr>
              <a:stCxn id="111" idx="3"/>
            </p:cNvCxnSpPr>
            <p:nvPr/>
          </p:nvCxnSpPr>
          <p:spPr>
            <a:xfrm>
              <a:off x="1103689" y="4017022"/>
              <a:ext cx="348849" cy="412109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31" name="Shape 130"/>
          <p:cNvCxnSpPr/>
          <p:nvPr/>
        </p:nvCxnSpPr>
        <p:spPr>
          <a:xfrm rot="10800000" flipV="1">
            <a:off x="2024043" y="4000504"/>
            <a:ext cx="420287" cy="428627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3" name="TextBox 132"/>
          <p:cNvSpPr txBox="1"/>
          <p:nvPr/>
        </p:nvSpPr>
        <p:spPr>
          <a:xfrm>
            <a:off x="2452670" y="3786190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Min</a:t>
            </a:r>
            <a:endParaRPr lang="en-US" sz="2400" dirty="0"/>
          </a:p>
        </p:txBody>
      </p:sp>
      <p:cxnSp>
        <p:nvCxnSpPr>
          <p:cNvPr id="68" name="Shape 67"/>
          <p:cNvCxnSpPr/>
          <p:nvPr/>
        </p:nvCxnSpPr>
        <p:spPr>
          <a:xfrm rot="10800000" flipV="1">
            <a:off x="3524241" y="4000504"/>
            <a:ext cx="420287" cy="428627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3952868" y="3786190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J</a:t>
            </a:r>
            <a:endParaRPr lang="en-US" sz="2400" dirty="0"/>
          </a:p>
        </p:txBody>
      </p:sp>
      <p:sp>
        <p:nvSpPr>
          <p:cNvPr id="70" name="Content Placeholder 2"/>
          <p:cNvSpPr txBox="1">
            <a:spLocks/>
          </p:cNvSpPr>
          <p:nvPr/>
        </p:nvSpPr>
        <p:spPr>
          <a:xfrm>
            <a:off x="595282" y="4886348"/>
            <a:ext cx="8886952" cy="1185858"/>
          </a:xfrm>
          <a:prstGeom prst="rect">
            <a:avLst/>
          </a:prstGeom>
        </p:spPr>
        <p:txBody>
          <a:bodyPr vert="horz" lIns="91419" tIns="45709" rIns="91419" bIns="45709">
            <a:normAutofit fontScale="92500" lnSpcReduction="10000"/>
          </a:bodyPr>
          <a:lstStyle/>
          <a:p>
            <a:pPr marL="0" marR="0" lvl="2" indent="0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Pointer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bertugas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menemukan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memiliki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medan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data yang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harganya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terendah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lalu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tukarkan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dengan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data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yg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ada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pertama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dari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list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yg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ditelusuri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2" indent="0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71" name="Shape 111"/>
          <p:cNvCxnSpPr/>
          <p:nvPr/>
        </p:nvCxnSpPr>
        <p:spPr>
          <a:xfrm>
            <a:off x="4452934" y="4044748"/>
            <a:ext cx="880729" cy="371938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Shape 73"/>
          <p:cNvCxnSpPr/>
          <p:nvPr/>
        </p:nvCxnSpPr>
        <p:spPr>
          <a:xfrm rot="10800000" flipV="1">
            <a:off x="5524505" y="4000504"/>
            <a:ext cx="420287" cy="428627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953132" y="3786190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Min</a:t>
            </a:r>
            <a:endParaRPr lang="en-US" sz="2400" dirty="0"/>
          </a:p>
        </p:txBody>
      </p:sp>
      <p:sp>
        <p:nvSpPr>
          <p:cNvPr id="78" name="TextBox 77"/>
          <p:cNvSpPr txBox="1"/>
          <p:nvPr/>
        </p:nvSpPr>
        <p:spPr>
          <a:xfrm flipH="1">
            <a:off x="6986481" y="3645616"/>
            <a:ext cx="309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J</a:t>
            </a:r>
            <a:endParaRPr lang="en-US" sz="2400" dirty="0"/>
          </a:p>
        </p:txBody>
      </p:sp>
      <p:cxnSp>
        <p:nvCxnSpPr>
          <p:cNvPr id="79" name="Shape 111"/>
          <p:cNvCxnSpPr>
            <a:stCxn id="78" idx="2"/>
          </p:cNvCxnSpPr>
          <p:nvPr/>
        </p:nvCxnSpPr>
        <p:spPr>
          <a:xfrm rot="5400000">
            <a:off x="6983736" y="4259328"/>
            <a:ext cx="309405" cy="5311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 flipH="1">
            <a:off x="8953528" y="3714752"/>
            <a:ext cx="309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J</a:t>
            </a:r>
            <a:endParaRPr lang="en-US" sz="2400" dirty="0"/>
          </a:p>
        </p:txBody>
      </p:sp>
      <p:grpSp>
        <p:nvGrpSpPr>
          <p:cNvPr id="86" name="Group 85"/>
          <p:cNvGrpSpPr/>
          <p:nvPr/>
        </p:nvGrpSpPr>
        <p:grpSpPr>
          <a:xfrm>
            <a:off x="8882090" y="4429132"/>
            <a:ext cx="357190" cy="357190"/>
            <a:chOff x="8924032" y="3429000"/>
            <a:chExt cx="357190" cy="357190"/>
          </a:xfrm>
        </p:grpSpPr>
        <p:sp>
          <p:nvSpPr>
            <p:cNvPr id="87" name="Rectangle 86"/>
            <p:cNvSpPr/>
            <p:nvPr/>
          </p:nvSpPr>
          <p:spPr>
            <a:xfrm>
              <a:off x="8924032" y="3429000"/>
              <a:ext cx="357190" cy="35719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8" name="Straight Connector 87"/>
            <p:cNvCxnSpPr/>
            <p:nvPr/>
          </p:nvCxnSpPr>
          <p:spPr>
            <a:xfrm rot="5400000">
              <a:off x="8924032" y="3429000"/>
              <a:ext cx="357190" cy="35719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89" name="Straight Arrow Connector 88"/>
          <p:cNvCxnSpPr/>
          <p:nvPr/>
        </p:nvCxnSpPr>
        <p:spPr>
          <a:xfrm rot="5400000">
            <a:off x="8979382" y="4284915"/>
            <a:ext cx="252715" cy="62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 flipH="1">
            <a:off x="1523976" y="3679413"/>
            <a:ext cx="309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</a:t>
            </a:r>
            <a:endParaRPr lang="en-US" sz="2400" dirty="0"/>
          </a:p>
        </p:txBody>
      </p:sp>
      <p:cxnSp>
        <p:nvCxnSpPr>
          <p:cNvPr id="91" name="Straight Arrow Connector 90"/>
          <p:cNvCxnSpPr/>
          <p:nvPr/>
        </p:nvCxnSpPr>
        <p:spPr>
          <a:xfrm rot="16200000" flipH="1">
            <a:off x="1479425" y="4214887"/>
            <a:ext cx="378540" cy="87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5128726" y="4357694"/>
            <a:ext cx="467216" cy="476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</a:t>
            </a:r>
            <a:endParaRPr lang="en-US" sz="2400" dirty="0"/>
          </a:p>
        </p:txBody>
      </p:sp>
      <p:sp>
        <p:nvSpPr>
          <p:cNvPr id="93" name="TextBox 92"/>
          <p:cNvSpPr txBox="1"/>
          <p:nvPr/>
        </p:nvSpPr>
        <p:spPr>
          <a:xfrm>
            <a:off x="5128726" y="4357694"/>
            <a:ext cx="467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104" name="TextBox 103"/>
          <p:cNvSpPr txBox="1"/>
          <p:nvPr/>
        </p:nvSpPr>
        <p:spPr>
          <a:xfrm>
            <a:off x="1381100" y="4396095"/>
            <a:ext cx="467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</a:t>
            </a:r>
            <a:endParaRPr lang="en-US" sz="2400" dirty="0"/>
          </a:p>
        </p:txBody>
      </p:sp>
      <p:sp>
        <p:nvSpPr>
          <p:cNvPr id="114" name="TextBox 113"/>
          <p:cNvSpPr txBox="1"/>
          <p:nvPr/>
        </p:nvSpPr>
        <p:spPr>
          <a:xfrm>
            <a:off x="1381100" y="4396095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</a:t>
            </a:r>
            <a:endParaRPr lang="en-US" sz="2400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3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6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1" dur="80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2" dur="80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3" dur="80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1" grpId="0"/>
      <p:bldP spid="62" grpId="0"/>
      <p:bldP spid="133" grpId="0"/>
      <p:bldP spid="133" grpId="1"/>
      <p:bldP spid="69" grpId="0"/>
      <p:bldP spid="69" grpId="1"/>
      <p:bldP spid="70" grpId="0"/>
      <p:bldP spid="75" grpId="0"/>
      <p:bldP spid="78" grpId="0"/>
      <p:bldP spid="78" grpId="1"/>
      <p:bldP spid="85" grpId="0"/>
      <p:bldP spid="90" grpId="0"/>
      <p:bldP spid="92" grpId="0"/>
      <p:bldP spid="93" grpId="0"/>
      <p:bldP spid="93" grpId="1"/>
      <p:bldP spid="104" grpId="0"/>
      <p:bldP spid="104" grpId="1"/>
      <p:bldP spid="1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750" y="228600"/>
            <a:ext cx="8585200" cy="990600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Pengurutan</a:t>
            </a:r>
            <a:r>
              <a:rPr lang="en-US" b="1" dirty="0" smtClean="0"/>
              <a:t>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41" name="Content Placeholder 2"/>
          <p:cNvSpPr txBox="1">
            <a:spLocks/>
          </p:cNvSpPr>
          <p:nvPr/>
        </p:nvSpPr>
        <p:spPr>
          <a:xfrm>
            <a:off x="609600" y="1385886"/>
            <a:ext cx="8886952" cy="542916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2" indent="0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Tahap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II:</a:t>
            </a:r>
            <a:endParaRPr kumimoji="0" lang="en-US" sz="2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3667116" y="1745378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Min</a:t>
            </a:r>
            <a:endParaRPr lang="en-US" sz="2400" dirty="0"/>
          </a:p>
        </p:txBody>
      </p:sp>
      <p:cxnSp>
        <p:nvCxnSpPr>
          <p:cNvPr id="68" name="Shape 67"/>
          <p:cNvCxnSpPr>
            <a:stCxn id="133" idx="1"/>
          </p:cNvCxnSpPr>
          <p:nvPr/>
        </p:nvCxnSpPr>
        <p:spPr>
          <a:xfrm rot="10800000" flipV="1">
            <a:off x="3381368" y="1976210"/>
            <a:ext cx="285749" cy="409805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4595810" y="1743076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J</a:t>
            </a:r>
            <a:endParaRPr lang="en-US" sz="2400" dirty="0"/>
          </a:p>
        </p:txBody>
      </p:sp>
      <p:cxnSp>
        <p:nvCxnSpPr>
          <p:cNvPr id="74" name="Shape 73"/>
          <p:cNvCxnSpPr/>
          <p:nvPr/>
        </p:nvCxnSpPr>
        <p:spPr>
          <a:xfrm rot="10800000" flipV="1">
            <a:off x="5524505" y="1957390"/>
            <a:ext cx="420287" cy="428627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881694" y="1743076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Min</a:t>
            </a:r>
            <a:endParaRPr lang="en-US" sz="2400" dirty="0"/>
          </a:p>
        </p:txBody>
      </p:sp>
      <p:sp>
        <p:nvSpPr>
          <p:cNvPr id="78" name="TextBox 77"/>
          <p:cNvSpPr txBox="1"/>
          <p:nvPr/>
        </p:nvSpPr>
        <p:spPr>
          <a:xfrm flipH="1">
            <a:off x="6986481" y="1602502"/>
            <a:ext cx="309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J</a:t>
            </a:r>
            <a:endParaRPr lang="en-US" sz="2400" dirty="0"/>
          </a:p>
        </p:txBody>
      </p:sp>
      <p:cxnSp>
        <p:nvCxnSpPr>
          <p:cNvPr id="79" name="Shape 111"/>
          <p:cNvCxnSpPr>
            <a:stCxn id="78" idx="2"/>
          </p:cNvCxnSpPr>
          <p:nvPr/>
        </p:nvCxnSpPr>
        <p:spPr>
          <a:xfrm rot="5400000">
            <a:off x="6983736" y="2216214"/>
            <a:ext cx="309405" cy="5311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 flipH="1">
            <a:off x="8953528" y="1671638"/>
            <a:ext cx="309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J</a:t>
            </a:r>
            <a:endParaRPr lang="en-US" sz="2400" dirty="0"/>
          </a:p>
        </p:txBody>
      </p:sp>
      <p:grpSp>
        <p:nvGrpSpPr>
          <p:cNvPr id="15" name="Group 85"/>
          <p:cNvGrpSpPr/>
          <p:nvPr/>
        </p:nvGrpSpPr>
        <p:grpSpPr>
          <a:xfrm>
            <a:off x="8882090" y="2386018"/>
            <a:ext cx="357190" cy="357190"/>
            <a:chOff x="8924032" y="3429000"/>
            <a:chExt cx="357190" cy="357190"/>
          </a:xfrm>
        </p:grpSpPr>
        <p:sp>
          <p:nvSpPr>
            <p:cNvPr id="87" name="Rectangle 86"/>
            <p:cNvSpPr/>
            <p:nvPr/>
          </p:nvSpPr>
          <p:spPr>
            <a:xfrm>
              <a:off x="8924032" y="3429000"/>
              <a:ext cx="357190" cy="35719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8" name="Straight Connector 87"/>
            <p:cNvCxnSpPr/>
            <p:nvPr/>
          </p:nvCxnSpPr>
          <p:spPr>
            <a:xfrm rot="5400000">
              <a:off x="8924032" y="3429000"/>
              <a:ext cx="357190" cy="35719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89" name="Straight Arrow Connector 88"/>
          <p:cNvCxnSpPr/>
          <p:nvPr/>
        </p:nvCxnSpPr>
        <p:spPr>
          <a:xfrm rot="5400000">
            <a:off x="8979382" y="2241801"/>
            <a:ext cx="252715" cy="62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 flipH="1">
            <a:off x="3000701" y="1636299"/>
            <a:ext cx="309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</a:t>
            </a:r>
            <a:endParaRPr lang="en-US" sz="2400" dirty="0"/>
          </a:p>
        </p:txBody>
      </p:sp>
      <p:cxnSp>
        <p:nvCxnSpPr>
          <p:cNvPr id="91" name="Straight Arrow Connector 90"/>
          <p:cNvCxnSpPr/>
          <p:nvPr/>
        </p:nvCxnSpPr>
        <p:spPr>
          <a:xfrm rot="16200000" flipH="1">
            <a:off x="2956150" y="2171773"/>
            <a:ext cx="378540" cy="87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86" name="Group 85"/>
          <p:cNvGrpSpPr/>
          <p:nvPr/>
        </p:nvGrpSpPr>
        <p:grpSpPr>
          <a:xfrm>
            <a:off x="309530" y="1743076"/>
            <a:ext cx="8429684" cy="1071570"/>
            <a:chOff x="309530" y="2214554"/>
            <a:chExt cx="8429684" cy="1071570"/>
          </a:xfrm>
        </p:grpSpPr>
        <p:grpSp>
          <p:nvGrpSpPr>
            <p:cNvPr id="13" name="Group 3"/>
            <p:cNvGrpSpPr/>
            <p:nvPr/>
          </p:nvGrpSpPr>
          <p:grpSpPr>
            <a:xfrm>
              <a:off x="6701939" y="2843668"/>
              <a:ext cx="1268157" cy="385765"/>
              <a:chOff x="1752600" y="3352800"/>
              <a:chExt cx="1219200" cy="534194"/>
            </a:xfrm>
          </p:grpSpPr>
          <p:sp>
            <p:nvSpPr>
              <p:cNvPr id="121" name="Rectangle 120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22" name="Straight Connector 121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11" name="TextBox 110"/>
            <p:cNvSpPr txBox="1"/>
            <p:nvPr/>
          </p:nvSpPr>
          <p:spPr>
            <a:xfrm>
              <a:off x="309530" y="2214554"/>
              <a:ext cx="79415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/>
                <a:t>awal</a:t>
              </a:r>
              <a:endParaRPr lang="en-US" sz="2400" dirty="0"/>
            </a:p>
          </p:txBody>
        </p:sp>
        <p:grpSp>
          <p:nvGrpSpPr>
            <p:cNvPr id="14" name="Group 46"/>
            <p:cNvGrpSpPr/>
            <p:nvPr/>
          </p:nvGrpSpPr>
          <p:grpSpPr>
            <a:xfrm>
              <a:off x="2964211" y="2843668"/>
              <a:ext cx="3137021" cy="385192"/>
              <a:chOff x="3505200" y="2362200"/>
              <a:chExt cx="3581400" cy="684781"/>
            </a:xfrm>
          </p:grpSpPr>
          <p:sp>
            <p:nvSpPr>
              <p:cNvPr id="117" name="Rectangle 116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18" name="Straight Connector 117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19" name="Rectangle 118"/>
              <p:cNvSpPr/>
              <p:nvPr/>
            </p:nvSpPr>
            <p:spPr>
              <a:xfrm>
                <a:off x="35052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20" name="Straight Connector 119"/>
              <p:cNvCxnSpPr/>
              <p:nvPr/>
            </p:nvCxnSpPr>
            <p:spPr>
              <a:xfrm rot="5400000">
                <a:off x="41543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13" name="Straight Arrow Connector 14"/>
            <p:cNvCxnSpPr/>
            <p:nvPr/>
          </p:nvCxnSpPr>
          <p:spPr>
            <a:xfrm>
              <a:off x="5900997" y="3015119"/>
              <a:ext cx="800942" cy="89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5" name="TextBox 16"/>
            <p:cNvSpPr txBox="1"/>
            <p:nvPr/>
          </p:nvSpPr>
          <p:spPr>
            <a:xfrm>
              <a:off x="6902174" y="2800806"/>
              <a:ext cx="4672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5</a:t>
              </a:r>
              <a:endParaRPr lang="en-US" sz="2400" dirty="0"/>
            </a:p>
          </p:txBody>
        </p:sp>
        <p:sp>
          <p:nvSpPr>
            <p:cNvPr id="108" name="TextBox 9"/>
            <p:cNvSpPr txBox="1"/>
            <p:nvPr/>
          </p:nvSpPr>
          <p:spPr>
            <a:xfrm>
              <a:off x="7703116" y="2229301"/>
              <a:ext cx="10360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/>
                <a:t>akhir</a:t>
              </a:r>
              <a:endParaRPr lang="en-US" sz="2400" dirty="0"/>
            </a:p>
          </p:txBody>
        </p:sp>
        <p:cxnSp>
          <p:nvCxnSpPr>
            <p:cNvPr id="109" name="Shape 108"/>
            <p:cNvCxnSpPr>
              <a:stCxn id="108" idx="1"/>
            </p:cNvCxnSpPr>
            <p:nvPr/>
          </p:nvCxnSpPr>
          <p:spPr>
            <a:xfrm rot="10800000" flipV="1">
              <a:off x="7336018" y="2460134"/>
              <a:ext cx="367098" cy="383534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6" name="Straight Arrow Connector 105"/>
            <p:cNvCxnSpPr/>
            <p:nvPr/>
          </p:nvCxnSpPr>
          <p:spPr>
            <a:xfrm>
              <a:off x="4032134" y="3015119"/>
              <a:ext cx="800942" cy="89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2" name="Rectangle 101"/>
            <p:cNvSpPr/>
            <p:nvPr/>
          </p:nvSpPr>
          <p:spPr>
            <a:xfrm>
              <a:off x="1095348" y="2843667"/>
              <a:ext cx="1268157" cy="38519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3" name="Straight Connector 102"/>
            <p:cNvCxnSpPr/>
            <p:nvPr/>
          </p:nvCxnSpPr>
          <p:spPr>
            <a:xfrm rot="5400000">
              <a:off x="1771264" y="3035438"/>
              <a:ext cx="385192" cy="165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9" name="Straight Arrow Connector 98"/>
            <p:cNvCxnSpPr/>
            <p:nvPr/>
          </p:nvCxnSpPr>
          <p:spPr>
            <a:xfrm>
              <a:off x="2163270" y="3015119"/>
              <a:ext cx="800942" cy="89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7" name="Shape 96"/>
            <p:cNvCxnSpPr>
              <a:stCxn id="111" idx="3"/>
            </p:cNvCxnSpPr>
            <p:nvPr/>
          </p:nvCxnSpPr>
          <p:spPr>
            <a:xfrm>
              <a:off x="1103689" y="2445386"/>
              <a:ext cx="348849" cy="412109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4" name="TextBox 113"/>
            <p:cNvSpPr txBox="1"/>
            <p:nvPr/>
          </p:nvSpPr>
          <p:spPr>
            <a:xfrm>
              <a:off x="1381100" y="2824459"/>
              <a:ext cx="4286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2</a:t>
              </a:r>
              <a:endParaRPr lang="en-US" sz="2400" dirty="0"/>
            </a:p>
          </p:txBody>
        </p:sp>
      </p:grpSp>
      <p:cxnSp>
        <p:nvCxnSpPr>
          <p:cNvPr id="80" name="Shape 111"/>
          <p:cNvCxnSpPr>
            <a:stCxn id="69" idx="3"/>
          </p:cNvCxnSpPr>
          <p:nvPr/>
        </p:nvCxnSpPr>
        <p:spPr>
          <a:xfrm>
            <a:off x="4953000" y="1973909"/>
            <a:ext cx="380662" cy="399663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6" name="TextBox 115"/>
          <p:cNvSpPr txBox="1"/>
          <p:nvPr/>
        </p:nvSpPr>
        <p:spPr>
          <a:xfrm>
            <a:off x="3231192" y="2329328"/>
            <a:ext cx="435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4</a:t>
            </a:r>
            <a:endParaRPr lang="en-US" sz="2400" dirty="0"/>
          </a:p>
        </p:txBody>
      </p:sp>
      <p:sp>
        <p:nvSpPr>
          <p:cNvPr id="92" name="TextBox 91"/>
          <p:cNvSpPr txBox="1"/>
          <p:nvPr/>
        </p:nvSpPr>
        <p:spPr>
          <a:xfrm>
            <a:off x="5128726" y="2314580"/>
            <a:ext cx="467216" cy="476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</a:t>
            </a:r>
            <a:endParaRPr lang="en-US" sz="2400" dirty="0"/>
          </a:p>
        </p:txBody>
      </p:sp>
      <p:sp>
        <p:nvSpPr>
          <p:cNvPr id="94" name="TextBox 93"/>
          <p:cNvSpPr txBox="1"/>
          <p:nvPr/>
        </p:nvSpPr>
        <p:spPr>
          <a:xfrm>
            <a:off x="5095876" y="2314580"/>
            <a:ext cx="435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4</a:t>
            </a:r>
            <a:endParaRPr lang="en-US" sz="2400" dirty="0"/>
          </a:p>
        </p:txBody>
      </p:sp>
      <p:sp>
        <p:nvSpPr>
          <p:cNvPr id="104" name="TextBox 103"/>
          <p:cNvSpPr txBox="1"/>
          <p:nvPr/>
        </p:nvSpPr>
        <p:spPr>
          <a:xfrm>
            <a:off x="3238488" y="2314580"/>
            <a:ext cx="467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</a:t>
            </a:r>
            <a:endParaRPr lang="en-US" sz="2400" dirty="0"/>
          </a:p>
        </p:txBody>
      </p:sp>
      <p:sp>
        <p:nvSpPr>
          <p:cNvPr id="95" name="Content Placeholder 2"/>
          <p:cNvSpPr txBox="1">
            <a:spLocks/>
          </p:cNvSpPr>
          <p:nvPr/>
        </p:nvSpPr>
        <p:spPr>
          <a:xfrm>
            <a:off x="609600" y="2816948"/>
            <a:ext cx="8886952" cy="542916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2" indent="0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Tahap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III:</a:t>
            </a:r>
            <a:endParaRPr kumimoji="0" lang="en-US" sz="2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01" name="Shape 100"/>
          <p:cNvCxnSpPr/>
          <p:nvPr/>
        </p:nvCxnSpPr>
        <p:spPr>
          <a:xfrm rot="10800000" flipV="1">
            <a:off x="5524505" y="3426698"/>
            <a:ext cx="420287" cy="428627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5881694" y="3212384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Min</a:t>
            </a:r>
            <a:endParaRPr lang="en-US" sz="2400" dirty="0"/>
          </a:p>
        </p:txBody>
      </p:sp>
      <p:sp>
        <p:nvSpPr>
          <p:cNvPr id="107" name="TextBox 106"/>
          <p:cNvSpPr txBox="1"/>
          <p:nvPr/>
        </p:nvSpPr>
        <p:spPr>
          <a:xfrm flipH="1">
            <a:off x="6986481" y="3071810"/>
            <a:ext cx="309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J</a:t>
            </a:r>
            <a:endParaRPr lang="en-US" sz="2400" dirty="0"/>
          </a:p>
        </p:txBody>
      </p:sp>
      <p:cxnSp>
        <p:nvCxnSpPr>
          <p:cNvPr id="110" name="Shape 111"/>
          <p:cNvCxnSpPr>
            <a:stCxn id="107" idx="2"/>
          </p:cNvCxnSpPr>
          <p:nvPr/>
        </p:nvCxnSpPr>
        <p:spPr>
          <a:xfrm rot="5400000">
            <a:off x="6983736" y="3685522"/>
            <a:ext cx="309405" cy="5311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 flipH="1">
            <a:off x="8953528" y="3140946"/>
            <a:ext cx="309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J</a:t>
            </a:r>
            <a:endParaRPr lang="en-US" sz="2400" dirty="0"/>
          </a:p>
        </p:txBody>
      </p:sp>
      <p:grpSp>
        <p:nvGrpSpPr>
          <p:cNvPr id="124" name="Group 85"/>
          <p:cNvGrpSpPr/>
          <p:nvPr/>
        </p:nvGrpSpPr>
        <p:grpSpPr>
          <a:xfrm>
            <a:off x="8882090" y="3855326"/>
            <a:ext cx="357190" cy="357190"/>
            <a:chOff x="8924032" y="3429000"/>
            <a:chExt cx="357190" cy="357190"/>
          </a:xfrm>
        </p:grpSpPr>
        <p:sp>
          <p:nvSpPr>
            <p:cNvPr id="125" name="Rectangle 124"/>
            <p:cNvSpPr/>
            <p:nvPr/>
          </p:nvSpPr>
          <p:spPr>
            <a:xfrm>
              <a:off x="8924032" y="3429000"/>
              <a:ext cx="357190" cy="35719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6" name="Straight Connector 125"/>
            <p:cNvCxnSpPr/>
            <p:nvPr/>
          </p:nvCxnSpPr>
          <p:spPr>
            <a:xfrm rot="5400000">
              <a:off x="8924032" y="3429000"/>
              <a:ext cx="357190" cy="35719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27" name="Straight Arrow Connector 126"/>
          <p:cNvCxnSpPr/>
          <p:nvPr/>
        </p:nvCxnSpPr>
        <p:spPr>
          <a:xfrm rot="5400000">
            <a:off x="8979382" y="3711109"/>
            <a:ext cx="252715" cy="62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8" name="TextBox 127"/>
          <p:cNvSpPr txBox="1"/>
          <p:nvPr/>
        </p:nvSpPr>
        <p:spPr>
          <a:xfrm flipH="1">
            <a:off x="4715213" y="3210237"/>
            <a:ext cx="309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</a:t>
            </a:r>
            <a:endParaRPr lang="en-US" sz="2400" dirty="0"/>
          </a:p>
        </p:txBody>
      </p:sp>
      <p:grpSp>
        <p:nvGrpSpPr>
          <p:cNvPr id="130" name="Group 129"/>
          <p:cNvGrpSpPr/>
          <p:nvPr/>
        </p:nvGrpSpPr>
        <p:grpSpPr>
          <a:xfrm>
            <a:off x="309530" y="3212384"/>
            <a:ext cx="8429684" cy="1071570"/>
            <a:chOff x="309530" y="2214554"/>
            <a:chExt cx="8429684" cy="1071570"/>
          </a:xfrm>
        </p:grpSpPr>
        <p:grpSp>
          <p:nvGrpSpPr>
            <p:cNvPr id="132" name="Group 3"/>
            <p:cNvGrpSpPr/>
            <p:nvPr/>
          </p:nvGrpSpPr>
          <p:grpSpPr>
            <a:xfrm>
              <a:off x="6701939" y="2843668"/>
              <a:ext cx="1268157" cy="385765"/>
              <a:chOff x="1752600" y="3352800"/>
              <a:chExt cx="1219200" cy="534194"/>
            </a:xfrm>
          </p:grpSpPr>
          <p:sp>
            <p:nvSpPr>
              <p:cNvPr id="150" name="Rectangle 149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51" name="Straight Connector 150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2" name="Straight Connector 151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34" name="TextBox 133"/>
            <p:cNvSpPr txBox="1"/>
            <p:nvPr/>
          </p:nvSpPr>
          <p:spPr>
            <a:xfrm>
              <a:off x="309530" y="2214554"/>
              <a:ext cx="79415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/>
                <a:t>awal</a:t>
              </a:r>
              <a:endParaRPr lang="en-US" sz="2400" dirty="0"/>
            </a:p>
          </p:txBody>
        </p:sp>
        <p:grpSp>
          <p:nvGrpSpPr>
            <p:cNvPr id="135" name="Group 46"/>
            <p:cNvGrpSpPr/>
            <p:nvPr/>
          </p:nvGrpSpPr>
          <p:grpSpPr>
            <a:xfrm>
              <a:off x="2964210" y="2843668"/>
              <a:ext cx="3137020" cy="385192"/>
              <a:chOff x="3505200" y="2362200"/>
              <a:chExt cx="3581400" cy="684781"/>
            </a:xfrm>
          </p:grpSpPr>
          <p:sp>
            <p:nvSpPr>
              <p:cNvPr id="146" name="Rectangle 145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47" name="Straight Connector 146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48" name="Rectangle 147"/>
              <p:cNvSpPr/>
              <p:nvPr/>
            </p:nvSpPr>
            <p:spPr>
              <a:xfrm>
                <a:off x="35052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49" name="Straight Connector 148"/>
              <p:cNvCxnSpPr/>
              <p:nvPr/>
            </p:nvCxnSpPr>
            <p:spPr>
              <a:xfrm rot="5400000">
                <a:off x="41543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36" name="Straight Arrow Connector 14"/>
            <p:cNvCxnSpPr/>
            <p:nvPr/>
          </p:nvCxnSpPr>
          <p:spPr>
            <a:xfrm>
              <a:off x="5900997" y="3015119"/>
              <a:ext cx="800942" cy="89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7" name="TextBox 16"/>
            <p:cNvSpPr txBox="1"/>
            <p:nvPr/>
          </p:nvSpPr>
          <p:spPr>
            <a:xfrm>
              <a:off x="6902174" y="2800806"/>
              <a:ext cx="4672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5</a:t>
              </a:r>
              <a:endParaRPr lang="en-US" sz="2400" dirty="0"/>
            </a:p>
          </p:txBody>
        </p:sp>
        <p:sp>
          <p:nvSpPr>
            <p:cNvPr id="138" name="TextBox 9"/>
            <p:cNvSpPr txBox="1"/>
            <p:nvPr/>
          </p:nvSpPr>
          <p:spPr>
            <a:xfrm>
              <a:off x="7703116" y="2229301"/>
              <a:ext cx="10360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/>
                <a:t>akhir</a:t>
              </a:r>
              <a:endParaRPr lang="en-US" sz="2400" dirty="0"/>
            </a:p>
          </p:txBody>
        </p:sp>
        <p:cxnSp>
          <p:nvCxnSpPr>
            <p:cNvPr id="139" name="Shape 138"/>
            <p:cNvCxnSpPr>
              <a:stCxn id="138" idx="1"/>
            </p:cNvCxnSpPr>
            <p:nvPr/>
          </p:nvCxnSpPr>
          <p:spPr>
            <a:xfrm rot="10800000" flipV="1">
              <a:off x="7336018" y="2460134"/>
              <a:ext cx="367098" cy="383534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0" name="Straight Arrow Connector 139"/>
            <p:cNvCxnSpPr/>
            <p:nvPr/>
          </p:nvCxnSpPr>
          <p:spPr>
            <a:xfrm>
              <a:off x="4032134" y="3015119"/>
              <a:ext cx="800942" cy="89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41" name="Rectangle 140"/>
            <p:cNvSpPr/>
            <p:nvPr/>
          </p:nvSpPr>
          <p:spPr>
            <a:xfrm>
              <a:off x="1095348" y="2843667"/>
              <a:ext cx="1268157" cy="38519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2" name="Straight Connector 141"/>
            <p:cNvCxnSpPr/>
            <p:nvPr/>
          </p:nvCxnSpPr>
          <p:spPr>
            <a:xfrm rot="5400000">
              <a:off x="1771264" y="3035438"/>
              <a:ext cx="385192" cy="165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3" name="Straight Arrow Connector 142"/>
            <p:cNvCxnSpPr/>
            <p:nvPr/>
          </p:nvCxnSpPr>
          <p:spPr>
            <a:xfrm>
              <a:off x="2163270" y="3015119"/>
              <a:ext cx="800942" cy="89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4" name="Shape 143"/>
            <p:cNvCxnSpPr>
              <a:stCxn id="134" idx="3"/>
            </p:cNvCxnSpPr>
            <p:nvPr/>
          </p:nvCxnSpPr>
          <p:spPr>
            <a:xfrm>
              <a:off x="1103689" y="2445386"/>
              <a:ext cx="348849" cy="412109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45" name="TextBox 144"/>
            <p:cNvSpPr txBox="1"/>
            <p:nvPr/>
          </p:nvSpPr>
          <p:spPr>
            <a:xfrm>
              <a:off x="1381100" y="2824459"/>
              <a:ext cx="4286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2</a:t>
              </a:r>
              <a:endParaRPr lang="en-US" sz="2400" dirty="0"/>
            </a:p>
          </p:txBody>
        </p:sp>
      </p:grpSp>
      <p:cxnSp>
        <p:nvCxnSpPr>
          <p:cNvPr id="153" name="Shape 111"/>
          <p:cNvCxnSpPr/>
          <p:nvPr/>
        </p:nvCxnSpPr>
        <p:spPr>
          <a:xfrm>
            <a:off x="4953000" y="3443217"/>
            <a:ext cx="380662" cy="399663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6" name="TextBox 155"/>
          <p:cNvSpPr txBox="1"/>
          <p:nvPr/>
        </p:nvSpPr>
        <p:spPr>
          <a:xfrm>
            <a:off x="5095876" y="3814778"/>
            <a:ext cx="435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4</a:t>
            </a:r>
            <a:endParaRPr lang="en-US" sz="2400" dirty="0"/>
          </a:p>
        </p:txBody>
      </p:sp>
      <p:sp>
        <p:nvSpPr>
          <p:cNvPr id="157" name="TextBox 156"/>
          <p:cNvSpPr txBox="1"/>
          <p:nvPr/>
        </p:nvSpPr>
        <p:spPr>
          <a:xfrm>
            <a:off x="3199900" y="3814778"/>
            <a:ext cx="467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</a:t>
            </a:r>
            <a:endParaRPr lang="en-US" sz="2400" dirty="0"/>
          </a:p>
        </p:txBody>
      </p:sp>
      <p:grpSp>
        <p:nvGrpSpPr>
          <p:cNvPr id="168" name="Group 167"/>
          <p:cNvGrpSpPr/>
          <p:nvPr/>
        </p:nvGrpSpPr>
        <p:grpSpPr>
          <a:xfrm>
            <a:off x="461930" y="4855458"/>
            <a:ext cx="8429684" cy="1071570"/>
            <a:chOff x="309530" y="2214554"/>
            <a:chExt cx="8429684" cy="1071570"/>
          </a:xfrm>
        </p:grpSpPr>
        <p:grpSp>
          <p:nvGrpSpPr>
            <p:cNvPr id="169" name="Group 3"/>
            <p:cNvGrpSpPr/>
            <p:nvPr/>
          </p:nvGrpSpPr>
          <p:grpSpPr>
            <a:xfrm>
              <a:off x="6701939" y="2843668"/>
              <a:ext cx="1268157" cy="385765"/>
              <a:chOff x="1752600" y="3352800"/>
              <a:chExt cx="1219200" cy="534194"/>
            </a:xfrm>
          </p:grpSpPr>
          <p:sp>
            <p:nvSpPr>
              <p:cNvPr id="186" name="Rectangle 185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87" name="Straight Connector 186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70" name="TextBox 169"/>
            <p:cNvSpPr txBox="1"/>
            <p:nvPr/>
          </p:nvSpPr>
          <p:spPr>
            <a:xfrm>
              <a:off x="309530" y="2214554"/>
              <a:ext cx="79415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/>
                <a:t>awal</a:t>
              </a:r>
              <a:endParaRPr lang="en-US" sz="2400" dirty="0"/>
            </a:p>
          </p:txBody>
        </p:sp>
        <p:grpSp>
          <p:nvGrpSpPr>
            <p:cNvPr id="171" name="Group 46"/>
            <p:cNvGrpSpPr/>
            <p:nvPr/>
          </p:nvGrpSpPr>
          <p:grpSpPr>
            <a:xfrm>
              <a:off x="2964210" y="2843668"/>
              <a:ext cx="3137020" cy="385192"/>
              <a:chOff x="3505200" y="2362200"/>
              <a:chExt cx="3581400" cy="684781"/>
            </a:xfrm>
          </p:grpSpPr>
          <p:sp>
            <p:nvSpPr>
              <p:cNvPr id="182" name="Rectangle 181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83" name="Straight Connector 182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84" name="Rectangle 183"/>
              <p:cNvSpPr/>
              <p:nvPr/>
            </p:nvSpPr>
            <p:spPr>
              <a:xfrm>
                <a:off x="35052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85" name="Straight Connector 184"/>
              <p:cNvCxnSpPr/>
              <p:nvPr/>
            </p:nvCxnSpPr>
            <p:spPr>
              <a:xfrm rot="5400000">
                <a:off x="41543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72" name="Straight Arrow Connector 14"/>
            <p:cNvCxnSpPr/>
            <p:nvPr/>
          </p:nvCxnSpPr>
          <p:spPr>
            <a:xfrm>
              <a:off x="5900997" y="3015119"/>
              <a:ext cx="800942" cy="89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73" name="TextBox 16"/>
            <p:cNvSpPr txBox="1"/>
            <p:nvPr/>
          </p:nvSpPr>
          <p:spPr>
            <a:xfrm>
              <a:off x="6902174" y="2800806"/>
              <a:ext cx="4672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5</a:t>
              </a:r>
              <a:endParaRPr lang="en-US" sz="2400" dirty="0"/>
            </a:p>
          </p:txBody>
        </p:sp>
        <p:sp>
          <p:nvSpPr>
            <p:cNvPr id="174" name="TextBox 9"/>
            <p:cNvSpPr txBox="1"/>
            <p:nvPr/>
          </p:nvSpPr>
          <p:spPr>
            <a:xfrm>
              <a:off x="7703116" y="2229301"/>
              <a:ext cx="10360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/>
                <a:t>akhir</a:t>
              </a:r>
              <a:endParaRPr lang="en-US" sz="2400" dirty="0"/>
            </a:p>
          </p:txBody>
        </p:sp>
        <p:cxnSp>
          <p:nvCxnSpPr>
            <p:cNvPr id="175" name="Shape 174"/>
            <p:cNvCxnSpPr>
              <a:stCxn id="174" idx="1"/>
            </p:cNvCxnSpPr>
            <p:nvPr/>
          </p:nvCxnSpPr>
          <p:spPr>
            <a:xfrm rot="10800000" flipV="1">
              <a:off x="7336018" y="2460134"/>
              <a:ext cx="367098" cy="383534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6" name="Straight Arrow Connector 175"/>
            <p:cNvCxnSpPr/>
            <p:nvPr/>
          </p:nvCxnSpPr>
          <p:spPr>
            <a:xfrm>
              <a:off x="4032134" y="3015119"/>
              <a:ext cx="800942" cy="89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77" name="Rectangle 176"/>
            <p:cNvSpPr/>
            <p:nvPr/>
          </p:nvSpPr>
          <p:spPr>
            <a:xfrm>
              <a:off x="1095348" y="2843667"/>
              <a:ext cx="1268157" cy="38519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8" name="Straight Connector 177"/>
            <p:cNvCxnSpPr/>
            <p:nvPr/>
          </p:nvCxnSpPr>
          <p:spPr>
            <a:xfrm rot="5400000">
              <a:off x="1771264" y="3035438"/>
              <a:ext cx="385192" cy="165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9" name="Straight Arrow Connector 178"/>
            <p:cNvCxnSpPr/>
            <p:nvPr/>
          </p:nvCxnSpPr>
          <p:spPr>
            <a:xfrm>
              <a:off x="2163270" y="3015119"/>
              <a:ext cx="800942" cy="89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0" name="Shape 179"/>
            <p:cNvCxnSpPr>
              <a:stCxn id="170" idx="3"/>
            </p:cNvCxnSpPr>
            <p:nvPr/>
          </p:nvCxnSpPr>
          <p:spPr>
            <a:xfrm>
              <a:off x="1103689" y="2445386"/>
              <a:ext cx="348849" cy="412109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81" name="TextBox 180"/>
            <p:cNvSpPr txBox="1"/>
            <p:nvPr/>
          </p:nvSpPr>
          <p:spPr>
            <a:xfrm>
              <a:off x="1381100" y="2824459"/>
              <a:ext cx="4286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2</a:t>
              </a:r>
              <a:endParaRPr lang="en-US" sz="2400" dirty="0"/>
            </a:p>
          </p:txBody>
        </p:sp>
      </p:grpSp>
      <p:sp>
        <p:nvSpPr>
          <p:cNvPr id="190" name="TextBox 189"/>
          <p:cNvSpPr txBox="1"/>
          <p:nvPr/>
        </p:nvSpPr>
        <p:spPr>
          <a:xfrm>
            <a:off x="5248276" y="5457852"/>
            <a:ext cx="435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4</a:t>
            </a:r>
            <a:endParaRPr lang="en-US" sz="2400" dirty="0"/>
          </a:p>
        </p:txBody>
      </p:sp>
      <p:sp>
        <p:nvSpPr>
          <p:cNvPr id="191" name="TextBox 190"/>
          <p:cNvSpPr txBox="1"/>
          <p:nvPr/>
        </p:nvSpPr>
        <p:spPr>
          <a:xfrm>
            <a:off x="3352300" y="5457852"/>
            <a:ext cx="467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</a:t>
            </a:r>
            <a:endParaRPr lang="en-US" sz="2400" dirty="0"/>
          </a:p>
        </p:txBody>
      </p:sp>
      <p:sp>
        <p:nvSpPr>
          <p:cNvPr id="192" name="Content Placeholder 2"/>
          <p:cNvSpPr txBox="1">
            <a:spLocks/>
          </p:cNvSpPr>
          <p:nvPr/>
        </p:nvSpPr>
        <p:spPr>
          <a:xfrm>
            <a:off x="666720" y="4455418"/>
            <a:ext cx="8886952" cy="542916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0" marR="0" lvl="2" indent="0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Data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sudah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tersusun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secara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Ascending:</a:t>
            </a:r>
            <a:endParaRPr kumimoji="0" lang="en-US" sz="2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9" dur="80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0" dur="80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80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0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0" dur="80"/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1" dur="80"/>
                                        <p:tgtEl>
                                          <p:spTgt spid="1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2" dur="80"/>
                                        <p:tgtEl>
                                          <p:spTgt spid="1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0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3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1" grpId="0"/>
      <p:bldP spid="133" grpId="0"/>
      <p:bldP spid="133" grpId="1"/>
      <p:bldP spid="69" grpId="0"/>
      <p:bldP spid="69" grpId="1"/>
      <p:bldP spid="75" grpId="0"/>
      <p:bldP spid="78" grpId="0"/>
      <p:bldP spid="78" grpId="1"/>
      <p:bldP spid="85" grpId="0"/>
      <p:bldP spid="90" grpId="0"/>
      <p:bldP spid="116" grpId="0"/>
      <p:bldP spid="116" grpId="1"/>
      <p:bldP spid="92" grpId="0"/>
      <p:bldP spid="92" grpId="1"/>
      <p:bldP spid="94" grpId="0"/>
      <p:bldP spid="104" grpId="0"/>
      <p:bldP spid="95" grpId="0"/>
      <p:bldP spid="105" grpId="0"/>
      <p:bldP spid="107" grpId="0"/>
      <p:bldP spid="107" grpId="1"/>
      <p:bldP spid="112" grpId="0"/>
      <p:bldP spid="128" grpId="0"/>
      <p:bldP spid="156" grpId="0"/>
      <p:bldP spid="157" grpId="0"/>
      <p:bldP spid="190" grpId="0"/>
      <p:bldP spid="191" grpId="0"/>
      <p:bldP spid="19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750" y="228600"/>
            <a:ext cx="8585200" cy="990600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Penghancuran</a:t>
            </a:r>
            <a:r>
              <a:rPr lang="en-US" b="1" dirty="0" smtClean="0"/>
              <a:t> (Destroy)</a:t>
            </a:r>
            <a:endParaRPr lang="en-US" b="1" dirty="0"/>
          </a:p>
        </p:txBody>
      </p:sp>
      <p:sp>
        <p:nvSpPr>
          <p:cNvPr id="41" name="Content Placeholder 2"/>
          <p:cNvSpPr txBox="1">
            <a:spLocks/>
          </p:cNvSpPr>
          <p:nvPr/>
        </p:nvSpPr>
        <p:spPr>
          <a:xfrm>
            <a:off x="609600" y="1457324"/>
            <a:ext cx="8886952" cy="75723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marL="280988" marR="0" lvl="2" indent="-280988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Proses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menghapus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simpul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satu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persatu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hingga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list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kosong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738158" y="2299832"/>
            <a:ext cx="794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awal</a:t>
            </a:r>
            <a:endParaRPr lang="en-US" sz="2400" dirty="0"/>
          </a:p>
        </p:txBody>
      </p:sp>
      <p:grpSp>
        <p:nvGrpSpPr>
          <p:cNvPr id="56" name="Group 55"/>
          <p:cNvGrpSpPr/>
          <p:nvPr/>
        </p:nvGrpSpPr>
        <p:grpSpPr>
          <a:xfrm>
            <a:off x="4833075" y="2886084"/>
            <a:ext cx="1868864" cy="461665"/>
            <a:chOff x="4833075" y="2886084"/>
            <a:chExt cx="1868864" cy="461665"/>
          </a:xfrm>
        </p:grpSpPr>
        <p:sp>
          <p:nvSpPr>
            <p:cNvPr id="117" name="Rectangle 116"/>
            <p:cNvSpPr/>
            <p:nvPr/>
          </p:nvSpPr>
          <p:spPr>
            <a:xfrm>
              <a:off x="4833075" y="2928946"/>
              <a:ext cx="1268157" cy="38519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8" name="Straight Connector 117"/>
            <p:cNvCxnSpPr/>
            <p:nvPr/>
          </p:nvCxnSpPr>
          <p:spPr>
            <a:xfrm rot="5400000">
              <a:off x="5508991" y="3120716"/>
              <a:ext cx="385192" cy="165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3" name="Straight Arrow Connector 14"/>
            <p:cNvCxnSpPr/>
            <p:nvPr/>
          </p:nvCxnSpPr>
          <p:spPr>
            <a:xfrm>
              <a:off x="5900997" y="3100397"/>
              <a:ext cx="800942" cy="89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4" name="TextBox 113"/>
            <p:cNvSpPr txBox="1"/>
            <p:nvPr/>
          </p:nvSpPr>
          <p:spPr>
            <a:xfrm>
              <a:off x="5100055" y="2886084"/>
              <a:ext cx="4672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4</a:t>
              </a:r>
              <a:endParaRPr lang="en-US" sz="2400" dirty="0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6701939" y="2886084"/>
            <a:ext cx="1268157" cy="461665"/>
            <a:chOff x="6701939" y="2886084"/>
            <a:chExt cx="1268157" cy="461665"/>
          </a:xfrm>
        </p:grpSpPr>
        <p:grpSp>
          <p:nvGrpSpPr>
            <p:cNvPr id="18" name="Group 3"/>
            <p:cNvGrpSpPr/>
            <p:nvPr/>
          </p:nvGrpSpPr>
          <p:grpSpPr>
            <a:xfrm>
              <a:off x="6701939" y="2928946"/>
              <a:ext cx="1268157" cy="385765"/>
              <a:chOff x="1752600" y="3352800"/>
              <a:chExt cx="1219200" cy="534194"/>
            </a:xfrm>
          </p:grpSpPr>
          <p:sp>
            <p:nvSpPr>
              <p:cNvPr id="121" name="Rectangle 120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22" name="Straight Connector 121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15" name="TextBox 16"/>
            <p:cNvSpPr txBox="1"/>
            <p:nvPr/>
          </p:nvSpPr>
          <p:spPr>
            <a:xfrm>
              <a:off x="6902174" y="2886084"/>
              <a:ext cx="4672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5</a:t>
              </a:r>
              <a:endParaRPr lang="en-US" sz="2400" dirty="0"/>
            </a:p>
          </p:txBody>
        </p:sp>
      </p:grpSp>
      <p:sp>
        <p:nvSpPr>
          <p:cNvPr id="108" name="TextBox 9"/>
          <p:cNvSpPr txBox="1"/>
          <p:nvPr/>
        </p:nvSpPr>
        <p:spPr>
          <a:xfrm>
            <a:off x="7703116" y="2314579"/>
            <a:ext cx="1036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akhir</a:t>
            </a:r>
            <a:endParaRPr lang="en-US" sz="2400" dirty="0"/>
          </a:p>
        </p:txBody>
      </p:sp>
      <p:cxnSp>
        <p:nvCxnSpPr>
          <p:cNvPr id="109" name="Shape 108"/>
          <p:cNvCxnSpPr>
            <a:stCxn id="108" idx="1"/>
            <a:endCxn id="121" idx="0"/>
          </p:cNvCxnSpPr>
          <p:nvPr/>
        </p:nvCxnSpPr>
        <p:spPr>
          <a:xfrm rot="10800000" flipV="1">
            <a:off x="7336018" y="2545412"/>
            <a:ext cx="367098" cy="383534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54" name="Group 53"/>
          <p:cNvGrpSpPr/>
          <p:nvPr/>
        </p:nvGrpSpPr>
        <p:grpSpPr>
          <a:xfrm>
            <a:off x="2964211" y="2886084"/>
            <a:ext cx="1868865" cy="461665"/>
            <a:chOff x="2964211" y="2886084"/>
            <a:chExt cx="1868865" cy="461665"/>
          </a:xfrm>
        </p:grpSpPr>
        <p:sp>
          <p:nvSpPr>
            <p:cNvPr id="119" name="Rectangle 118"/>
            <p:cNvSpPr/>
            <p:nvPr/>
          </p:nvSpPr>
          <p:spPr>
            <a:xfrm>
              <a:off x="2964211" y="2928946"/>
              <a:ext cx="1268157" cy="38519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0" name="Straight Connector 119"/>
            <p:cNvCxnSpPr/>
            <p:nvPr/>
          </p:nvCxnSpPr>
          <p:spPr>
            <a:xfrm rot="5400000">
              <a:off x="3640127" y="3120716"/>
              <a:ext cx="385192" cy="165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6" name="TextBox 115"/>
            <p:cNvSpPr txBox="1"/>
            <p:nvPr/>
          </p:nvSpPr>
          <p:spPr>
            <a:xfrm>
              <a:off x="3231192" y="2886084"/>
              <a:ext cx="4672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3</a:t>
              </a:r>
              <a:endParaRPr lang="en-US" sz="2400" dirty="0"/>
            </a:p>
          </p:txBody>
        </p:sp>
        <p:cxnSp>
          <p:nvCxnSpPr>
            <p:cNvPr id="106" name="Straight Arrow Connector 105"/>
            <p:cNvCxnSpPr/>
            <p:nvPr/>
          </p:nvCxnSpPr>
          <p:spPr>
            <a:xfrm>
              <a:off x="4032134" y="3100397"/>
              <a:ext cx="800942" cy="89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2" name="Group 51"/>
          <p:cNvGrpSpPr/>
          <p:nvPr/>
        </p:nvGrpSpPr>
        <p:grpSpPr>
          <a:xfrm>
            <a:off x="1095348" y="2886083"/>
            <a:ext cx="1868864" cy="476414"/>
            <a:chOff x="1095348" y="2886083"/>
            <a:chExt cx="1868864" cy="476414"/>
          </a:xfrm>
        </p:grpSpPr>
        <p:sp>
          <p:nvSpPr>
            <p:cNvPr id="102" name="Rectangle 101"/>
            <p:cNvSpPr/>
            <p:nvPr/>
          </p:nvSpPr>
          <p:spPr>
            <a:xfrm>
              <a:off x="1095348" y="2928945"/>
              <a:ext cx="1268157" cy="385193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3" name="Straight Connector 102"/>
            <p:cNvCxnSpPr/>
            <p:nvPr/>
          </p:nvCxnSpPr>
          <p:spPr>
            <a:xfrm rot="5400000">
              <a:off x="1771264" y="3120716"/>
              <a:ext cx="385193" cy="165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4" name="TextBox 103"/>
            <p:cNvSpPr txBox="1"/>
            <p:nvPr/>
          </p:nvSpPr>
          <p:spPr>
            <a:xfrm>
              <a:off x="1362328" y="2886083"/>
              <a:ext cx="467216" cy="476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2</a:t>
              </a:r>
              <a:endParaRPr lang="en-US" sz="2400" dirty="0"/>
            </a:p>
          </p:txBody>
        </p:sp>
        <p:cxnSp>
          <p:nvCxnSpPr>
            <p:cNvPr id="99" name="Straight Arrow Connector 98"/>
            <p:cNvCxnSpPr/>
            <p:nvPr/>
          </p:nvCxnSpPr>
          <p:spPr>
            <a:xfrm>
              <a:off x="2163270" y="3100397"/>
              <a:ext cx="800942" cy="89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97" name="Shape 96"/>
          <p:cNvCxnSpPr>
            <a:stCxn id="111" idx="3"/>
          </p:cNvCxnSpPr>
          <p:nvPr/>
        </p:nvCxnSpPr>
        <p:spPr>
          <a:xfrm>
            <a:off x="1532317" y="2530664"/>
            <a:ext cx="348849" cy="412109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1" name="Shape 130"/>
          <p:cNvCxnSpPr>
            <a:stCxn id="133" idx="1"/>
          </p:cNvCxnSpPr>
          <p:nvPr/>
        </p:nvCxnSpPr>
        <p:spPr>
          <a:xfrm rot="10800000" flipV="1">
            <a:off x="2024044" y="2545413"/>
            <a:ext cx="285750" cy="39736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3" name="TextBox 132"/>
          <p:cNvSpPr txBox="1"/>
          <p:nvPr/>
        </p:nvSpPr>
        <p:spPr>
          <a:xfrm>
            <a:off x="2309794" y="2314580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phapus</a:t>
            </a:r>
            <a:endParaRPr lang="en-US" sz="2400" dirty="0"/>
          </a:p>
        </p:txBody>
      </p:sp>
      <p:cxnSp>
        <p:nvCxnSpPr>
          <p:cNvPr id="68" name="Shape 67"/>
          <p:cNvCxnSpPr>
            <a:stCxn id="133" idx="3"/>
          </p:cNvCxnSpPr>
          <p:nvPr/>
        </p:nvCxnSpPr>
        <p:spPr>
          <a:xfrm>
            <a:off x="3452802" y="2545413"/>
            <a:ext cx="142876" cy="383521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2595546" y="3286124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awal</a:t>
            </a:r>
            <a:endParaRPr lang="en-US" sz="2400" dirty="0"/>
          </a:p>
        </p:txBody>
      </p:sp>
      <p:grpSp>
        <p:nvGrpSpPr>
          <p:cNvPr id="66" name="Group 65"/>
          <p:cNvGrpSpPr/>
          <p:nvPr/>
        </p:nvGrpSpPr>
        <p:grpSpPr>
          <a:xfrm>
            <a:off x="2910794" y="4000504"/>
            <a:ext cx="357190" cy="357190"/>
            <a:chOff x="8924032" y="3429000"/>
            <a:chExt cx="357190" cy="357190"/>
          </a:xfrm>
        </p:grpSpPr>
        <p:sp>
          <p:nvSpPr>
            <p:cNvPr id="53" name="Rectangle 52"/>
            <p:cNvSpPr/>
            <p:nvPr/>
          </p:nvSpPr>
          <p:spPr>
            <a:xfrm>
              <a:off x="8924032" y="3429000"/>
              <a:ext cx="357190" cy="35719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5" name="Straight Connector 54"/>
            <p:cNvCxnSpPr/>
            <p:nvPr/>
          </p:nvCxnSpPr>
          <p:spPr>
            <a:xfrm rot="5400000">
              <a:off x="8924032" y="3429000"/>
              <a:ext cx="357190" cy="35719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63" name="Straight Arrow Connector 62"/>
          <p:cNvCxnSpPr>
            <a:stCxn id="51" idx="2"/>
          </p:cNvCxnSpPr>
          <p:nvPr/>
        </p:nvCxnSpPr>
        <p:spPr>
          <a:xfrm rot="5400000">
            <a:off x="2966144" y="3871035"/>
            <a:ext cx="252715" cy="62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4095744" y="2285992"/>
            <a:ext cx="794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awal</a:t>
            </a:r>
            <a:endParaRPr lang="en-US" sz="2400" dirty="0"/>
          </a:p>
        </p:txBody>
      </p:sp>
      <p:cxnSp>
        <p:nvCxnSpPr>
          <p:cNvPr id="61" name="Shape 60"/>
          <p:cNvCxnSpPr>
            <a:stCxn id="60" idx="3"/>
          </p:cNvCxnSpPr>
          <p:nvPr/>
        </p:nvCxnSpPr>
        <p:spPr>
          <a:xfrm>
            <a:off x="4889903" y="2516824"/>
            <a:ext cx="348849" cy="412109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6524636" y="1928802"/>
            <a:ext cx="794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awal</a:t>
            </a:r>
            <a:endParaRPr lang="en-US" sz="2400" dirty="0"/>
          </a:p>
        </p:txBody>
      </p:sp>
      <p:cxnSp>
        <p:nvCxnSpPr>
          <p:cNvPr id="78" name="Shape 77"/>
          <p:cNvCxnSpPr/>
          <p:nvPr/>
        </p:nvCxnSpPr>
        <p:spPr>
          <a:xfrm rot="10800000" flipV="1">
            <a:off x="3809994" y="2515054"/>
            <a:ext cx="285750" cy="39736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4824872" y="2855194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phapus</a:t>
            </a:r>
            <a:endParaRPr lang="en-US" sz="2400" dirty="0"/>
          </a:p>
        </p:txBody>
      </p:sp>
      <p:sp>
        <p:nvSpPr>
          <p:cNvPr id="80" name="TextBox 79"/>
          <p:cNvSpPr txBox="1"/>
          <p:nvPr/>
        </p:nvSpPr>
        <p:spPr>
          <a:xfrm>
            <a:off x="4095744" y="3328066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akhir</a:t>
            </a:r>
            <a:endParaRPr lang="en-US" sz="2400" dirty="0"/>
          </a:p>
        </p:txBody>
      </p:sp>
      <p:sp>
        <p:nvSpPr>
          <p:cNvPr id="81" name="TextBox 80"/>
          <p:cNvSpPr txBox="1"/>
          <p:nvPr/>
        </p:nvSpPr>
        <p:spPr>
          <a:xfrm>
            <a:off x="5625438" y="2271244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phapus</a:t>
            </a:r>
            <a:endParaRPr lang="en-US" sz="2400" dirty="0"/>
          </a:p>
        </p:txBody>
      </p:sp>
      <p:cxnSp>
        <p:nvCxnSpPr>
          <p:cNvPr id="82" name="Shape 81"/>
          <p:cNvCxnSpPr/>
          <p:nvPr/>
        </p:nvCxnSpPr>
        <p:spPr>
          <a:xfrm rot="10800000" flipV="1">
            <a:off x="5381630" y="2515054"/>
            <a:ext cx="285750" cy="39736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Elbow Connector 87"/>
          <p:cNvCxnSpPr>
            <a:stCxn id="76" idx="2"/>
          </p:cNvCxnSpPr>
          <p:nvPr/>
        </p:nvCxnSpPr>
        <p:spPr>
          <a:xfrm rot="5400000">
            <a:off x="6632538" y="2639755"/>
            <a:ext cx="538467" cy="3989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>
            <a:off x="5881318" y="3092401"/>
            <a:ext cx="800942" cy="8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90" name="Group 89"/>
          <p:cNvGrpSpPr/>
          <p:nvPr/>
        </p:nvGrpSpPr>
        <p:grpSpPr>
          <a:xfrm>
            <a:off x="4310058" y="4000504"/>
            <a:ext cx="357190" cy="357190"/>
            <a:chOff x="8924032" y="3429000"/>
            <a:chExt cx="357190" cy="357190"/>
          </a:xfrm>
        </p:grpSpPr>
        <p:sp>
          <p:nvSpPr>
            <p:cNvPr id="91" name="Rectangle 90"/>
            <p:cNvSpPr/>
            <p:nvPr/>
          </p:nvSpPr>
          <p:spPr>
            <a:xfrm>
              <a:off x="8924032" y="3429000"/>
              <a:ext cx="357190" cy="35719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2" name="Straight Connector 91"/>
            <p:cNvCxnSpPr/>
            <p:nvPr/>
          </p:nvCxnSpPr>
          <p:spPr>
            <a:xfrm rot="5400000">
              <a:off x="8924032" y="3429000"/>
              <a:ext cx="357190" cy="35719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93" name="Straight Arrow Connector 92"/>
          <p:cNvCxnSpPr/>
          <p:nvPr/>
        </p:nvCxnSpPr>
        <p:spPr>
          <a:xfrm rot="5400000">
            <a:off x="4371630" y="3856287"/>
            <a:ext cx="252715" cy="62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9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8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0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build="p"/>
      <p:bldP spid="111" grpId="0"/>
      <p:bldP spid="111" grpId="1"/>
      <p:bldP spid="108" grpId="0"/>
      <p:bldP spid="108" grpId="1"/>
      <p:bldP spid="133" grpId="0"/>
      <p:bldP spid="133" grpId="1"/>
      <p:bldP spid="133" grpId="2"/>
      <p:bldP spid="133" grpId="3"/>
      <p:bldP spid="51" grpId="0"/>
      <p:bldP spid="60" grpId="0"/>
      <p:bldP spid="60" grpId="1"/>
      <p:bldP spid="76" grpId="0"/>
      <p:bldP spid="76" grpId="1"/>
      <p:bldP spid="79" grpId="0"/>
      <p:bldP spid="79" grpId="1"/>
      <p:bldP spid="80" grpId="0"/>
      <p:bldP spid="81" grpId="0"/>
      <p:bldP spid="81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750" y="228600"/>
            <a:ext cx="8585200" cy="990600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Tugas</a:t>
            </a:r>
            <a:endParaRPr lang="en-US" b="1" dirty="0"/>
          </a:p>
        </p:txBody>
      </p:sp>
      <p:sp>
        <p:nvSpPr>
          <p:cNvPr id="41" name="Content Placeholder 2"/>
          <p:cNvSpPr txBox="1">
            <a:spLocks/>
          </p:cNvSpPr>
          <p:nvPr/>
        </p:nvSpPr>
        <p:spPr>
          <a:xfrm>
            <a:off x="609600" y="1457324"/>
            <a:ext cx="8886952" cy="4900634"/>
          </a:xfrm>
          <a:prstGeom prst="rect">
            <a:avLst/>
          </a:prstGeom>
        </p:spPr>
        <p:txBody>
          <a:bodyPr vert="horz" lIns="91419" tIns="45709" rIns="91419" bIns="45709">
            <a:normAutofit lnSpcReduction="10000"/>
          </a:bodyPr>
          <a:lstStyle/>
          <a:p>
            <a:pPr marL="280988" marR="0" lvl="2" indent="-280988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Buat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algoritma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program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untuk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menu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berikut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</a:t>
            </a:r>
          </a:p>
          <a:p>
            <a:pPr marL="3479800" marR="0" lvl="2" indent="-514350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tabLst/>
              <a:defRPr/>
            </a:pPr>
            <a:r>
              <a:rPr kumimoji="0" lang="en-US" sz="2800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Menu </a:t>
            </a:r>
            <a:r>
              <a:rPr kumimoji="0" lang="en-US" sz="2800" i="0" u="sng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Utama</a:t>
            </a:r>
            <a:endParaRPr kumimoji="0" lang="en-US" sz="2800" i="0" u="sng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79800" marR="0" lvl="2" indent="-514350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buAutoNum type="arabicPeriod"/>
              <a:tabLst/>
              <a:defRPr/>
            </a:pPr>
            <a:r>
              <a:rPr lang="en-US" sz="2800" baseline="0" dirty="0" err="1" smtClean="0"/>
              <a:t>Isi</a:t>
            </a:r>
            <a:r>
              <a:rPr lang="en-US" sz="2800" baseline="0" dirty="0" smtClean="0"/>
              <a:t> Data</a:t>
            </a:r>
          </a:p>
          <a:p>
            <a:pPr marL="3479800" marR="0" lvl="2" indent="-514350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buAutoNum type="arabicPeriod"/>
              <a:tabLst/>
              <a:defRPr/>
            </a:pPr>
            <a:r>
              <a:rPr kumimoji="0" lang="en-US" sz="2800" i="0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Tambah</a:t>
            </a:r>
            <a:r>
              <a:rPr kumimoji="0" lang="en-US" sz="2800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Data</a:t>
            </a:r>
          </a:p>
          <a:p>
            <a:pPr marL="3479800" marR="0" lvl="2" indent="-514350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buAutoNum type="arabicPeriod"/>
              <a:tabLst/>
              <a:defRPr/>
            </a:pPr>
            <a:r>
              <a:rPr lang="en-US" sz="2800" baseline="0" dirty="0" err="1" smtClean="0"/>
              <a:t>Hapus</a:t>
            </a:r>
            <a:r>
              <a:rPr lang="en-US" sz="2800" baseline="0" dirty="0" smtClean="0"/>
              <a:t> </a:t>
            </a:r>
            <a:r>
              <a:rPr lang="en-US" sz="2800" baseline="0" dirty="0" smtClean="0"/>
              <a:t>Data</a:t>
            </a:r>
          </a:p>
          <a:p>
            <a:pPr marL="3479800" marR="0" lvl="2" indent="-514350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buAutoNum type="arabicPeriod"/>
              <a:tabLst/>
              <a:defRPr/>
            </a:pPr>
            <a:r>
              <a:rPr lang="en-US" sz="2800" dirty="0" err="1" smtClean="0"/>
              <a:t>Cari</a:t>
            </a:r>
            <a:r>
              <a:rPr lang="en-US" sz="2800" dirty="0" smtClean="0"/>
              <a:t> Data</a:t>
            </a:r>
            <a:endParaRPr lang="en-US" sz="2800" baseline="0" dirty="0" smtClean="0"/>
          </a:p>
          <a:p>
            <a:pPr marL="3479800" marR="0" lvl="2" indent="-514350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buAutoNum type="arabicPeriod"/>
              <a:tabLst/>
              <a:defRPr/>
            </a:pPr>
            <a:r>
              <a:rPr kumimoji="0" lang="en-US" sz="2800" i="0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Tampil</a:t>
            </a:r>
            <a:r>
              <a:rPr kumimoji="0" lang="en-US" sz="2800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Data</a:t>
            </a:r>
          </a:p>
          <a:p>
            <a:pPr marL="3479800" marR="0" lvl="2" indent="-514350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buAutoNum type="arabicPeriod"/>
              <a:tabLst/>
              <a:defRPr/>
            </a:pPr>
            <a:r>
              <a:rPr lang="en-US" sz="2800" baseline="0" dirty="0" err="1" smtClean="0"/>
              <a:t>Keluar</a:t>
            </a:r>
            <a:endParaRPr lang="en-US" sz="2800" baseline="0" dirty="0" smtClean="0"/>
          </a:p>
          <a:p>
            <a:pPr marL="0" marR="0" lvl="2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tabLst/>
              <a:defRPr/>
            </a:pPr>
            <a:endParaRPr lang="en-US" sz="2800" dirty="0" smtClean="0"/>
          </a:p>
          <a:p>
            <a:pPr marL="0" marR="0" lvl="2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tabLst/>
              <a:defRPr/>
            </a:pPr>
            <a:r>
              <a:rPr lang="en-US" sz="2800" baseline="0" dirty="0" err="1" smtClean="0"/>
              <a:t>Catatan</a:t>
            </a:r>
            <a:r>
              <a:rPr lang="en-US" sz="2800" baseline="0" dirty="0" smtClean="0"/>
              <a:t>: </a:t>
            </a:r>
            <a:r>
              <a:rPr lang="en-US" sz="2800" baseline="0" dirty="0" err="1" smtClean="0"/>
              <a:t>Ketika</a:t>
            </a:r>
            <a:r>
              <a:rPr lang="en-US" sz="2800" baseline="0" dirty="0" smtClean="0"/>
              <a:t> </a:t>
            </a:r>
            <a:r>
              <a:rPr lang="en-US" sz="2800" baseline="0" dirty="0" err="1" smtClean="0"/>
              <a:t>memilih</a:t>
            </a:r>
            <a:r>
              <a:rPr lang="en-US" sz="2800" dirty="0" smtClean="0"/>
              <a:t> menu “</a:t>
            </a:r>
            <a:r>
              <a:rPr lang="en-US" sz="2800" b="1" dirty="0" err="1" smtClean="0">
                <a:solidFill>
                  <a:srgbClr val="FF0000"/>
                </a:solidFill>
              </a:rPr>
              <a:t>tampil</a:t>
            </a:r>
            <a:r>
              <a:rPr lang="en-US" sz="2800" b="1" dirty="0" smtClean="0">
                <a:solidFill>
                  <a:srgbClr val="FF0000"/>
                </a:solidFill>
              </a:rPr>
              <a:t> data</a:t>
            </a:r>
            <a:r>
              <a:rPr lang="en-US" sz="2800" dirty="0" smtClean="0"/>
              <a:t>”, data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sudah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terurut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ketika</a:t>
            </a:r>
            <a:r>
              <a:rPr lang="en-US" sz="2800" dirty="0" smtClean="0"/>
              <a:t> </a:t>
            </a:r>
            <a:r>
              <a:rPr lang="en-US" sz="2800" dirty="0" err="1" smtClean="0"/>
              <a:t>memilih</a:t>
            </a:r>
            <a:r>
              <a:rPr lang="en-US" sz="2800" dirty="0" smtClean="0"/>
              <a:t> menu “</a:t>
            </a:r>
            <a:r>
              <a:rPr lang="en-US" sz="2800" b="1" dirty="0" err="1" smtClean="0">
                <a:solidFill>
                  <a:srgbClr val="FF0000"/>
                </a:solidFill>
              </a:rPr>
              <a:t>keluar</a:t>
            </a:r>
            <a:r>
              <a:rPr lang="en-US" sz="2800" dirty="0" smtClean="0"/>
              <a:t>”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memanggil</a:t>
            </a:r>
            <a:r>
              <a:rPr lang="en-US" sz="2800" dirty="0" smtClean="0"/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modul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penghancuran</a:t>
            </a:r>
            <a:endParaRPr lang="en-US" sz="2800" b="1" baseline="0" dirty="0" smtClean="0">
              <a:solidFill>
                <a:srgbClr val="FF0000"/>
              </a:solidFill>
            </a:endParaRPr>
          </a:p>
          <a:p>
            <a:pPr marL="3479800" marR="0" lvl="2" indent="-514350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tabLst/>
              <a:defRPr/>
            </a:pPr>
            <a:endParaRPr lang="en-US" sz="2800" baseline="0" dirty="0" smtClean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4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4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4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:\Adam Baru\Modul Adam\Pemrograman Berorientasi Objek\Gambar\childrens_question_23604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2634</TotalTime>
  <Words>260</Words>
  <Application>Microsoft Office PowerPoint</Application>
  <PresentationFormat>A4 Paper (210x297 mm)</PresentationFormat>
  <Paragraphs>101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Median</vt:lpstr>
      <vt:lpstr>  SINGLE Linked List </vt:lpstr>
      <vt:lpstr>Pencarian (Searching)</vt:lpstr>
      <vt:lpstr>Pengurutan (Sorting)</vt:lpstr>
      <vt:lpstr>Pengurutan (lanjutan)</vt:lpstr>
      <vt:lpstr>Penghancuran (Destroy)</vt:lpstr>
      <vt:lpstr>Tugas</vt:lpstr>
      <vt:lpstr>Slide 7</vt:lpstr>
    </vt:vector>
  </TitlesOfParts>
  <Company>Teknik Informatika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I - Konsep PBO</dc:title>
  <dc:creator>Adam Mukharil Bachtiar</dc:creator>
  <cp:lastModifiedBy>DosenIF-1</cp:lastModifiedBy>
  <cp:revision>624</cp:revision>
  <dcterms:created xsi:type="dcterms:W3CDTF">2010-02-18T01:05:10Z</dcterms:created>
  <dcterms:modified xsi:type="dcterms:W3CDTF">2012-03-18T11:05:18Z</dcterms:modified>
</cp:coreProperties>
</file>