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97" r:id="rId3"/>
    <p:sldId id="303" r:id="rId4"/>
    <p:sldId id="304" r:id="rId5"/>
    <p:sldId id="305" r:id="rId6"/>
    <p:sldId id="306" r:id="rId7"/>
    <p:sldId id="307" r:id="rId8"/>
    <p:sldId id="309" r:id="rId9"/>
    <p:sldId id="310" r:id="rId10"/>
    <p:sldId id="311" r:id="rId11"/>
    <p:sldId id="312" r:id="rId12"/>
    <p:sldId id="308" r:id="rId13"/>
    <p:sldId id="276" r:id="rId14"/>
    <p:sldId id="277" r:id="rId15"/>
    <p:sldId id="278" r:id="rId16"/>
    <p:sldId id="279" r:id="rId17"/>
    <p:sldId id="280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579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34" autoAdjust="0"/>
    <p:restoredTop sz="89964" autoAdjust="0"/>
  </p:normalViewPr>
  <p:slideViewPr>
    <p:cSldViewPr>
      <p:cViewPr>
        <p:scale>
          <a:sx n="50" d="100"/>
          <a:sy n="50" d="100"/>
        </p:scale>
        <p:origin x="-1854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7AB2F-8CC6-4656-9416-E3809E2FF7D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88B775-1890-43CA-9D5F-AE658D3EF52A}">
      <dgm:prSet/>
      <dgm:spPr/>
      <dgm:t>
        <a:bodyPr/>
        <a:lstStyle/>
        <a:p>
          <a:pPr rtl="0"/>
          <a:r>
            <a:rPr lang="id-ID" dirty="0" smtClean="0"/>
            <a:t>MySQL</a:t>
          </a:r>
          <a:endParaRPr lang="en-US" dirty="0"/>
        </a:p>
      </dgm:t>
    </dgm:pt>
    <dgm:pt modelId="{B789A179-08B5-487C-AF7B-7CAADF238BBD}" type="parTrans" cxnId="{12ADF71B-3A6A-4855-A965-C919AD7F9E24}">
      <dgm:prSet/>
      <dgm:spPr/>
      <dgm:t>
        <a:bodyPr/>
        <a:lstStyle/>
        <a:p>
          <a:endParaRPr lang="en-US"/>
        </a:p>
      </dgm:t>
    </dgm:pt>
    <dgm:pt modelId="{5F59383C-0E65-4745-A408-42A0B6393E60}" type="sibTrans" cxnId="{12ADF71B-3A6A-4855-A965-C919AD7F9E24}">
      <dgm:prSet/>
      <dgm:spPr/>
      <dgm:t>
        <a:bodyPr/>
        <a:lstStyle/>
        <a:p>
          <a:endParaRPr lang="en-US"/>
        </a:p>
      </dgm:t>
    </dgm:pt>
    <dgm:pt modelId="{EE29B8D0-C04B-42B5-AC7C-81A0E9A696A3}">
      <dgm:prSet/>
      <dgm:spPr/>
      <dgm:t>
        <a:bodyPr/>
        <a:lstStyle/>
        <a:p>
          <a:pPr rtl="0"/>
          <a:r>
            <a:rPr lang="en-US" dirty="0" smtClean="0"/>
            <a:t>Oracle</a:t>
          </a:r>
          <a:endParaRPr lang="en-US" dirty="0"/>
        </a:p>
      </dgm:t>
    </dgm:pt>
    <dgm:pt modelId="{23244430-4291-4619-99AD-EA5F827FB2FC}" type="parTrans" cxnId="{58DB3993-BC4E-46B5-A394-4B592C781E0F}">
      <dgm:prSet/>
      <dgm:spPr/>
      <dgm:t>
        <a:bodyPr/>
        <a:lstStyle/>
        <a:p>
          <a:endParaRPr lang="id-ID"/>
        </a:p>
      </dgm:t>
    </dgm:pt>
    <dgm:pt modelId="{BDEB19B1-C117-476D-999C-F0FF223905A7}" type="sibTrans" cxnId="{58DB3993-BC4E-46B5-A394-4B592C781E0F}">
      <dgm:prSet/>
      <dgm:spPr/>
      <dgm:t>
        <a:bodyPr/>
        <a:lstStyle/>
        <a:p>
          <a:endParaRPr lang="id-ID"/>
        </a:p>
      </dgm:t>
    </dgm:pt>
    <dgm:pt modelId="{1A38AEB1-C89A-4041-9E3F-82C27E90A6E0}">
      <dgm:prSet/>
      <dgm:spPr/>
      <dgm:t>
        <a:bodyPr/>
        <a:lstStyle/>
        <a:p>
          <a:pPr rtl="0"/>
          <a:r>
            <a:rPr lang="id-ID" smtClean="0"/>
            <a:t>Firebird</a:t>
          </a:r>
          <a:endParaRPr lang="en-US" dirty="0"/>
        </a:p>
      </dgm:t>
    </dgm:pt>
    <dgm:pt modelId="{C2837C9C-EDD8-4E04-BDAF-D5053C182999}" type="parTrans" cxnId="{5D4EB417-A93D-4062-B4DE-FDBB57D1A016}">
      <dgm:prSet/>
      <dgm:spPr/>
      <dgm:t>
        <a:bodyPr/>
        <a:lstStyle/>
        <a:p>
          <a:endParaRPr lang="id-ID"/>
        </a:p>
      </dgm:t>
    </dgm:pt>
    <dgm:pt modelId="{26C517CF-F1A3-4E9F-A9BD-F15680741477}" type="sibTrans" cxnId="{5D4EB417-A93D-4062-B4DE-FDBB57D1A016}">
      <dgm:prSet/>
      <dgm:spPr/>
      <dgm:t>
        <a:bodyPr/>
        <a:lstStyle/>
        <a:p>
          <a:endParaRPr lang="id-ID"/>
        </a:p>
      </dgm:t>
    </dgm:pt>
    <dgm:pt modelId="{ABAF0B3F-6DDE-4CCC-9A5B-38EC7F89BC99}" type="pres">
      <dgm:prSet presAssocID="{5117AB2F-8CC6-4656-9416-E3809E2FF7D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3FB69B1-109B-44B2-B70F-F7EA4BCECC41}" type="pres">
      <dgm:prSet presAssocID="{2688B775-1890-43CA-9D5F-AE658D3EF52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4B32DA1-4223-405E-9BB4-DB320EF771A8}" type="pres">
      <dgm:prSet presAssocID="{5F59383C-0E65-4745-A408-42A0B6393E60}" presName="spacer" presStyleCnt="0"/>
      <dgm:spPr/>
    </dgm:pt>
    <dgm:pt modelId="{2FE13B04-4A7F-4301-96F5-51C44EB9EC64}" type="pres">
      <dgm:prSet presAssocID="{EE29B8D0-C04B-42B5-AC7C-81A0E9A696A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75ED2-C922-44C1-B4D0-FF8D1F594CDD}" type="pres">
      <dgm:prSet presAssocID="{BDEB19B1-C117-476D-999C-F0FF223905A7}" presName="spacer" presStyleCnt="0"/>
      <dgm:spPr/>
    </dgm:pt>
    <dgm:pt modelId="{82AF3E63-87C0-4386-8683-E0131761FABD}" type="pres">
      <dgm:prSet presAssocID="{1A38AEB1-C89A-4041-9E3F-82C27E90A6E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BA431EF2-EE07-4AFA-8738-54B78CFEBC06}" type="presOf" srcId="{5117AB2F-8CC6-4656-9416-E3809E2FF7DF}" destId="{ABAF0B3F-6DDE-4CCC-9A5B-38EC7F89BC99}" srcOrd="0" destOrd="0" presId="urn:microsoft.com/office/officeart/2005/8/layout/vList2"/>
    <dgm:cxn modelId="{5D4EB417-A93D-4062-B4DE-FDBB57D1A016}" srcId="{5117AB2F-8CC6-4656-9416-E3809E2FF7DF}" destId="{1A38AEB1-C89A-4041-9E3F-82C27E90A6E0}" srcOrd="2" destOrd="0" parTransId="{C2837C9C-EDD8-4E04-BDAF-D5053C182999}" sibTransId="{26C517CF-F1A3-4E9F-A9BD-F15680741477}"/>
    <dgm:cxn modelId="{EE945E3C-6EB0-40A3-AF90-9A30D4CCBDF5}" type="presOf" srcId="{2688B775-1890-43CA-9D5F-AE658D3EF52A}" destId="{13FB69B1-109B-44B2-B70F-F7EA4BCECC41}" srcOrd="0" destOrd="0" presId="urn:microsoft.com/office/officeart/2005/8/layout/vList2"/>
    <dgm:cxn modelId="{12ADF71B-3A6A-4855-A965-C919AD7F9E24}" srcId="{5117AB2F-8CC6-4656-9416-E3809E2FF7DF}" destId="{2688B775-1890-43CA-9D5F-AE658D3EF52A}" srcOrd="0" destOrd="0" parTransId="{B789A179-08B5-487C-AF7B-7CAADF238BBD}" sibTransId="{5F59383C-0E65-4745-A408-42A0B6393E60}"/>
    <dgm:cxn modelId="{81D18879-16BD-4A0C-9FDE-2520294B5CF0}" type="presOf" srcId="{1A38AEB1-C89A-4041-9E3F-82C27E90A6E0}" destId="{82AF3E63-87C0-4386-8683-E0131761FABD}" srcOrd="0" destOrd="0" presId="urn:microsoft.com/office/officeart/2005/8/layout/vList2"/>
    <dgm:cxn modelId="{DA39DE7F-4E20-4F17-BADC-AFFEF49E8497}" type="presOf" srcId="{EE29B8D0-C04B-42B5-AC7C-81A0E9A696A3}" destId="{2FE13B04-4A7F-4301-96F5-51C44EB9EC64}" srcOrd="0" destOrd="0" presId="urn:microsoft.com/office/officeart/2005/8/layout/vList2"/>
    <dgm:cxn modelId="{58DB3993-BC4E-46B5-A394-4B592C781E0F}" srcId="{5117AB2F-8CC6-4656-9416-E3809E2FF7DF}" destId="{EE29B8D0-C04B-42B5-AC7C-81A0E9A696A3}" srcOrd="1" destOrd="0" parTransId="{23244430-4291-4619-99AD-EA5F827FB2FC}" sibTransId="{BDEB19B1-C117-476D-999C-F0FF223905A7}"/>
    <dgm:cxn modelId="{27F96934-770D-47D1-9A62-7DF2F715AA89}" type="presParOf" srcId="{ABAF0B3F-6DDE-4CCC-9A5B-38EC7F89BC99}" destId="{13FB69B1-109B-44B2-B70F-F7EA4BCECC41}" srcOrd="0" destOrd="0" presId="urn:microsoft.com/office/officeart/2005/8/layout/vList2"/>
    <dgm:cxn modelId="{A776C8FD-63DB-427D-9C63-D23FD50A305D}" type="presParOf" srcId="{ABAF0B3F-6DDE-4CCC-9A5B-38EC7F89BC99}" destId="{74B32DA1-4223-405E-9BB4-DB320EF771A8}" srcOrd="1" destOrd="0" presId="urn:microsoft.com/office/officeart/2005/8/layout/vList2"/>
    <dgm:cxn modelId="{E36019E5-CFED-4724-BCDA-746CCE702A13}" type="presParOf" srcId="{ABAF0B3F-6DDE-4CCC-9A5B-38EC7F89BC99}" destId="{2FE13B04-4A7F-4301-96F5-51C44EB9EC64}" srcOrd="2" destOrd="0" presId="urn:microsoft.com/office/officeart/2005/8/layout/vList2"/>
    <dgm:cxn modelId="{6CEE7B6B-1652-41EA-8166-71A6BAF0F2EE}" type="presParOf" srcId="{ABAF0B3F-6DDE-4CCC-9A5B-38EC7F89BC99}" destId="{A6675ED2-C922-44C1-B4D0-FF8D1F594CDD}" srcOrd="3" destOrd="0" presId="urn:microsoft.com/office/officeart/2005/8/layout/vList2"/>
    <dgm:cxn modelId="{4685DB71-4FD5-4968-8368-5E5ECEE6149D}" type="presParOf" srcId="{ABAF0B3F-6DDE-4CCC-9A5B-38EC7F89BC99}" destId="{82AF3E63-87C0-4386-8683-E0131761FABD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25836-9B1E-47F3-BC26-ABA4D10F05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741F087-C700-4AC7-8BA5-36D82846A0D3}">
      <dgm:prSet/>
      <dgm:spPr/>
      <dgm:t>
        <a:bodyPr/>
        <a:lstStyle/>
        <a:p>
          <a:pPr rtl="0"/>
          <a:r>
            <a:rPr lang="en-US" dirty="0" err="1" smtClean="0"/>
            <a:t>Nama</a:t>
          </a:r>
          <a:r>
            <a:rPr lang="en-US" dirty="0" smtClean="0"/>
            <a:t> </a:t>
          </a:r>
          <a:r>
            <a:rPr lang="en-US" dirty="0" err="1" smtClean="0"/>
            <a:t>arus</a:t>
          </a:r>
          <a:r>
            <a:rPr lang="en-US" dirty="0" smtClean="0"/>
            <a:t> data</a:t>
          </a:r>
          <a:endParaRPr lang="en-US" dirty="0"/>
        </a:p>
      </dgm:t>
    </dgm:pt>
    <dgm:pt modelId="{72889F6A-D77D-404A-AF7D-911F6ED6E280}" type="parTrans" cxnId="{0D61DAAD-A671-4B80-8FCF-B94388B90A11}">
      <dgm:prSet/>
      <dgm:spPr/>
      <dgm:t>
        <a:bodyPr/>
        <a:lstStyle/>
        <a:p>
          <a:endParaRPr lang="en-US"/>
        </a:p>
      </dgm:t>
    </dgm:pt>
    <dgm:pt modelId="{40186A2C-244B-4594-8FF0-2C714B383704}" type="sibTrans" cxnId="{0D61DAAD-A671-4B80-8FCF-B94388B90A11}">
      <dgm:prSet/>
      <dgm:spPr/>
      <dgm:t>
        <a:bodyPr/>
        <a:lstStyle/>
        <a:p>
          <a:endParaRPr lang="en-US"/>
        </a:p>
      </dgm:t>
    </dgm:pt>
    <dgm:pt modelId="{AE2F32B8-DF8A-46D2-A75A-E3327E7807B3}">
      <dgm:prSet/>
      <dgm:spPr/>
      <dgm:t>
        <a:bodyPr/>
        <a:lstStyle/>
        <a:p>
          <a:pPr rtl="0"/>
          <a:r>
            <a:rPr lang="en-US" dirty="0" smtClean="0"/>
            <a:t>Alias</a:t>
          </a:r>
          <a:endParaRPr lang="en-US" dirty="0"/>
        </a:p>
      </dgm:t>
    </dgm:pt>
    <dgm:pt modelId="{E286BBDD-D591-4B93-97DA-BC3CA4E552DF}" type="parTrans" cxnId="{DD863872-2FEE-4D10-812E-7AAEB520F3B0}">
      <dgm:prSet/>
      <dgm:spPr/>
      <dgm:t>
        <a:bodyPr/>
        <a:lstStyle/>
        <a:p>
          <a:endParaRPr lang="en-US"/>
        </a:p>
      </dgm:t>
    </dgm:pt>
    <dgm:pt modelId="{BAE87E3E-5BFA-4D10-A935-1A129C22EDE7}" type="sibTrans" cxnId="{DD863872-2FEE-4D10-812E-7AAEB520F3B0}">
      <dgm:prSet/>
      <dgm:spPr/>
      <dgm:t>
        <a:bodyPr/>
        <a:lstStyle/>
        <a:p>
          <a:endParaRPr lang="en-US"/>
        </a:p>
      </dgm:t>
    </dgm:pt>
    <dgm:pt modelId="{62481D1C-B68E-4128-829D-ED92F861C867}">
      <dgm:prSet/>
      <dgm:spPr/>
      <dgm:t>
        <a:bodyPr/>
        <a:lstStyle/>
        <a:p>
          <a:pPr rtl="0"/>
          <a:r>
            <a:rPr lang="en-US" dirty="0" err="1" smtClean="0"/>
            <a:t>Bentuk</a:t>
          </a:r>
          <a:r>
            <a:rPr lang="en-US" dirty="0" smtClean="0"/>
            <a:t> data.</a:t>
          </a:r>
          <a:endParaRPr lang="en-US" dirty="0"/>
        </a:p>
      </dgm:t>
    </dgm:pt>
    <dgm:pt modelId="{08507E19-C4E6-423C-9D0E-295CE0B56E09}" type="parTrans" cxnId="{BE59EB08-CE9B-4880-A55E-5D6B756F6BB8}">
      <dgm:prSet/>
      <dgm:spPr/>
      <dgm:t>
        <a:bodyPr/>
        <a:lstStyle/>
        <a:p>
          <a:endParaRPr lang="en-US"/>
        </a:p>
      </dgm:t>
    </dgm:pt>
    <dgm:pt modelId="{BA7D8955-DC09-4DE5-BD5C-70EFAB26C7B6}" type="sibTrans" cxnId="{BE59EB08-CE9B-4880-A55E-5D6B756F6BB8}">
      <dgm:prSet/>
      <dgm:spPr/>
      <dgm:t>
        <a:bodyPr/>
        <a:lstStyle/>
        <a:p>
          <a:endParaRPr lang="en-US"/>
        </a:p>
      </dgm:t>
    </dgm:pt>
    <dgm:pt modelId="{667F8F0D-9A7A-4736-84FF-3FBF3A7E35C0}">
      <dgm:prSet/>
      <dgm:spPr/>
      <dgm:t>
        <a:bodyPr/>
        <a:lstStyle/>
        <a:p>
          <a:pPr rtl="0"/>
          <a:r>
            <a:rPr lang="en-US" dirty="0" err="1" smtClean="0"/>
            <a:t>Arus</a:t>
          </a:r>
          <a:r>
            <a:rPr lang="en-US" dirty="0" smtClean="0"/>
            <a:t> data</a:t>
          </a:r>
          <a:endParaRPr lang="en-US" dirty="0"/>
        </a:p>
      </dgm:t>
    </dgm:pt>
    <dgm:pt modelId="{0F7C3AF8-1636-4986-8A72-4C20E9D274A2}" type="parTrans" cxnId="{C32C9228-BBF4-4472-9531-0F8456C3A4F2}">
      <dgm:prSet/>
      <dgm:spPr/>
      <dgm:t>
        <a:bodyPr/>
        <a:lstStyle/>
        <a:p>
          <a:endParaRPr lang="en-US"/>
        </a:p>
      </dgm:t>
    </dgm:pt>
    <dgm:pt modelId="{92E8C023-58A8-44C2-B82A-D4D28D219502}" type="sibTrans" cxnId="{C32C9228-BBF4-4472-9531-0F8456C3A4F2}">
      <dgm:prSet/>
      <dgm:spPr/>
      <dgm:t>
        <a:bodyPr/>
        <a:lstStyle/>
        <a:p>
          <a:endParaRPr lang="en-US"/>
        </a:p>
      </dgm:t>
    </dgm:pt>
    <dgm:pt modelId="{8BABC9D6-4123-4710-9FE6-C40ACE095D31}">
      <dgm:prSet/>
      <dgm:spPr/>
      <dgm:t>
        <a:bodyPr/>
        <a:lstStyle/>
        <a:p>
          <a:pPr rtl="0"/>
          <a:r>
            <a:rPr lang="en-US" dirty="0" err="1" smtClean="0"/>
            <a:t>Penjelasan</a:t>
          </a:r>
          <a:r>
            <a:rPr lang="en-US" dirty="0" smtClean="0"/>
            <a:t>.</a:t>
          </a:r>
          <a:endParaRPr lang="en-US" dirty="0"/>
        </a:p>
      </dgm:t>
    </dgm:pt>
    <dgm:pt modelId="{2F2F73B9-7F47-43BA-B5C5-50883EFDB487}" type="parTrans" cxnId="{96C8E8B4-F53C-4B85-B632-5D3233D7AAA8}">
      <dgm:prSet/>
      <dgm:spPr/>
      <dgm:t>
        <a:bodyPr/>
        <a:lstStyle/>
        <a:p>
          <a:endParaRPr lang="en-US"/>
        </a:p>
      </dgm:t>
    </dgm:pt>
    <dgm:pt modelId="{6D8E087D-0B2F-40FD-A4E1-AA59424E98C8}" type="sibTrans" cxnId="{96C8E8B4-F53C-4B85-B632-5D3233D7AAA8}">
      <dgm:prSet/>
      <dgm:spPr/>
      <dgm:t>
        <a:bodyPr/>
        <a:lstStyle/>
        <a:p>
          <a:endParaRPr lang="en-US"/>
        </a:p>
      </dgm:t>
    </dgm:pt>
    <dgm:pt modelId="{EF277C99-2800-4DB6-9DC5-FAF57EF04448}">
      <dgm:prSet/>
      <dgm:spPr/>
      <dgm:t>
        <a:bodyPr/>
        <a:lstStyle/>
        <a:p>
          <a:pPr rtl="0"/>
          <a:r>
            <a:rPr lang="en-US" dirty="0" err="1" smtClean="0"/>
            <a:t>Periode</a:t>
          </a:r>
          <a:r>
            <a:rPr lang="en-US" dirty="0" smtClean="0"/>
            <a:t>.</a:t>
          </a:r>
          <a:endParaRPr lang="en-US" dirty="0"/>
        </a:p>
      </dgm:t>
    </dgm:pt>
    <dgm:pt modelId="{4C9EF408-F5BC-4CFF-A5EB-0D5B8597F1F1}" type="parTrans" cxnId="{CF4082D6-7FF7-40BA-9A67-72CD46DD2AC6}">
      <dgm:prSet/>
      <dgm:spPr/>
      <dgm:t>
        <a:bodyPr/>
        <a:lstStyle/>
        <a:p>
          <a:endParaRPr lang="en-US"/>
        </a:p>
      </dgm:t>
    </dgm:pt>
    <dgm:pt modelId="{007E0735-2E57-417D-9340-9370823C7ECC}" type="sibTrans" cxnId="{CF4082D6-7FF7-40BA-9A67-72CD46DD2AC6}">
      <dgm:prSet/>
      <dgm:spPr/>
      <dgm:t>
        <a:bodyPr/>
        <a:lstStyle/>
        <a:p>
          <a:endParaRPr lang="en-US"/>
        </a:p>
      </dgm:t>
    </dgm:pt>
    <dgm:pt modelId="{7958D551-D987-4F5E-BECA-3649FC264F42}">
      <dgm:prSet/>
      <dgm:spPr/>
      <dgm:t>
        <a:bodyPr/>
        <a:lstStyle/>
        <a:p>
          <a:pPr rtl="0"/>
          <a:r>
            <a:rPr lang="en-US" dirty="0" smtClean="0"/>
            <a:t>Volume</a:t>
          </a:r>
          <a:endParaRPr lang="en-US" dirty="0"/>
        </a:p>
      </dgm:t>
    </dgm:pt>
    <dgm:pt modelId="{A1EDEE12-169E-4D8A-B14E-FB1E14AF9732}" type="parTrans" cxnId="{FE72FCB1-5241-41B2-B396-7AE8275C74A6}">
      <dgm:prSet/>
      <dgm:spPr/>
      <dgm:t>
        <a:bodyPr/>
        <a:lstStyle/>
        <a:p>
          <a:endParaRPr lang="en-US"/>
        </a:p>
      </dgm:t>
    </dgm:pt>
    <dgm:pt modelId="{A4EB9F00-BB70-4F13-BB3C-20DE830195EC}" type="sibTrans" cxnId="{FE72FCB1-5241-41B2-B396-7AE8275C74A6}">
      <dgm:prSet/>
      <dgm:spPr/>
      <dgm:t>
        <a:bodyPr/>
        <a:lstStyle/>
        <a:p>
          <a:endParaRPr lang="en-US"/>
        </a:p>
      </dgm:t>
    </dgm:pt>
    <dgm:pt modelId="{37528F86-3CE4-4E6A-A8D6-D7AFC38696E4}">
      <dgm:prSet/>
      <dgm:spPr/>
      <dgm:t>
        <a:bodyPr/>
        <a:lstStyle/>
        <a:p>
          <a:pPr rtl="0"/>
          <a:r>
            <a:rPr lang="en-US" dirty="0" err="1" smtClean="0"/>
            <a:t>Struktur</a:t>
          </a:r>
          <a:r>
            <a:rPr lang="en-US" dirty="0" smtClean="0"/>
            <a:t> Data</a:t>
          </a:r>
          <a:endParaRPr lang="en-US" dirty="0"/>
        </a:p>
      </dgm:t>
    </dgm:pt>
    <dgm:pt modelId="{70A8C368-B6F1-4B78-A218-B79677F38533}" type="parTrans" cxnId="{8A9D84E1-6FAD-4457-B59A-A18165ECB18F}">
      <dgm:prSet/>
      <dgm:spPr/>
      <dgm:t>
        <a:bodyPr/>
        <a:lstStyle/>
        <a:p>
          <a:endParaRPr lang="en-US"/>
        </a:p>
      </dgm:t>
    </dgm:pt>
    <dgm:pt modelId="{98EDD9BE-69DA-46EC-A4FB-EDA9CDB11887}" type="sibTrans" cxnId="{8A9D84E1-6FAD-4457-B59A-A18165ECB18F}">
      <dgm:prSet/>
      <dgm:spPr/>
      <dgm:t>
        <a:bodyPr/>
        <a:lstStyle/>
        <a:p>
          <a:endParaRPr lang="en-US"/>
        </a:p>
      </dgm:t>
    </dgm:pt>
    <dgm:pt modelId="{61D49AC1-7F00-4149-B6EF-AA338242CEDE}" type="pres">
      <dgm:prSet presAssocID="{00325836-9B1E-47F3-BC26-ABA4D10F05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41FDA1-3814-45CB-8C9F-D7F21C4BB2EF}" type="pres">
      <dgm:prSet presAssocID="{A741F087-C700-4AC7-8BA5-36D82846A0D3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446EF-28D8-4A66-9B12-CCD25AFC7AC8}" type="pres">
      <dgm:prSet presAssocID="{40186A2C-244B-4594-8FF0-2C714B383704}" presName="spacer" presStyleCnt="0"/>
      <dgm:spPr/>
    </dgm:pt>
    <dgm:pt modelId="{A962C26B-4D63-446A-8D85-18A60B11E9DC}" type="pres">
      <dgm:prSet presAssocID="{AE2F32B8-DF8A-46D2-A75A-E3327E7807B3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2F666-2395-42FC-AF40-8ED973C909E3}" type="pres">
      <dgm:prSet presAssocID="{BAE87E3E-5BFA-4D10-A935-1A129C22EDE7}" presName="spacer" presStyleCnt="0"/>
      <dgm:spPr/>
    </dgm:pt>
    <dgm:pt modelId="{82A7EF27-89DF-4397-9FF5-179FEBF2B7A1}" type="pres">
      <dgm:prSet presAssocID="{62481D1C-B68E-4128-829D-ED92F861C867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DD2C2-9E1C-4358-989E-76C68CDCF04D}" type="pres">
      <dgm:prSet presAssocID="{BA7D8955-DC09-4DE5-BD5C-70EFAB26C7B6}" presName="spacer" presStyleCnt="0"/>
      <dgm:spPr/>
    </dgm:pt>
    <dgm:pt modelId="{04A37E0E-EF7E-4569-A0B0-1F379B85AA13}" type="pres">
      <dgm:prSet presAssocID="{667F8F0D-9A7A-4736-84FF-3FBF3A7E35C0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C5BDD-5D8B-47D4-8DEA-1418FD013657}" type="pres">
      <dgm:prSet presAssocID="{92E8C023-58A8-44C2-B82A-D4D28D219502}" presName="spacer" presStyleCnt="0"/>
      <dgm:spPr/>
    </dgm:pt>
    <dgm:pt modelId="{153C85F8-588F-40BF-AAED-5638D636E194}" type="pres">
      <dgm:prSet presAssocID="{8BABC9D6-4123-4710-9FE6-C40ACE095D31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30A3B-8EEB-4D3C-96FC-D3B778EB5FC7}" type="pres">
      <dgm:prSet presAssocID="{6D8E087D-0B2F-40FD-A4E1-AA59424E98C8}" presName="spacer" presStyleCnt="0"/>
      <dgm:spPr/>
    </dgm:pt>
    <dgm:pt modelId="{0BF84005-867E-45A6-B2C7-C08A73F29033}" type="pres">
      <dgm:prSet presAssocID="{EF277C99-2800-4DB6-9DC5-FAF57EF0444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D06572-A6AE-454A-AAD6-BEF479D212CD}" type="pres">
      <dgm:prSet presAssocID="{007E0735-2E57-417D-9340-9370823C7ECC}" presName="spacer" presStyleCnt="0"/>
      <dgm:spPr/>
    </dgm:pt>
    <dgm:pt modelId="{134E3F40-A1DA-4C90-B037-B84B4F524C5F}" type="pres">
      <dgm:prSet presAssocID="{7958D551-D987-4F5E-BECA-3649FC264F42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A4C7C-64BE-44A0-9AB7-CAF7D369E617}" type="pres">
      <dgm:prSet presAssocID="{A4EB9F00-BB70-4F13-BB3C-20DE830195EC}" presName="spacer" presStyleCnt="0"/>
      <dgm:spPr/>
    </dgm:pt>
    <dgm:pt modelId="{50F988F6-0884-4145-B150-9A5CF5B1CECD}" type="pres">
      <dgm:prSet presAssocID="{37528F86-3CE4-4E6A-A8D6-D7AFC38696E4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2C9228-BBF4-4472-9531-0F8456C3A4F2}" srcId="{00325836-9B1E-47F3-BC26-ABA4D10F05D7}" destId="{667F8F0D-9A7A-4736-84FF-3FBF3A7E35C0}" srcOrd="3" destOrd="0" parTransId="{0F7C3AF8-1636-4986-8A72-4C20E9D274A2}" sibTransId="{92E8C023-58A8-44C2-B82A-D4D28D219502}"/>
    <dgm:cxn modelId="{0D61DAAD-A671-4B80-8FCF-B94388B90A11}" srcId="{00325836-9B1E-47F3-BC26-ABA4D10F05D7}" destId="{A741F087-C700-4AC7-8BA5-36D82846A0D3}" srcOrd="0" destOrd="0" parTransId="{72889F6A-D77D-404A-AF7D-911F6ED6E280}" sibTransId="{40186A2C-244B-4594-8FF0-2C714B383704}"/>
    <dgm:cxn modelId="{1275A37A-C394-4270-BA56-3B8C2E71F668}" type="presOf" srcId="{667F8F0D-9A7A-4736-84FF-3FBF3A7E35C0}" destId="{04A37E0E-EF7E-4569-A0B0-1F379B85AA13}" srcOrd="0" destOrd="0" presId="urn:microsoft.com/office/officeart/2005/8/layout/vList2"/>
    <dgm:cxn modelId="{294FEFFE-8360-4D36-A115-C0ABFA4094B5}" type="presOf" srcId="{A741F087-C700-4AC7-8BA5-36D82846A0D3}" destId="{0241FDA1-3814-45CB-8C9F-D7F21C4BB2EF}" srcOrd="0" destOrd="0" presId="urn:microsoft.com/office/officeart/2005/8/layout/vList2"/>
    <dgm:cxn modelId="{A279CF8D-AA9F-42A3-99A0-C0AE18953001}" type="presOf" srcId="{62481D1C-B68E-4128-829D-ED92F861C867}" destId="{82A7EF27-89DF-4397-9FF5-179FEBF2B7A1}" srcOrd="0" destOrd="0" presId="urn:microsoft.com/office/officeart/2005/8/layout/vList2"/>
    <dgm:cxn modelId="{D9321B2B-1AE8-46D0-9F0B-CCFC27974EA1}" type="presOf" srcId="{EF277C99-2800-4DB6-9DC5-FAF57EF04448}" destId="{0BF84005-867E-45A6-B2C7-C08A73F29033}" srcOrd="0" destOrd="0" presId="urn:microsoft.com/office/officeart/2005/8/layout/vList2"/>
    <dgm:cxn modelId="{96C8E8B4-F53C-4B85-B632-5D3233D7AAA8}" srcId="{00325836-9B1E-47F3-BC26-ABA4D10F05D7}" destId="{8BABC9D6-4123-4710-9FE6-C40ACE095D31}" srcOrd="4" destOrd="0" parTransId="{2F2F73B9-7F47-43BA-B5C5-50883EFDB487}" sibTransId="{6D8E087D-0B2F-40FD-A4E1-AA59424E98C8}"/>
    <dgm:cxn modelId="{9325A0EA-E5A8-423C-A471-A3CD20C28ED8}" type="presOf" srcId="{00325836-9B1E-47F3-BC26-ABA4D10F05D7}" destId="{61D49AC1-7F00-4149-B6EF-AA338242CEDE}" srcOrd="0" destOrd="0" presId="urn:microsoft.com/office/officeart/2005/8/layout/vList2"/>
    <dgm:cxn modelId="{2F988C0A-6E43-4554-80C6-6CF0D78A7247}" type="presOf" srcId="{8BABC9D6-4123-4710-9FE6-C40ACE095D31}" destId="{153C85F8-588F-40BF-AAED-5638D636E194}" srcOrd="0" destOrd="0" presId="urn:microsoft.com/office/officeart/2005/8/layout/vList2"/>
    <dgm:cxn modelId="{8A9D84E1-6FAD-4457-B59A-A18165ECB18F}" srcId="{00325836-9B1E-47F3-BC26-ABA4D10F05D7}" destId="{37528F86-3CE4-4E6A-A8D6-D7AFC38696E4}" srcOrd="7" destOrd="0" parTransId="{70A8C368-B6F1-4B78-A218-B79677F38533}" sibTransId="{98EDD9BE-69DA-46EC-A4FB-EDA9CDB11887}"/>
    <dgm:cxn modelId="{DD863872-2FEE-4D10-812E-7AAEB520F3B0}" srcId="{00325836-9B1E-47F3-BC26-ABA4D10F05D7}" destId="{AE2F32B8-DF8A-46D2-A75A-E3327E7807B3}" srcOrd="1" destOrd="0" parTransId="{E286BBDD-D591-4B93-97DA-BC3CA4E552DF}" sibTransId="{BAE87E3E-5BFA-4D10-A935-1A129C22EDE7}"/>
    <dgm:cxn modelId="{1248D979-7248-4B18-AED2-F28334B98468}" type="presOf" srcId="{AE2F32B8-DF8A-46D2-A75A-E3327E7807B3}" destId="{A962C26B-4D63-446A-8D85-18A60B11E9DC}" srcOrd="0" destOrd="0" presId="urn:microsoft.com/office/officeart/2005/8/layout/vList2"/>
    <dgm:cxn modelId="{BE59EB08-CE9B-4880-A55E-5D6B756F6BB8}" srcId="{00325836-9B1E-47F3-BC26-ABA4D10F05D7}" destId="{62481D1C-B68E-4128-829D-ED92F861C867}" srcOrd="2" destOrd="0" parTransId="{08507E19-C4E6-423C-9D0E-295CE0B56E09}" sibTransId="{BA7D8955-DC09-4DE5-BD5C-70EFAB26C7B6}"/>
    <dgm:cxn modelId="{71B2C65D-7E1B-415B-AD5B-2BE798D49B67}" type="presOf" srcId="{7958D551-D987-4F5E-BECA-3649FC264F42}" destId="{134E3F40-A1DA-4C90-B037-B84B4F524C5F}" srcOrd="0" destOrd="0" presId="urn:microsoft.com/office/officeart/2005/8/layout/vList2"/>
    <dgm:cxn modelId="{CF4082D6-7FF7-40BA-9A67-72CD46DD2AC6}" srcId="{00325836-9B1E-47F3-BC26-ABA4D10F05D7}" destId="{EF277C99-2800-4DB6-9DC5-FAF57EF04448}" srcOrd="5" destOrd="0" parTransId="{4C9EF408-F5BC-4CFF-A5EB-0D5B8597F1F1}" sibTransId="{007E0735-2E57-417D-9340-9370823C7ECC}"/>
    <dgm:cxn modelId="{99B6B010-8F64-42E5-8675-7D36206745F5}" type="presOf" srcId="{37528F86-3CE4-4E6A-A8D6-D7AFC38696E4}" destId="{50F988F6-0884-4145-B150-9A5CF5B1CECD}" srcOrd="0" destOrd="0" presId="urn:microsoft.com/office/officeart/2005/8/layout/vList2"/>
    <dgm:cxn modelId="{FE72FCB1-5241-41B2-B396-7AE8275C74A6}" srcId="{00325836-9B1E-47F3-BC26-ABA4D10F05D7}" destId="{7958D551-D987-4F5E-BECA-3649FC264F42}" srcOrd="6" destOrd="0" parTransId="{A1EDEE12-169E-4D8A-B14E-FB1E14AF9732}" sibTransId="{A4EB9F00-BB70-4F13-BB3C-20DE830195EC}"/>
    <dgm:cxn modelId="{538E0B84-F3DA-4D9F-8C61-958B24841040}" type="presParOf" srcId="{61D49AC1-7F00-4149-B6EF-AA338242CEDE}" destId="{0241FDA1-3814-45CB-8C9F-D7F21C4BB2EF}" srcOrd="0" destOrd="0" presId="urn:microsoft.com/office/officeart/2005/8/layout/vList2"/>
    <dgm:cxn modelId="{602FF36F-2C72-451A-81AB-40442EDB9314}" type="presParOf" srcId="{61D49AC1-7F00-4149-B6EF-AA338242CEDE}" destId="{F7C446EF-28D8-4A66-9B12-CCD25AFC7AC8}" srcOrd="1" destOrd="0" presId="urn:microsoft.com/office/officeart/2005/8/layout/vList2"/>
    <dgm:cxn modelId="{D393A800-5A6C-4C2C-B6D2-DD73E888C313}" type="presParOf" srcId="{61D49AC1-7F00-4149-B6EF-AA338242CEDE}" destId="{A962C26B-4D63-446A-8D85-18A60B11E9DC}" srcOrd="2" destOrd="0" presId="urn:microsoft.com/office/officeart/2005/8/layout/vList2"/>
    <dgm:cxn modelId="{F55511CC-503F-4D62-B923-DBCA7F7FD751}" type="presParOf" srcId="{61D49AC1-7F00-4149-B6EF-AA338242CEDE}" destId="{11B2F666-2395-42FC-AF40-8ED973C909E3}" srcOrd="3" destOrd="0" presId="urn:microsoft.com/office/officeart/2005/8/layout/vList2"/>
    <dgm:cxn modelId="{FB813BF8-265C-435D-8CB4-585FD951E7DA}" type="presParOf" srcId="{61D49AC1-7F00-4149-B6EF-AA338242CEDE}" destId="{82A7EF27-89DF-4397-9FF5-179FEBF2B7A1}" srcOrd="4" destOrd="0" presId="urn:microsoft.com/office/officeart/2005/8/layout/vList2"/>
    <dgm:cxn modelId="{FCFC8A54-7884-4116-B2CE-680719D91094}" type="presParOf" srcId="{61D49AC1-7F00-4149-B6EF-AA338242CEDE}" destId="{A6DDD2C2-9E1C-4358-989E-76C68CDCF04D}" srcOrd="5" destOrd="0" presId="urn:microsoft.com/office/officeart/2005/8/layout/vList2"/>
    <dgm:cxn modelId="{82350375-D81A-4F90-8C88-0D42C9227CDE}" type="presParOf" srcId="{61D49AC1-7F00-4149-B6EF-AA338242CEDE}" destId="{04A37E0E-EF7E-4569-A0B0-1F379B85AA13}" srcOrd="6" destOrd="0" presId="urn:microsoft.com/office/officeart/2005/8/layout/vList2"/>
    <dgm:cxn modelId="{43D7DA10-CF53-4AA6-8C37-40B942A8261C}" type="presParOf" srcId="{61D49AC1-7F00-4149-B6EF-AA338242CEDE}" destId="{B98C5BDD-5D8B-47D4-8DEA-1418FD013657}" srcOrd="7" destOrd="0" presId="urn:microsoft.com/office/officeart/2005/8/layout/vList2"/>
    <dgm:cxn modelId="{84D64059-2107-4609-9B58-656CD5A713C9}" type="presParOf" srcId="{61D49AC1-7F00-4149-B6EF-AA338242CEDE}" destId="{153C85F8-588F-40BF-AAED-5638D636E194}" srcOrd="8" destOrd="0" presId="urn:microsoft.com/office/officeart/2005/8/layout/vList2"/>
    <dgm:cxn modelId="{9E51F8B7-EFBA-46EF-BA44-E3FE800352FD}" type="presParOf" srcId="{61D49AC1-7F00-4149-B6EF-AA338242CEDE}" destId="{38830A3B-8EEB-4D3C-96FC-D3B778EB5FC7}" srcOrd="9" destOrd="0" presId="urn:microsoft.com/office/officeart/2005/8/layout/vList2"/>
    <dgm:cxn modelId="{79210C0A-FCF9-4938-B1A0-428DE813F1C8}" type="presParOf" srcId="{61D49AC1-7F00-4149-B6EF-AA338242CEDE}" destId="{0BF84005-867E-45A6-B2C7-C08A73F29033}" srcOrd="10" destOrd="0" presId="urn:microsoft.com/office/officeart/2005/8/layout/vList2"/>
    <dgm:cxn modelId="{86C92A08-779C-4A23-A5D8-56CBF3B073FA}" type="presParOf" srcId="{61D49AC1-7F00-4149-B6EF-AA338242CEDE}" destId="{08D06572-A6AE-454A-AAD6-BEF479D212CD}" srcOrd="11" destOrd="0" presId="urn:microsoft.com/office/officeart/2005/8/layout/vList2"/>
    <dgm:cxn modelId="{A3DFB243-8166-4158-ABE0-962D17095C3F}" type="presParOf" srcId="{61D49AC1-7F00-4149-B6EF-AA338242CEDE}" destId="{134E3F40-A1DA-4C90-B037-B84B4F524C5F}" srcOrd="12" destOrd="0" presId="urn:microsoft.com/office/officeart/2005/8/layout/vList2"/>
    <dgm:cxn modelId="{FDC72286-DE5C-4712-A9AC-24666A4BDF8C}" type="presParOf" srcId="{61D49AC1-7F00-4149-B6EF-AA338242CEDE}" destId="{A64A4C7C-64BE-44A0-9AB7-CAF7D369E617}" srcOrd="13" destOrd="0" presId="urn:microsoft.com/office/officeart/2005/8/layout/vList2"/>
    <dgm:cxn modelId="{8D1C4AFC-F38B-44F2-AA9D-8D0E86D6B993}" type="presParOf" srcId="{61D49AC1-7F00-4149-B6EF-AA338242CEDE}" destId="{50F988F6-0884-4145-B150-9A5CF5B1CECD}" srcOrd="1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CC781-6306-4DE4-BA74-4B880903CAB1}" type="datetimeFigureOut">
              <a:rPr lang="id-ID" smtClean="0"/>
              <a:pPr/>
              <a:t>02/04/2012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90F76-AF01-4C56-BC69-B08DD0A8E91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90F76-AF01-4C56-BC69-B08DD0A8E91C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B0D92-4F24-48C0-BC47-92E1FB76212E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DF3E8-7C95-4962-9E38-6A5A41C41DF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1A26-BA92-4EED-AE87-79E4DA09ADB8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05DE-E554-45B0-9783-86B9D760369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390F-1F77-4CE0-9C77-E438A6DFDC0B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A0677-4498-413E-AABE-76DBB051E17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1370-CC5E-4271-ACB3-789020F731E2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6838F-3BC9-4B48-9BF9-7A90AB9D21E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5FB5-C2FD-4D8A-8526-1177E2880EFB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E8C42-9338-4985-BE2D-C13C98FB5E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BEEB3-F629-40CF-BFC9-C7F58FA71D1B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965DD-EE77-4D3A-8EBC-D722B1A089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A238D-98FC-42D8-BD76-BEA439FD0BAF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6E0E-1196-4F3B-947E-B0CE78811E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35792-B900-4B77-91D4-24B4AF85C63B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A6E83-B4FD-4417-9D29-3CA85D33601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B96F8-4156-4448-A0D6-8ED08BDB795A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4EFE5-EED8-47AD-857B-AB9143BB591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263A8-EADC-48FA-B94F-1507F2CF92EC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567EE-8A63-49A4-AF82-B42F95E77BF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66342-719D-45CB-96AD-814F3B3FD0E7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74A9B-E9DC-41C6-98C1-E25AF7C2B42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241AFB-F5CC-487A-B179-60AA335ED225}" type="datetimeFigureOut">
              <a:rPr lang="fr-FR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7BFA13-F86E-4949-B321-EBBF26C9A7D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9241AFB-F5CC-487A-B179-60AA335ED225}" type="datetimeFigureOut">
              <a:rPr lang="fr-FR" smtClean="0"/>
              <a:pPr>
                <a:defRPr/>
              </a:pPr>
              <a:t>02/04/2012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E7BFA13-F86E-4949-B321-EBBF26C9A7D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F497D"/>
            </a:gs>
            <a:gs pos="100000">
              <a:srgbClr val="4F81B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4" descr="bgHex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ontentBox1" descr="1"/>
          <p:cNvSpPr/>
          <p:nvPr/>
        </p:nvSpPr>
        <p:spPr>
          <a:xfrm>
            <a:off x="2438400" y="1828800"/>
            <a:ext cx="1290638" cy="9842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39" smtClean="0"/>
              <a:t>Data Dictionary</a:t>
            </a:r>
            <a:endParaRPr lang="en-US" sz="1539" dirty="0"/>
          </a:p>
        </p:txBody>
      </p:sp>
      <p:sp>
        <p:nvSpPr>
          <p:cNvPr id="21" name="ContentBox3" descr="3"/>
          <p:cNvSpPr/>
          <p:nvPr/>
        </p:nvSpPr>
        <p:spPr>
          <a:xfrm>
            <a:off x="4191000" y="2895600"/>
            <a:ext cx="1290638" cy="9842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99" smtClean="0"/>
              <a:t>Contoh kasus Normalisasi</a:t>
            </a:r>
            <a:endParaRPr lang="en-US" sz="1399" dirty="0"/>
          </a:p>
        </p:txBody>
      </p:sp>
      <p:sp>
        <p:nvSpPr>
          <p:cNvPr id="22" name="ContentBox2" descr="2"/>
          <p:cNvSpPr/>
          <p:nvPr/>
        </p:nvSpPr>
        <p:spPr>
          <a:xfrm>
            <a:off x="4191000" y="838200"/>
            <a:ext cx="1290638" cy="9842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99" smtClean="0"/>
              <a:t>Normalisasi</a:t>
            </a:r>
            <a:endParaRPr lang="en-US" sz="1399" dirty="0"/>
          </a:p>
        </p:txBody>
      </p:sp>
      <p:sp>
        <p:nvSpPr>
          <p:cNvPr id="24" name="ContentBox7" descr="7"/>
          <p:cNvSpPr/>
          <p:nvPr/>
        </p:nvSpPr>
        <p:spPr>
          <a:xfrm>
            <a:off x="2057400" y="4038600"/>
            <a:ext cx="1290638" cy="9842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99" smtClean="0"/>
              <a:t>Unused Section Space 1</a:t>
            </a:r>
            <a:endParaRPr lang="en-US" sz="2199" dirty="0"/>
          </a:p>
        </p:txBody>
      </p:sp>
      <p:sp>
        <p:nvSpPr>
          <p:cNvPr id="25" name="ContentBox4" descr="4"/>
          <p:cNvSpPr/>
          <p:nvPr/>
        </p:nvSpPr>
        <p:spPr>
          <a:xfrm>
            <a:off x="5943600" y="3886200"/>
            <a:ext cx="1290638" cy="9842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99" smtClean="0"/>
              <a:t>Latihan Soal</a:t>
            </a:r>
            <a:endParaRPr lang="en-US" sz="2199" dirty="0"/>
          </a:p>
        </p:txBody>
      </p:sp>
      <p:sp>
        <p:nvSpPr>
          <p:cNvPr id="26" name="ContentBox8" descr="8"/>
          <p:cNvSpPr/>
          <p:nvPr/>
        </p:nvSpPr>
        <p:spPr>
          <a:xfrm>
            <a:off x="2209800" y="5181600"/>
            <a:ext cx="492125" cy="43021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40" smtClean="0">
                <a:solidFill>
                  <a:srgbClr val="FFFFFF"/>
                </a:solidFill>
                <a:cs typeface="Arial" charset="0"/>
              </a:rPr>
              <a:t>Unused Section Space 2</a:t>
            </a:r>
            <a:endParaRPr lang="en-US" sz="64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1" name="ContentBox9" descr="9"/>
          <p:cNvSpPr/>
          <p:nvPr/>
        </p:nvSpPr>
        <p:spPr>
          <a:xfrm>
            <a:off x="2819400" y="5181600"/>
            <a:ext cx="492125" cy="43021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40" smtClean="0">
                <a:solidFill>
                  <a:srgbClr val="FFFFFF"/>
                </a:solidFill>
                <a:cs typeface="Arial" charset="0"/>
              </a:rPr>
              <a:t>Unused Section Space 3</a:t>
            </a:r>
            <a:endParaRPr lang="en-US" sz="64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" name="ContentBox6" descr="6"/>
          <p:cNvSpPr/>
          <p:nvPr/>
        </p:nvSpPr>
        <p:spPr>
          <a:xfrm>
            <a:off x="7543800" y="2057400"/>
            <a:ext cx="492125" cy="43021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19" smtClean="0">
                <a:solidFill>
                  <a:srgbClr val="FFFFFF"/>
                </a:solidFill>
                <a:cs typeface="Arial" charset="0"/>
              </a:rPr>
              <a:t>DBMS</a:t>
            </a:r>
            <a:endParaRPr lang="en-US" sz="1119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3" name="ContentBox5" descr="5"/>
          <p:cNvSpPr/>
          <p:nvPr/>
        </p:nvSpPr>
        <p:spPr>
          <a:xfrm>
            <a:off x="7543800" y="3200400"/>
            <a:ext cx="492125" cy="43021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>
                <a:solidFill>
                  <a:srgbClr val="FFFFFF"/>
                </a:solidFill>
                <a:cs typeface="Arial" charset="0"/>
              </a:rPr>
              <a:t>Tugas Perorangan</a:t>
            </a:r>
            <a:endParaRPr lang="en-US" sz="600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/>
          <a:lstStyle/>
          <a:p>
            <a:r>
              <a:rPr lang="id-ID" dirty="0" smtClean="0"/>
              <a:t>Kekurangan Oracle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600200"/>
            <a:ext cx="632937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dirty="0" smtClean="0"/>
              <a:t>Oracle merupakan DBMS yang paling rumit dan paling mahal di dunia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Butuh seorang DBA yang handal.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smtClean="0">
                <a:solidFill>
                  <a:srgbClr val="A9A9A9"/>
                </a:solidFill>
                <a:latin typeface="Arial"/>
              </a:rPr>
              <a:t>pptPlex Section Divider</a:t>
            </a:r>
            <a:endParaRPr lang="en-US" sz="300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[Data Dictionary]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80" y="1600200"/>
            <a:ext cx="697232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Data Dictionary ( </a:t>
            </a:r>
            <a:r>
              <a:rPr lang="en-US" dirty="0" err="1" smtClean="0"/>
              <a:t>Kamus</a:t>
            </a:r>
            <a:r>
              <a:rPr lang="en-US" dirty="0" smtClean="0"/>
              <a:t> Data 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katalog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kebutuhan-kebutuhan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Hubungan</a:t>
            </a:r>
            <a:r>
              <a:rPr lang="en-US" dirty="0" smtClean="0"/>
              <a:t> DD &amp; DFD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7" name="Straight Arrow Connector 6"/>
          <p:cNvCxnSpPr>
            <a:endCxn id="9" idx="1"/>
          </p:cNvCxnSpPr>
          <p:nvPr/>
        </p:nvCxnSpPr>
        <p:spPr>
          <a:xfrm rot="16200000" flipH="1">
            <a:off x="2946786" y="3268264"/>
            <a:ext cx="1535917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071934" y="4071942"/>
            <a:ext cx="1000132" cy="642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Kamus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57356" y="2714620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Entitas1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215074" y="2714620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Entitas2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000496" y="2428868"/>
            <a:ext cx="128588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Proses</a:t>
            </a:r>
            <a:endParaRPr lang="en-US" dirty="0"/>
          </a:p>
        </p:txBody>
      </p:sp>
      <p:cxnSp>
        <p:nvCxnSpPr>
          <p:cNvPr id="15" name="Straight Connector 14"/>
          <p:cNvCxnSpPr>
            <a:stCxn id="11" idx="3"/>
            <a:endCxn id="13" idx="2"/>
          </p:cNvCxnSpPr>
          <p:nvPr/>
        </p:nvCxnSpPr>
        <p:spPr>
          <a:xfrm>
            <a:off x="3000364" y="285749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1"/>
          </p:cNvCxnSpPr>
          <p:nvPr/>
        </p:nvCxnSpPr>
        <p:spPr>
          <a:xfrm>
            <a:off x="5286380" y="2857496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3"/>
          </p:cNvCxnSpPr>
          <p:nvPr/>
        </p:nvCxnSpPr>
        <p:spPr>
          <a:xfrm rot="5400000">
            <a:off x="4661298" y="3268264"/>
            <a:ext cx="1535917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Kamus</a:t>
            </a:r>
            <a:r>
              <a:rPr lang="en-US" dirty="0" smtClean="0"/>
              <a:t>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57422" y="1357298"/>
          <a:ext cx="6329378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  <p:pic>
        <p:nvPicPr>
          <p:cNvPr id="4" name="Content Placeholder 3" descr="dfd-level-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857364"/>
            <a:ext cx="6218268" cy="3585427"/>
          </a:xfrm>
        </p:spPr>
      </p:pic>
      <p:sp>
        <p:nvSpPr>
          <p:cNvPr id="5" name="Rectangle 4"/>
          <p:cNvSpPr/>
          <p:nvPr/>
        </p:nvSpPr>
        <p:spPr>
          <a:xfrm>
            <a:off x="5072066" y="4929198"/>
            <a:ext cx="1500198" cy="35719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Kamus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428736"/>
            <a:ext cx="6615130" cy="4697427"/>
          </a:xfrm>
        </p:spPr>
        <p:txBody>
          <a:bodyPr/>
          <a:lstStyle/>
          <a:p>
            <a:pPr>
              <a:buNone/>
            </a:pPr>
            <a:r>
              <a:rPr lang="en-US" sz="1800" dirty="0" err="1" smtClean="0"/>
              <a:t>Nama</a:t>
            </a:r>
            <a:r>
              <a:rPr lang="en-US" sz="1800" dirty="0" smtClean="0"/>
              <a:t> </a:t>
            </a:r>
            <a:r>
              <a:rPr lang="en-US" sz="1800" dirty="0" err="1" smtClean="0"/>
              <a:t>Arus</a:t>
            </a:r>
            <a:r>
              <a:rPr lang="en-US" sz="1800" dirty="0" smtClean="0"/>
              <a:t> Data	: </a:t>
            </a:r>
            <a:r>
              <a:rPr lang="en-US" sz="1800" dirty="0" err="1" smtClean="0"/>
              <a:t>Bukti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Alias		: </a:t>
            </a:r>
            <a:r>
              <a:rPr lang="en-US" sz="1800" dirty="0" err="1" smtClean="0"/>
              <a:t>Bukyar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Bentuk</a:t>
            </a:r>
            <a:r>
              <a:rPr lang="en-US" sz="1800" dirty="0" smtClean="0"/>
              <a:t> Data	: </a:t>
            </a:r>
            <a:r>
              <a:rPr lang="en-US" sz="1800" dirty="0" err="1" smtClean="0"/>
              <a:t>Dokumen</a:t>
            </a:r>
            <a:r>
              <a:rPr lang="en-US" sz="1800" dirty="0" smtClean="0"/>
              <a:t> </a:t>
            </a:r>
            <a:r>
              <a:rPr lang="en-US" sz="1800" dirty="0" err="1" smtClean="0"/>
              <a:t>Cetakan</a:t>
            </a:r>
            <a:r>
              <a:rPr lang="en-US" sz="1800" dirty="0" smtClean="0"/>
              <a:t> </a:t>
            </a:r>
            <a:r>
              <a:rPr lang="en-US" sz="1800" dirty="0" err="1" smtClean="0"/>
              <a:t>Komputer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Arus</a:t>
            </a:r>
            <a:r>
              <a:rPr lang="en-US" sz="1800" dirty="0" smtClean="0"/>
              <a:t> Data		: </a:t>
            </a:r>
            <a:r>
              <a:rPr lang="en-US" sz="1800" dirty="0" err="1" smtClean="0"/>
              <a:t>Proses</a:t>
            </a:r>
            <a:r>
              <a:rPr lang="en-US" sz="1800" dirty="0" smtClean="0"/>
              <a:t> 1.1 - </a:t>
            </a:r>
            <a:r>
              <a:rPr lang="en-US" sz="1800" dirty="0" err="1" smtClean="0"/>
              <a:t>Pelanggan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Penjelasan</a:t>
            </a:r>
            <a:r>
              <a:rPr lang="en-US" sz="1800" dirty="0" smtClean="0"/>
              <a:t>	: </a:t>
            </a:r>
            <a:r>
              <a:rPr lang="en-US" sz="1800" dirty="0" err="1" smtClean="0"/>
              <a:t>Bukti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Listrik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Periode</a:t>
            </a:r>
            <a:r>
              <a:rPr lang="en-US" sz="1800" dirty="0" smtClean="0"/>
              <a:t>		: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</a:t>
            </a:r>
            <a:r>
              <a:rPr lang="en-US" sz="1800" dirty="0" err="1" smtClean="0"/>
              <a:t>transaksi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r>
              <a:rPr lang="en-US" sz="1800" dirty="0" smtClean="0"/>
              <a:t> </a:t>
            </a:r>
            <a:r>
              <a:rPr lang="en-US" sz="1800" dirty="0" err="1" smtClean="0"/>
              <a:t>listrik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Volume		: Volume rata-rata 100 </a:t>
            </a:r>
            <a:r>
              <a:rPr lang="en-US" sz="1800" dirty="0" err="1" smtClean="0"/>
              <a:t>dan</a:t>
            </a:r>
            <a:r>
              <a:rPr lang="en-US" sz="1800" dirty="0" smtClean="0"/>
              <a:t> volume </a:t>
            </a:r>
            <a:r>
              <a:rPr lang="en-US" sz="1800" dirty="0" err="1" smtClean="0"/>
              <a:t>puncak</a:t>
            </a:r>
            <a:r>
              <a:rPr lang="en-US" sz="1800" dirty="0" smtClean="0"/>
              <a:t> 500</a:t>
            </a:r>
          </a:p>
          <a:p>
            <a:pPr>
              <a:buNone/>
            </a:pPr>
            <a:r>
              <a:rPr lang="en-US" sz="1800" dirty="0" err="1" smtClean="0"/>
              <a:t>Struktur</a:t>
            </a:r>
            <a:r>
              <a:rPr lang="en-US" sz="1800" dirty="0" smtClean="0"/>
              <a:t> Data	: </a:t>
            </a:r>
            <a:r>
              <a:rPr lang="en-US" sz="1800" dirty="0" err="1" smtClean="0"/>
              <a:t>Nomor</a:t>
            </a:r>
            <a:r>
              <a:rPr lang="en-US" sz="1800" dirty="0" smtClean="0"/>
              <a:t> </a:t>
            </a:r>
            <a:r>
              <a:rPr lang="en-US" sz="1800" dirty="0" err="1" smtClean="0"/>
              <a:t>Bukti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  </a:t>
            </a:r>
            <a:r>
              <a:rPr lang="en-US" sz="1800" dirty="0" err="1" smtClean="0"/>
              <a:t>Tanggal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  </a:t>
            </a:r>
            <a:r>
              <a:rPr lang="en-US" sz="1800" dirty="0" err="1" smtClean="0"/>
              <a:t>Nomor</a:t>
            </a:r>
            <a:r>
              <a:rPr lang="en-US" sz="1800" dirty="0" smtClean="0"/>
              <a:t> </a:t>
            </a:r>
            <a:r>
              <a:rPr lang="en-US" sz="1800" dirty="0" err="1" smtClean="0"/>
              <a:t>Rekening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  </a:t>
            </a:r>
            <a:r>
              <a:rPr lang="en-US" sz="1800" dirty="0" err="1" smtClean="0"/>
              <a:t>Nama</a:t>
            </a:r>
            <a:r>
              <a:rPr lang="en-US" sz="1800" dirty="0" smtClean="0"/>
              <a:t> </a:t>
            </a:r>
            <a:r>
              <a:rPr lang="en-US" sz="1800" dirty="0" err="1" smtClean="0"/>
              <a:t>Pelanggan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	  ( </a:t>
            </a:r>
            <a:r>
              <a:rPr lang="en-US" sz="1800" dirty="0" err="1" smtClean="0"/>
              <a:t>Nama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</a:t>
            </a:r>
            <a:r>
              <a:rPr lang="en-US" sz="1800" dirty="0" smtClean="0"/>
              <a:t> )</a:t>
            </a:r>
          </a:p>
          <a:p>
            <a:pPr>
              <a:buNone/>
            </a:pPr>
            <a:r>
              <a:rPr lang="en-US" sz="1800" dirty="0" smtClean="0"/>
              <a:t>			  Total Bayar , </a:t>
            </a:r>
            <a:r>
              <a:rPr lang="en-US" sz="1800" dirty="0" err="1" smtClean="0"/>
              <a:t>dst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66159"/>
            <a:ext cx="7315200" cy="55399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A9A9A9"/>
                </a:solidFill>
                <a:latin typeface="Arial"/>
              </a:rPr>
              <a:t>DBMS</a:t>
            </a:r>
            <a:endParaRPr lang="en-US" sz="3000" dirty="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  <a:latin typeface="Arial"/>
              </a:rPr>
              <a:t>[DBMS]</a:t>
            </a:r>
            <a:endParaRPr lang="en-US" sz="4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251959"/>
            <a:ext cx="7315200" cy="101566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000" smtClean="0">
                <a:solidFill>
                  <a:srgbClr val="A9A9A9"/>
                </a:solidFill>
                <a:latin typeface="Arial"/>
              </a:rPr>
              <a:t>The slides after this divider will be grouped into a section and given the label you type above.  Feel free to move this slide to any position in the deck.</a:t>
            </a:r>
            <a:endParaRPr lang="en-US" sz="2000">
              <a:solidFill>
                <a:srgbClr val="A9A9A9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DBMS???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600200"/>
            <a:ext cx="6615130" cy="4525963"/>
          </a:xfrm>
        </p:spPr>
        <p:txBody>
          <a:bodyPr/>
          <a:lstStyle/>
          <a:p>
            <a:pPr>
              <a:buNone/>
            </a:pPr>
            <a:r>
              <a:rPr lang="sv-SE" dirty="0" smtClean="0"/>
              <a:t>	Suatu program komputer yang digunakan untuk memasukan, mengubah, menghapus, memanipulasi, dan memperoleh data / informasi dengan praktis dan efisien.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Keunggulan</a:t>
            </a:r>
            <a:r>
              <a:rPr lang="en-US" dirty="0" smtClean="0"/>
              <a:t>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600200"/>
            <a:ext cx="661513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Mengendalikan</a:t>
            </a:r>
            <a:r>
              <a:rPr lang="en-US" dirty="0" smtClean="0"/>
              <a:t> /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Duplikasi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Penerapan</a:t>
            </a:r>
            <a:r>
              <a:rPr lang="en-US" dirty="0" smtClean="0"/>
              <a:t> STANDARISASI yang optimal</a:t>
            </a:r>
          </a:p>
          <a:p>
            <a:r>
              <a:rPr lang="en-US" dirty="0" err="1" smtClean="0"/>
              <a:t>Menghemat</a:t>
            </a:r>
            <a:r>
              <a:rPr lang="en-US" dirty="0" smtClean="0"/>
              <a:t> BIAYA </a:t>
            </a:r>
            <a:r>
              <a:rPr lang="en-US" dirty="0" err="1" smtClean="0"/>
              <a:t>karena</a:t>
            </a:r>
            <a:r>
              <a:rPr lang="en-US" dirty="0" smtClean="0"/>
              <a:t> DATA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USER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Responsibilitas</a:t>
            </a:r>
            <a:r>
              <a:rPr lang="en-US" dirty="0" smtClean="0"/>
              <a:t> &amp;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USER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Produktivitas</a:t>
            </a:r>
            <a:r>
              <a:rPr lang="en-US" dirty="0" smtClean="0"/>
              <a:t> Programmer</a:t>
            </a:r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BACKUP </a:t>
            </a:r>
            <a:r>
              <a:rPr lang="en-US" dirty="0" err="1" smtClean="0"/>
              <a:t>dan</a:t>
            </a:r>
            <a:r>
              <a:rPr lang="en-US" dirty="0" smtClean="0"/>
              <a:t> RECOVERY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600200"/>
            <a:ext cx="661513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sz="6200" dirty="0" err="1" smtClean="0"/>
              <a:t>Penyimpanan</a:t>
            </a:r>
            <a:r>
              <a:rPr lang="en-US" sz="6200" dirty="0" smtClean="0"/>
              <a:t>, </a:t>
            </a:r>
            <a:r>
              <a:rPr lang="en-US" sz="6200" dirty="0" err="1" smtClean="0"/>
              <a:t>pengambilan</a:t>
            </a:r>
            <a:r>
              <a:rPr lang="en-US" sz="6200" dirty="0" smtClean="0"/>
              <a:t> </a:t>
            </a:r>
            <a:r>
              <a:rPr lang="en-US" sz="6200" dirty="0" err="1" smtClean="0"/>
              <a:t>dan</a:t>
            </a:r>
            <a:r>
              <a:rPr lang="en-US" sz="6200" dirty="0" smtClean="0"/>
              <a:t> </a:t>
            </a:r>
            <a:r>
              <a:rPr lang="en-US" sz="6200" dirty="0" err="1" smtClean="0"/>
              <a:t>perubahan</a:t>
            </a:r>
            <a:r>
              <a:rPr lang="en-US" sz="6200" dirty="0" smtClean="0"/>
              <a:t> data</a:t>
            </a:r>
          </a:p>
          <a:p>
            <a:r>
              <a:rPr lang="en-US" sz="6200" dirty="0" err="1" smtClean="0"/>
              <a:t>Katalog</a:t>
            </a:r>
            <a:r>
              <a:rPr lang="en-US" sz="6200" dirty="0" smtClean="0"/>
              <a:t> yang </a:t>
            </a:r>
            <a:r>
              <a:rPr lang="en-US" sz="6200" dirty="0" err="1" smtClean="0"/>
              <a:t>dapat</a:t>
            </a:r>
            <a:r>
              <a:rPr lang="en-US" sz="6200" dirty="0" smtClean="0"/>
              <a:t> </a:t>
            </a:r>
            <a:r>
              <a:rPr lang="en-US" sz="6200" dirty="0" err="1" smtClean="0"/>
              <a:t>diakses</a:t>
            </a:r>
            <a:r>
              <a:rPr lang="en-US" sz="6200" dirty="0" smtClean="0"/>
              <a:t> </a:t>
            </a:r>
            <a:r>
              <a:rPr lang="en-US" sz="6200" dirty="0" err="1" smtClean="0"/>
              <a:t>pemakai</a:t>
            </a:r>
            <a:endParaRPr lang="en-US" sz="6200" dirty="0" smtClean="0"/>
          </a:p>
          <a:p>
            <a:r>
              <a:rPr lang="en-US" sz="6200" dirty="0" err="1" smtClean="0"/>
              <a:t>Mendukung</a:t>
            </a:r>
            <a:r>
              <a:rPr lang="en-US" sz="6200" dirty="0" smtClean="0"/>
              <a:t> </a:t>
            </a:r>
            <a:r>
              <a:rPr lang="en-US" sz="6200" dirty="0" err="1" smtClean="0"/>
              <a:t>Transaksi</a:t>
            </a:r>
            <a:r>
              <a:rPr lang="en-US" sz="6200" dirty="0" smtClean="0"/>
              <a:t> </a:t>
            </a:r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</a:t>
            </a:r>
            <a:r>
              <a:rPr lang="en-US" sz="6200" dirty="0" err="1" smtClean="0"/>
              <a:t>kontrol</a:t>
            </a:r>
            <a:r>
              <a:rPr lang="en-US" sz="6200" dirty="0" smtClean="0"/>
              <a:t> </a:t>
            </a:r>
            <a:r>
              <a:rPr lang="en-US" sz="6200" i="1" dirty="0" smtClean="0"/>
              <a:t>concurrency</a:t>
            </a:r>
            <a:endParaRPr lang="en-US" sz="6200" dirty="0" smtClean="0"/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</a:t>
            </a:r>
            <a:r>
              <a:rPr lang="en-US" sz="6200" i="1" dirty="0" smtClean="0"/>
              <a:t>recovery </a:t>
            </a:r>
            <a:endParaRPr lang="en-US" sz="6200" dirty="0" smtClean="0"/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</a:t>
            </a:r>
            <a:r>
              <a:rPr lang="en-US" sz="6200" dirty="0" err="1" smtClean="0"/>
              <a:t>autorisasi</a:t>
            </a:r>
            <a:r>
              <a:rPr lang="en-US" sz="6200" dirty="0" smtClean="0"/>
              <a:t> </a:t>
            </a:r>
          </a:p>
          <a:p>
            <a:r>
              <a:rPr lang="en-US" sz="6200" dirty="0" err="1" smtClean="0"/>
              <a:t>Mendukung</a:t>
            </a:r>
            <a:r>
              <a:rPr lang="en-US" sz="6200" dirty="0" smtClean="0"/>
              <a:t> </a:t>
            </a:r>
            <a:r>
              <a:rPr lang="en-US" sz="6200" dirty="0" err="1" smtClean="0"/>
              <a:t>komunikasi</a:t>
            </a:r>
            <a:r>
              <a:rPr lang="en-US" sz="6200" dirty="0" smtClean="0"/>
              <a:t> data</a:t>
            </a:r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integrity</a:t>
            </a:r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</a:t>
            </a:r>
            <a:r>
              <a:rPr lang="en-US" sz="6200" i="1" dirty="0" smtClean="0"/>
              <a:t>data independence</a:t>
            </a:r>
            <a:endParaRPr lang="en-US" sz="6200" dirty="0" smtClean="0"/>
          </a:p>
          <a:p>
            <a:r>
              <a:rPr lang="en-US" sz="6200" dirty="0" err="1" smtClean="0"/>
              <a:t>Melayani</a:t>
            </a:r>
            <a:r>
              <a:rPr lang="en-US" sz="6200" dirty="0" smtClean="0"/>
              <a:t> </a:t>
            </a:r>
            <a:r>
              <a:rPr lang="en-US" sz="6200" i="1" dirty="0" smtClean="0"/>
              <a:t>utility</a:t>
            </a:r>
            <a:endParaRPr lang="en-US" sz="6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DBMS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85918" y="1600200"/>
          <a:ext cx="690088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/>
          <a:lstStyle/>
          <a:p>
            <a:r>
              <a:rPr lang="id-ID" dirty="0" smtClean="0"/>
              <a:t>Kelebihan MySQL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600200"/>
            <a:ext cx="6329378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Free (Bebas Didownload)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Stabil Dan Tangguh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Fleksibel Dengan Berbagai Pemrograman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Security Yang Baik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Dukungan Dari Banyak Komunitas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Kemudahan Management Database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Perkembangan Software Yang Cukup Cepat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/>
          <a:lstStyle/>
          <a:p>
            <a:r>
              <a:rPr lang="id-ID" dirty="0" smtClean="0"/>
              <a:t>Kekurangan MySQL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600200"/>
            <a:ext cx="632937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Untuk koneksi ke bahasa pemrograman visual kurang support.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Lambat untuk query yang kompleks seperti LEFT JOIN yang banyak, dan  penggunaan SubQuery.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/>
          <a:lstStyle/>
          <a:p>
            <a:r>
              <a:rPr lang="id-ID" dirty="0" smtClean="0"/>
              <a:t>Kelebihan Oracle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422" y="1600200"/>
            <a:ext cx="6329378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Multiplatform 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Database Clusters, dengan menggunakan teknologi Real Application Clusters (RAC)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Oracle Data Mining &amp; Data Warehousing, fitur ini memberikan kemudahan bagi perusahaan yang ingin men-develop aplikasi Business Intellegent</a:t>
            </a:r>
            <a:endParaRPr lang="id-ID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BackgroundMetadata&quot;&gt;&#10;  &lt;SectionOptions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6&lt;/SectionTemplate&gt;&#10;      &lt;SectionTemplateColor&gt;&#10;        &lt;A&gt;255&lt;/A&gt;&#10;        &lt;R&gt;198&lt;/R&gt;&#10;        &lt;G&gt;200&lt;/G&gt;&#10;        &lt;B&gt;202&lt;/B&gt;&#10;        &lt;ScA&gt;1&lt;/ScA&gt;&#10;        &lt;ScR&gt;0.5647115&lt;/ScR&gt;&#10;        &lt;ScG&gt;0.577580452&lt;/ScG&gt;&#10;        &lt;ScB&gt;0.590618849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&lt;/SectionOptions&gt;&#10;  &lt;GalleryItemID&gt;BackgroundGalleryItem1&lt;/GalleryItemID&gt;&#10;&lt;/Meta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5&lt;/SectionTemplate&gt;&#10;  &lt;SectionTemplateColor&gt;&#10;    &lt;A&gt;255&lt;/A&gt;&#10;    &lt;R&gt;0&lt;/R&gt;&#10;    &lt;G&gt;0&lt;/G&gt;&#10;    &lt;B&gt;0&lt;/B&gt;&#10;    &lt;ScA&gt;1&lt;/ScA&gt;&#10;    &lt;ScR&gt;0&lt;/ScR&gt;&#10;    &lt;ScG&gt;0&lt;/ScG&gt;&#10;    &lt;ScB&gt;0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6&lt;/SectionTemplate&gt;&#10;  &lt;SectionTemplateColor&gt;&#10;    &lt;A&gt;255&lt;/A&gt;&#10;    &lt;R&gt;198&lt;/R&gt;&#10;    &lt;G&gt;200&lt;/G&gt;&#10;    &lt;B&gt;202&lt;/B&gt;&#10;    &lt;ScA&gt;1&lt;/ScA&gt;&#10;    &lt;ScR&gt;0.5647115&lt;/ScR&gt;&#10;    &lt;ScG&gt;0.577580452&lt;/ScG&gt;&#10;    &lt;ScB&gt;0.590618849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heme/theme1.xml><?xml version="1.0" encoding="utf-8"?>
<a:theme xmlns:a="http://schemas.openxmlformats.org/drawingml/2006/main" name="14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143</Template>
  <TotalTime>495</TotalTime>
  <Words>317</Words>
  <Application>Microsoft Office PowerPoint</Application>
  <PresentationFormat>On-screen Show (4:3)</PresentationFormat>
  <Paragraphs>91</Paragraphs>
  <Slides>16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143</vt:lpstr>
      <vt:lpstr>Office Theme</vt:lpstr>
      <vt:lpstr>Slide 1</vt:lpstr>
      <vt:lpstr>Slide 2</vt:lpstr>
      <vt:lpstr>What is DBMS???</vt:lpstr>
      <vt:lpstr>Keunggulan DBMS</vt:lpstr>
      <vt:lpstr>Fungsi DBMS</vt:lpstr>
      <vt:lpstr>Contoh DBMS</vt:lpstr>
      <vt:lpstr>Kelebihan MySQL</vt:lpstr>
      <vt:lpstr>Kekurangan MySQL</vt:lpstr>
      <vt:lpstr>Kelebihan Oracle</vt:lpstr>
      <vt:lpstr>Kekurangan Oracle</vt:lpstr>
      <vt:lpstr>Slide 11</vt:lpstr>
      <vt:lpstr>Data Dictionary</vt:lpstr>
      <vt:lpstr>Hubungan DD &amp; DFD</vt:lpstr>
      <vt:lpstr>Isi Kamus Data</vt:lpstr>
      <vt:lpstr>Contoh Kasus</vt:lpstr>
      <vt:lpstr>Contoh Kamus Data</vt:lpstr>
    </vt:vector>
  </TitlesOfParts>
  <Company>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Dani Hamdani, S.Kom</dc:creator>
  <cp:lastModifiedBy>User</cp:lastModifiedBy>
  <cp:revision>74</cp:revision>
  <dcterms:created xsi:type="dcterms:W3CDTF">2010-09-21T16:00:48Z</dcterms:created>
  <dcterms:modified xsi:type="dcterms:W3CDTF">2012-04-02T05:09:05Z</dcterms:modified>
</cp:coreProperties>
</file>