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</p:sldMasterIdLst>
  <p:notesMasterIdLst>
    <p:notesMasterId r:id="rId13"/>
  </p:notesMasterIdLst>
  <p:sldIdLst>
    <p:sldId id="256" r:id="rId3"/>
    <p:sldId id="334" r:id="rId4"/>
    <p:sldId id="257" r:id="rId5"/>
    <p:sldId id="335" r:id="rId6"/>
    <p:sldId id="320" r:id="rId7"/>
    <p:sldId id="319" r:id="rId8"/>
    <p:sldId id="394" r:id="rId9"/>
    <p:sldId id="322" r:id="rId10"/>
    <p:sldId id="326" r:id="rId11"/>
    <p:sldId id="325" r:id="rId12"/>
  </p:sldIdLst>
  <p:sldSz cx="10160000" cy="7620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FFFFFF"/>
        </a:solidFill>
        <a:latin typeface="Gill Sans" charset="0"/>
        <a:ea typeface="ヒラギノ角ゴ ProN W3" charset="-128"/>
        <a:cs typeface="+mn-cs"/>
        <a:sym typeface="Gill Sans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FFFFFF"/>
        </a:solidFill>
        <a:latin typeface="Gill Sans" charset="0"/>
        <a:ea typeface="ヒラギノ角ゴ ProN W3" charset="-128"/>
        <a:cs typeface="+mn-cs"/>
        <a:sym typeface="Gill Sans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FFFFFF"/>
        </a:solidFill>
        <a:latin typeface="Gill Sans" charset="0"/>
        <a:ea typeface="ヒラギノ角ゴ ProN W3" charset="-128"/>
        <a:cs typeface="+mn-cs"/>
        <a:sym typeface="Gill Sans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FFFFFF"/>
        </a:solidFill>
        <a:latin typeface="Gill Sans" charset="0"/>
        <a:ea typeface="ヒラギノ角ゴ ProN W3" charset="-128"/>
        <a:cs typeface="+mn-cs"/>
        <a:sym typeface="Gill Sans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FFFFFF"/>
        </a:solidFill>
        <a:latin typeface="Gill Sans" charset="0"/>
        <a:ea typeface="ヒラギノ角ゴ ProN W3" charset="-128"/>
        <a:cs typeface="+mn-cs"/>
        <a:sym typeface="Gill Sans" charset="0"/>
      </a:defRPr>
    </a:lvl5pPr>
    <a:lvl6pPr marL="2286000" algn="l" defTabSz="914400" rtl="0" eaLnBrk="1" latinLnBrk="0" hangingPunct="1">
      <a:defRPr sz="1200" kern="1200">
        <a:solidFill>
          <a:srgbClr val="FFFFFF"/>
        </a:solidFill>
        <a:latin typeface="Gill Sans" charset="0"/>
        <a:ea typeface="ヒラギノ角ゴ ProN W3" charset="-128"/>
        <a:cs typeface="+mn-cs"/>
        <a:sym typeface="Gill Sans" charset="0"/>
      </a:defRPr>
    </a:lvl6pPr>
    <a:lvl7pPr marL="2743200" algn="l" defTabSz="914400" rtl="0" eaLnBrk="1" latinLnBrk="0" hangingPunct="1">
      <a:defRPr sz="1200" kern="1200">
        <a:solidFill>
          <a:srgbClr val="FFFFFF"/>
        </a:solidFill>
        <a:latin typeface="Gill Sans" charset="0"/>
        <a:ea typeface="ヒラギノ角ゴ ProN W3" charset="-128"/>
        <a:cs typeface="+mn-cs"/>
        <a:sym typeface="Gill Sans" charset="0"/>
      </a:defRPr>
    </a:lvl7pPr>
    <a:lvl8pPr marL="3200400" algn="l" defTabSz="914400" rtl="0" eaLnBrk="1" latinLnBrk="0" hangingPunct="1">
      <a:defRPr sz="1200" kern="1200">
        <a:solidFill>
          <a:srgbClr val="FFFFFF"/>
        </a:solidFill>
        <a:latin typeface="Gill Sans" charset="0"/>
        <a:ea typeface="ヒラギノ角ゴ ProN W3" charset="-128"/>
        <a:cs typeface="+mn-cs"/>
        <a:sym typeface="Gill Sans" charset="0"/>
      </a:defRPr>
    </a:lvl8pPr>
    <a:lvl9pPr marL="3657600" algn="l" defTabSz="914400" rtl="0" eaLnBrk="1" latinLnBrk="0" hangingPunct="1">
      <a:defRPr sz="1200" kern="1200">
        <a:solidFill>
          <a:srgbClr val="FFFFFF"/>
        </a:solidFill>
        <a:latin typeface="Gill Sans" charset="0"/>
        <a:ea typeface="ヒラギノ角ゴ ProN W3" charset="-128"/>
        <a:cs typeface="+mn-cs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446" y="-96"/>
      </p:cViewPr>
      <p:guideLst>
        <p:guide orient="horz" pos="2400"/>
        <p:guide pos="32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58DF6B-BDF8-4C13-B842-6AFF7C67703F}" type="datetimeFigureOut">
              <a:rPr lang="id-ID" smtClean="0"/>
              <a:t>29/03/2012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021F0A-6DE6-47AF-BC6A-28591CCE238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86117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70744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45738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24700" y="266700"/>
            <a:ext cx="20447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266700"/>
            <a:ext cx="59817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51248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688809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778000"/>
            <a:ext cx="9144000" cy="50292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35626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2053769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778000"/>
            <a:ext cx="4495800" cy="5029200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6200" y="1778000"/>
            <a:ext cx="4495800" cy="5029200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695442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078828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055404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6271188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5281715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608194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Tahoma Bold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3546975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1778000"/>
            <a:ext cx="9144000" cy="5029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295363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04800"/>
            <a:ext cx="2286000" cy="65024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304800"/>
            <a:ext cx="6705600" cy="6502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053740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Only: Emphasi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08000" y="7062612"/>
            <a:ext cx="2370667" cy="405694"/>
          </a:xfrm>
          <a:prstGeom prst="rect">
            <a:avLst/>
          </a:prstGeom>
        </p:spPr>
        <p:txBody>
          <a:bodyPr lIns="101599" tIns="50799" rIns="101599" bIns="50799"/>
          <a:lstStyle/>
          <a:p>
            <a:fld id="{A258050E-B668-4FA7-85AD-C750C80A6E9B}" type="datetimeFigureOut">
              <a:rPr lang="en-US" smtClean="0"/>
              <a:pPr/>
              <a:t>3/29/2012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471334" y="7062612"/>
            <a:ext cx="3217333" cy="405694"/>
          </a:xfrm>
          <a:prstGeom prst="rect">
            <a:avLst/>
          </a:prstGeom>
        </p:spPr>
        <p:txBody>
          <a:bodyPr lIns="101599" tIns="50799" rIns="101599" bIns="50799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281333" y="7062612"/>
            <a:ext cx="2370667" cy="405694"/>
          </a:xfrm>
          <a:prstGeom prst="rect">
            <a:avLst/>
          </a:prstGeom>
        </p:spPr>
        <p:txBody>
          <a:bodyPr lIns="101599" tIns="50799" rIns="101599" bIns="50799"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22667" y="3423334"/>
            <a:ext cx="9652000" cy="1217333"/>
          </a:xfrm>
          <a:prstGeom prst="rect">
            <a:avLst/>
          </a:prstGeom>
        </p:spPr>
        <p:txBody>
          <a:bodyPr lIns="101599" tIns="50799" rIns="101599" bIns="50799">
            <a:normAutofit/>
          </a:bodyPr>
          <a:lstStyle>
            <a:lvl1pPr algn="ctr">
              <a:defRPr lang="en-US" sz="5100" b="1" kern="1200" spc="-167" baseline="0" dirty="0" smtClean="0">
                <a:ln>
                  <a:gradFill>
                    <a:gsLst>
                      <a:gs pos="0">
                        <a:schemeClr val="bg1"/>
                      </a:gs>
                      <a:gs pos="50000">
                        <a:schemeClr val="bg1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gradFill>
                  <a:gsLst>
                    <a:gs pos="11000">
                      <a:schemeClr val="bg1">
                        <a:lumMod val="75000"/>
                      </a:schemeClr>
                    </a:gs>
                    <a:gs pos="91000">
                      <a:schemeClr val="bg1"/>
                    </a:gs>
                  </a:gsLst>
                  <a:lin ang="16200000" scaled="1"/>
                </a:gradFill>
                <a:effectLst>
                  <a:outerShdw blurRad="38100" algn="ctr" rotWithShape="0">
                    <a:prstClr val="black">
                      <a:alpha val="25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315502" y="2694169"/>
            <a:ext cx="9660000" cy="710847"/>
          </a:xfrm>
          <a:prstGeom prst="rect">
            <a:avLst/>
          </a:prstGeom>
        </p:spPr>
        <p:txBody>
          <a:bodyPr lIns="101599" tIns="50799" rIns="101599" bIns="50799" anchor="b">
            <a:normAutofit/>
          </a:bodyPr>
          <a:lstStyle>
            <a:lvl1pPr marL="0" indent="0" algn="ctr">
              <a:buNone/>
              <a:defRPr lang="en-US" sz="3100" kern="1200" dirty="0" smtClean="0">
                <a:solidFill>
                  <a:srgbClr val="2E507A">
                    <a:alpha val="81000"/>
                  </a:srgbClr>
                </a:solidFill>
                <a:latin typeface="+mn-lt"/>
                <a:ea typeface="+mn-ea"/>
                <a:cs typeface="+mn-cs"/>
              </a:defRPr>
            </a:lvl1pPr>
            <a:lvl2pPr marL="507995" indent="0">
              <a:buNone/>
              <a:defRPr sz="2200" b="1"/>
            </a:lvl2pPr>
            <a:lvl3pPr marL="1015990" indent="0">
              <a:buNone/>
              <a:defRPr sz="2000" b="1"/>
            </a:lvl3pPr>
            <a:lvl4pPr marL="1523985" indent="0">
              <a:buNone/>
              <a:defRPr sz="1800" b="1"/>
            </a:lvl4pPr>
            <a:lvl5pPr marL="2031980" indent="0">
              <a:buNone/>
              <a:defRPr sz="1800" b="1"/>
            </a:lvl5pPr>
            <a:lvl6pPr marL="2539975" indent="0">
              <a:buNone/>
              <a:defRPr sz="1800" b="1"/>
            </a:lvl6pPr>
            <a:lvl7pPr marL="3047970" indent="0">
              <a:buNone/>
              <a:defRPr sz="1800" b="1"/>
            </a:lvl7pPr>
            <a:lvl8pPr marL="3555964" indent="0">
              <a:buNone/>
              <a:defRPr sz="1800" b="1"/>
            </a:lvl8pPr>
            <a:lvl9pPr marL="4063959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1365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422262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266700"/>
            <a:ext cx="4013200" cy="231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6200" y="266700"/>
            <a:ext cx="4013200" cy="231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06114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3820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91677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167296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149118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756282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235200"/>
            <a:ext cx="8178800" cy="214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100" tIns="38100" rIns="38100" bIns="381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Tahoma Bold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266700"/>
            <a:ext cx="8178800" cy="231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charset="0"/>
              </a:rPr>
              <a:t>Second level</a:t>
            </a:r>
          </a:p>
          <a:p>
            <a:pPr lvl="2"/>
            <a:r>
              <a:rPr lang="en-US" smtClean="0">
                <a:sym typeface="Gill Sans" charset="0"/>
              </a:rPr>
              <a:t>Third level</a:t>
            </a:r>
          </a:p>
          <a:p>
            <a:pPr lvl="3"/>
            <a:r>
              <a:rPr lang="en-US" smtClean="0">
                <a:sym typeface="Gill Sans" charset="0"/>
              </a:rPr>
              <a:t>Fourth level</a:t>
            </a:r>
          </a:p>
          <a:p>
            <a:pPr lvl="4"/>
            <a:r>
              <a:rPr lang="en-US" smtClean="0">
                <a:sym typeface="Gill Sans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6200">
          <a:solidFill>
            <a:srgbClr val="333333"/>
          </a:solidFill>
          <a:latin typeface="+mj-lt"/>
          <a:ea typeface="+mj-ea"/>
          <a:cs typeface="+mj-cs"/>
          <a:sym typeface="Tahoma Bold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200">
          <a:solidFill>
            <a:srgbClr val="333333"/>
          </a:solidFill>
          <a:latin typeface="Tahoma Bold" charset="0"/>
          <a:ea typeface="ヒラギノ角ゴ ProN W6" charset="-128"/>
          <a:cs typeface="ヒラギノ角ゴ ProN W6" charset="-128"/>
          <a:sym typeface="Tahoma Bold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200">
          <a:solidFill>
            <a:srgbClr val="333333"/>
          </a:solidFill>
          <a:latin typeface="Tahoma Bold" charset="0"/>
          <a:ea typeface="ヒラギノ角ゴ ProN W6" charset="-128"/>
          <a:cs typeface="ヒラギノ角ゴ ProN W6" charset="-128"/>
          <a:sym typeface="Tahoma Bold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200">
          <a:solidFill>
            <a:srgbClr val="333333"/>
          </a:solidFill>
          <a:latin typeface="Tahoma Bold" charset="0"/>
          <a:ea typeface="ヒラギノ角ゴ ProN W6" charset="-128"/>
          <a:cs typeface="ヒラギノ角ゴ ProN W6" charset="-128"/>
          <a:sym typeface="Tahoma Bold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200">
          <a:solidFill>
            <a:srgbClr val="333333"/>
          </a:solidFill>
          <a:latin typeface="Tahoma Bold" charset="0"/>
          <a:ea typeface="ヒラギノ角ゴ ProN W6" charset="-128"/>
          <a:cs typeface="ヒラギノ角ゴ ProN W6" charset="-128"/>
          <a:sym typeface="Tahoma Bold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6200">
          <a:solidFill>
            <a:srgbClr val="333333"/>
          </a:solidFill>
          <a:latin typeface="Tahoma Bold" charset="0"/>
          <a:ea typeface="ヒラギノ角ゴ ProN W6" charset="-128"/>
          <a:cs typeface="ヒラギノ角ゴ ProN W6" charset="-128"/>
          <a:sym typeface="Tahoma Bold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6200">
          <a:solidFill>
            <a:srgbClr val="333333"/>
          </a:solidFill>
          <a:latin typeface="Tahoma Bold" charset="0"/>
          <a:ea typeface="ヒラギノ角ゴ ProN W6" charset="-128"/>
          <a:cs typeface="ヒラギノ角ゴ ProN W6" charset="-128"/>
          <a:sym typeface="Tahoma Bold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6200">
          <a:solidFill>
            <a:srgbClr val="333333"/>
          </a:solidFill>
          <a:latin typeface="Tahoma Bold" charset="0"/>
          <a:ea typeface="ヒラギノ角ゴ ProN W6" charset="-128"/>
          <a:cs typeface="ヒラギノ角ゴ ProN W6" charset="-128"/>
          <a:sym typeface="Tahoma Bold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6200">
          <a:solidFill>
            <a:srgbClr val="333333"/>
          </a:solidFill>
          <a:latin typeface="Tahoma Bold" charset="0"/>
          <a:ea typeface="ヒラギノ角ゴ ProN W6" charset="-128"/>
          <a:cs typeface="ヒラギノ角ゴ ProN W6" charset="-128"/>
          <a:sym typeface="Tahoma Bold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2600">
          <a:solidFill>
            <a:srgbClr val="333333"/>
          </a:solidFill>
          <a:latin typeface="+mn-lt"/>
          <a:ea typeface="+mn-ea"/>
          <a:cs typeface="+mn-cs"/>
          <a:sym typeface="Gill Sans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2600">
          <a:solidFill>
            <a:srgbClr val="333333"/>
          </a:solidFill>
          <a:latin typeface="+mn-lt"/>
          <a:ea typeface="+mn-ea"/>
          <a:cs typeface="+mn-cs"/>
          <a:sym typeface="Gill Sans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2600">
          <a:solidFill>
            <a:srgbClr val="333333"/>
          </a:solidFill>
          <a:latin typeface="+mn-lt"/>
          <a:ea typeface="+mn-ea"/>
          <a:cs typeface="+mn-cs"/>
          <a:sym typeface="Gill Sans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2600">
          <a:solidFill>
            <a:srgbClr val="333333"/>
          </a:solidFill>
          <a:latin typeface="+mn-lt"/>
          <a:ea typeface="+mn-ea"/>
          <a:cs typeface="+mn-cs"/>
          <a:sym typeface="Gill Sans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2600">
          <a:solidFill>
            <a:srgbClr val="333333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00">
          <a:solidFill>
            <a:srgbClr val="333333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">
          <a:solidFill>
            <a:srgbClr val="333333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">
          <a:solidFill>
            <a:srgbClr val="333333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">
          <a:solidFill>
            <a:srgbClr val="333333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/>
  <p:txStyles>
    <p:titleStyle>
      <a:lvl1pPr marL="39688" indent="-39688" algn="ctr" rtl="0" eaLnBrk="0" fontAlgn="base" hangingPunct="0">
        <a:spcBef>
          <a:spcPct val="0"/>
        </a:spcBef>
        <a:spcAft>
          <a:spcPct val="0"/>
        </a:spcAft>
        <a:defRPr sz="6200">
          <a:solidFill>
            <a:srgbClr val="333333"/>
          </a:solidFill>
          <a:latin typeface="+mj-lt"/>
          <a:ea typeface="+mj-ea"/>
          <a:cs typeface="+mj-cs"/>
          <a:sym typeface="Tahoma Bold" charset="0"/>
        </a:defRPr>
      </a:lvl1pPr>
      <a:lvl2pPr marL="39688" indent="-39688" algn="ctr" rtl="0" eaLnBrk="0" fontAlgn="base" hangingPunct="0">
        <a:spcBef>
          <a:spcPct val="0"/>
        </a:spcBef>
        <a:spcAft>
          <a:spcPct val="0"/>
        </a:spcAft>
        <a:defRPr sz="6200">
          <a:solidFill>
            <a:srgbClr val="333333"/>
          </a:solidFill>
          <a:latin typeface="Tahoma Bold" charset="0"/>
          <a:ea typeface="ヒラギノ角ゴ ProN W6" charset="-128"/>
          <a:cs typeface="ヒラギノ角ゴ ProN W6" charset="-128"/>
          <a:sym typeface="Tahoma Bold" charset="0"/>
        </a:defRPr>
      </a:lvl2pPr>
      <a:lvl3pPr marL="39688" indent="-39688" algn="ctr" rtl="0" eaLnBrk="0" fontAlgn="base" hangingPunct="0">
        <a:spcBef>
          <a:spcPct val="0"/>
        </a:spcBef>
        <a:spcAft>
          <a:spcPct val="0"/>
        </a:spcAft>
        <a:defRPr sz="6200">
          <a:solidFill>
            <a:srgbClr val="333333"/>
          </a:solidFill>
          <a:latin typeface="Tahoma Bold" charset="0"/>
          <a:ea typeface="ヒラギノ角ゴ ProN W6" charset="-128"/>
          <a:cs typeface="ヒラギノ角ゴ ProN W6" charset="-128"/>
          <a:sym typeface="Tahoma Bold" charset="0"/>
        </a:defRPr>
      </a:lvl3pPr>
      <a:lvl4pPr marL="39688" indent="-39688" algn="ctr" rtl="0" eaLnBrk="0" fontAlgn="base" hangingPunct="0">
        <a:spcBef>
          <a:spcPct val="0"/>
        </a:spcBef>
        <a:spcAft>
          <a:spcPct val="0"/>
        </a:spcAft>
        <a:defRPr sz="6200">
          <a:solidFill>
            <a:srgbClr val="333333"/>
          </a:solidFill>
          <a:latin typeface="Tahoma Bold" charset="0"/>
          <a:ea typeface="ヒラギノ角ゴ ProN W6" charset="-128"/>
          <a:cs typeface="ヒラギノ角ゴ ProN W6" charset="-128"/>
          <a:sym typeface="Tahoma Bold" charset="0"/>
        </a:defRPr>
      </a:lvl4pPr>
      <a:lvl5pPr marL="39688" indent="-39688" algn="ctr" rtl="0" eaLnBrk="0" fontAlgn="base" hangingPunct="0">
        <a:spcBef>
          <a:spcPct val="0"/>
        </a:spcBef>
        <a:spcAft>
          <a:spcPct val="0"/>
        </a:spcAft>
        <a:defRPr sz="6200">
          <a:solidFill>
            <a:srgbClr val="333333"/>
          </a:solidFill>
          <a:latin typeface="Tahoma Bold" charset="0"/>
          <a:ea typeface="ヒラギノ角ゴ ProN W6" charset="-128"/>
          <a:cs typeface="ヒラギノ角ゴ ProN W6" charset="-128"/>
          <a:sym typeface="Tahoma Bold" charset="0"/>
        </a:defRPr>
      </a:lvl5pPr>
      <a:lvl6pPr marL="496888" algn="ctr" rtl="0" fontAlgn="base">
        <a:spcBef>
          <a:spcPct val="0"/>
        </a:spcBef>
        <a:spcAft>
          <a:spcPct val="0"/>
        </a:spcAft>
        <a:defRPr sz="6200">
          <a:solidFill>
            <a:srgbClr val="333333"/>
          </a:solidFill>
          <a:latin typeface="Tahoma Bold" charset="0"/>
          <a:ea typeface="ヒラギノ角ゴ ProN W6" charset="-128"/>
          <a:cs typeface="ヒラギノ角ゴ ProN W6" charset="-128"/>
          <a:sym typeface="Tahoma Bold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6200">
          <a:solidFill>
            <a:srgbClr val="333333"/>
          </a:solidFill>
          <a:latin typeface="Tahoma Bold" charset="0"/>
          <a:ea typeface="ヒラギノ角ゴ ProN W6" charset="-128"/>
          <a:cs typeface="ヒラギノ角ゴ ProN W6" charset="-128"/>
          <a:sym typeface="Tahoma Bold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6200">
          <a:solidFill>
            <a:srgbClr val="333333"/>
          </a:solidFill>
          <a:latin typeface="Tahoma Bold" charset="0"/>
          <a:ea typeface="ヒラギノ角ゴ ProN W6" charset="-128"/>
          <a:cs typeface="ヒラギノ角ゴ ProN W6" charset="-128"/>
          <a:sym typeface="Tahoma Bold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6200">
          <a:solidFill>
            <a:srgbClr val="333333"/>
          </a:solidFill>
          <a:latin typeface="Tahoma Bold" charset="0"/>
          <a:ea typeface="ヒラギノ角ゴ ProN W6" charset="-128"/>
          <a:cs typeface="ヒラギノ角ゴ ProN W6" charset="-128"/>
          <a:sym typeface="Tahoma Bold" charset="0"/>
        </a:defRPr>
      </a:lvl9pPr>
    </p:titleStyle>
    <p:bodyStyle>
      <a:lvl1pPr marL="1144588" indent="-850900" algn="l" rtl="0" eaLnBrk="0" fontAlgn="base" hangingPunct="0">
        <a:spcBef>
          <a:spcPts val="1800"/>
        </a:spcBef>
        <a:spcAft>
          <a:spcPct val="0"/>
        </a:spcAft>
        <a:buSzPct val="154000"/>
        <a:buFont typeface="Tahoma" pitchFamily="34" charset="0"/>
        <a:buChar char="•"/>
        <a:defRPr sz="3000">
          <a:solidFill>
            <a:srgbClr val="333333"/>
          </a:solidFill>
          <a:latin typeface="+mn-lt"/>
          <a:ea typeface="+mn-ea"/>
          <a:cs typeface="+mn-cs"/>
          <a:sym typeface="Tahoma Bold" charset="0"/>
        </a:defRPr>
      </a:lvl1pPr>
      <a:lvl2pPr marL="1487488" indent="-850900" algn="l" rtl="0" eaLnBrk="0" fontAlgn="base" hangingPunct="0">
        <a:spcBef>
          <a:spcPts val="1800"/>
        </a:spcBef>
        <a:spcAft>
          <a:spcPct val="0"/>
        </a:spcAft>
        <a:buSzPct val="154000"/>
        <a:buFont typeface="Tahoma" pitchFamily="34" charset="0"/>
        <a:buChar char="•"/>
        <a:defRPr sz="3000">
          <a:solidFill>
            <a:srgbClr val="333333"/>
          </a:solidFill>
          <a:latin typeface="+mn-lt"/>
          <a:ea typeface="+mn-ea"/>
          <a:cs typeface="+mn-cs"/>
          <a:sym typeface="Tahoma Bold" charset="0"/>
        </a:defRPr>
      </a:lvl2pPr>
      <a:lvl3pPr marL="1830388" indent="-850900" algn="l" rtl="0" eaLnBrk="0" fontAlgn="base" hangingPunct="0">
        <a:spcBef>
          <a:spcPts val="1800"/>
        </a:spcBef>
        <a:spcAft>
          <a:spcPct val="0"/>
        </a:spcAft>
        <a:buSzPct val="154000"/>
        <a:buFont typeface="Tahoma" pitchFamily="34" charset="0"/>
        <a:buChar char="•"/>
        <a:defRPr sz="3000">
          <a:solidFill>
            <a:srgbClr val="333333"/>
          </a:solidFill>
          <a:latin typeface="+mn-lt"/>
          <a:ea typeface="+mn-ea"/>
          <a:cs typeface="+mn-cs"/>
          <a:sym typeface="Tahoma Bold" charset="0"/>
        </a:defRPr>
      </a:lvl3pPr>
      <a:lvl4pPr marL="2185988" indent="-850900" algn="l" rtl="0" eaLnBrk="0" fontAlgn="base" hangingPunct="0">
        <a:spcBef>
          <a:spcPts val="1800"/>
        </a:spcBef>
        <a:spcAft>
          <a:spcPct val="0"/>
        </a:spcAft>
        <a:buSzPct val="154000"/>
        <a:buFont typeface="Tahoma" pitchFamily="34" charset="0"/>
        <a:buChar char="•"/>
        <a:defRPr sz="3000">
          <a:solidFill>
            <a:srgbClr val="333333"/>
          </a:solidFill>
          <a:latin typeface="+mn-lt"/>
          <a:ea typeface="+mn-ea"/>
          <a:cs typeface="+mn-cs"/>
          <a:sym typeface="Tahoma Bold" charset="0"/>
        </a:defRPr>
      </a:lvl4pPr>
      <a:lvl5pPr marL="2528888" indent="-850900" algn="l" rtl="0" eaLnBrk="0" fontAlgn="base" hangingPunct="0">
        <a:spcBef>
          <a:spcPts val="1800"/>
        </a:spcBef>
        <a:spcAft>
          <a:spcPct val="0"/>
        </a:spcAft>
        <a:buSzPct val="154000"/>
        <a:buFont typeface="Tahoma" pitchFamily="34" charset="0"/>
        <a:buChar char="•"/>
        <a:defRPr sz="3000">
          <a:solidFill>
            <a:srgbClr val="333333"/>
          </a:solidFill>
          <a:latin typeface="+mn-lt"/>
          <a:ea typeface="+mn-ea"/>
          <a:cs typeface="+mn-cs"/>
          <a:sym typeface="Tahoma Bold" charset="0"/>
        </a:defRPr>
      </a:lvl5pPr>
      <a:lvl6pPr marL="2986088" indent="-850900" algn="l" rtl="0" fontAlgn="base">
        <a:spcBef>
          <a:spcPts val="1800"/>
        </a:spcBef>
        <a:spcAft>
          <a:spcPct val="0"/>
        </a:spcAft>
        <a:buSzPct val="154000"/>
        <a:buFont typeface="Tahoma" charset="0"/>
        <a:buChar char="•"/>
        <a:defRPr sz="3000">
          <a:solidFill>
            <a:srgbClr val="333333"/>
          </a:solidFill>
          <a:latin typeface="+mn-lt"/>
          <a:ea typeface="+mn-ea"/>
          <a:cs typeface="+mn-cs"/>
          <a:sym typeface="Tahoma Bold" charset="0"/>
        </a:defRPr>
      </a:lvl6pPr>
      <a:lvl7pPr marL="3443288" indent="-850900" algn="l" rtl="0" fontAlgn="base">
        <a:spcBef>
          <a:spcPts val="1800"/>
        </a:spcBef>
        <a:spcAft>
          <a:spcPct val="0"/>
        </a:spcAft>
        <a:buSzPct val="154000"/>
        <a:buFont typeface="Tahoma" charset="0"/>
        <a:buChar char="•"/>
        <a:defRPr sz="3000">
          <a:solidFill>
            <a:srgbClr val="333333"/>
          </a:solidFill>
          <a:latin typeface="+mn-lt"/>
          <a:ea typeface="+mn-ea"/>
          <a:cs typeface="+mn-cs"/>
          <a:sym typeface="Tahoma Bold" charset="0"/>
        </a:defRPr>
      </a:lvl7pPr>
      <a:lvl8pPr marL="3900488" indent="-850900" algn="l" rtl="0" fontAlgn="base">
        <a:spcBef>
          <a:spcPts val="1800"/>
        </a:spcBef>
        <a:spcAft>
          <a:spcPct val="0"/>
        </a:spcAft>
        <a:buSzPct val="154000"/>
        <a:buFont typeface="Tahoma" charset="0"/>
        <a:buChar char="•"/>
        <a:defRPr sz="3000">
          <a:solidFill>
            <a:srgbClr val="333333"/>
          </a:solidFill>
          <a:latin typeface="+mn-lt"/>
          <a:ea typeface="+mn-ea"/>
          <a:cs typeface="+mn-cs"/>
          <a:sym typeface="Tahoma Bold" charset="0"/>
        </a:defRPr>
      </a:lvl8pPr>
      <a:lvl9pPr marL="4357688" indent="-850900" algn="l" rtl="0" fontAlgn="base">
        <a:spcBef>
          <a:spcPts val="1800"/>
        </a:spcBef>
        <a:spcAft>
          <a:spcPct val="0"/>
        </a:spcAft>
        <a:buSzPct val="154000"/>
        <a:buFont typeface="Tahoma" charset="0"/>
        <a:buChar char="•"/>
        <a:defRPr sz="3000">
          <a:solidFill>
            <a:srgbClr val="333333"/>
          </a:solidFill>
          <a:latin typeface="+mn-lt"/>
          <a:ea typeface="+mn-ea"/>
          <a:cs typeface="+mn-cs"/>
          <a:sym typeface="Tahoma Bold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adfbipotter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Relationship Id="rId4" Type="http://schemas.openxmlformats.org/officeDocument/2006/relationships/hyperlink" Target="http://adfbipotter.wordpress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9" name="Picture 11" descr="C:\Gambar\yhan\12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036" y="0"/>
            <a:ext cx="10168035" cy="76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890" name="AutoShape 1"/>
          <p:cNvSpPr>
            <a:spLocks/>
          </p:cNvSpPr>
          <p:nvPr/>
        </p:nvSpPr>
        <p:spPr bwMode="auto">
          <a:xfrm>
            <a:off x="0" y="0"/>
            <a:ext cx="10160000" cy="7632700"/>
          </a:xfrm>
          <a:prstGeom prst="roundRect">
            <a:avLst>
              <a:gd name="adj" fmla="val 2495"/>
            </a:avLst>
          </a:prstGeom>
          <a:solidFill>
            <a:schemeClr val="accent1">
              <a:alpha val="22000"/>
            </a:schemeClr>
          </a:solidFill>
          <a:ln>
            <a:noFill/>
          </a:ln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37892" name="AutoShape 3"/>
          <p:cNvSpPr>
            <a:spLocks/>
          </p:cNvSpPr>
          <p:nvPr/>
        </p:nvSpPr>
        <p:spPr bwMode="auto">
          <a:xfrm>
            <a:off x="457200" y="2730500"/>
            <a:ext cx="9156700" cy="2146300"/>
          </a:xfrm>
          <a:prstGeom prst="roundRect">
            <a:avLst>
              <a:gd name="adj" fmla="val 8870"/>
            </a:avLst>
          </a:prstGeom>
          <a:solidFill>
            <a:srgbClr val="E6E6E6">
              <a:alpha val="7960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37893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657872"/>
            <a:ext cx="9156700" cy="2146300"/>
          </a:xfrm>
        </p:spPr>
        <p:txBody>
          <a:bodyPr anchor="ctr"/>
          <a:lstStyle/>
          <a:p>
            <a:pPr eaLnBrk="1" hangingPunct="1"/>
            <a:r>
              <a:rPr lang="id-ID" sz="6000" dirty="0" smtClean="0">
                <a:solidFill>
                  <a:srgbClr val="E5812E"/>
                </a:solidFill>
              </a:rPr>
              <a:t>Linked List (2)</a:t>
            </a:r>
            <a:endParaRPr lang="en-US" sz="4000" dirty="0" smtClean="0">
              <a:latin typeface="Tahoma" pitchFamily="34" charset="0"/>
              <a:ea typeface="ヒラギノ角ゴ ProN W3" charset="-128"/>
              <a:sym typeface="Tahoma" pitchFamily="34" charset="0"/>
            </a:endParaRPr>
          </a:p>
        </p:txBody>
      </p:sp>
      <p:sp>
        <p:nvSpPr>
          <p:cNvPr id="37894" name="AutoShape 5"/>
          <p:cNvSpPr>
            <a:spLocks/>
          </p:cNvSpPr>
          <p:nvPr/>
        </p:nvSpPr>
        <p:spPr bwMode="auto">
          <a:xfrm>
            <a:off x="5321300" y="5994400"/>
            <a:ext cx="4292600" cy="800100"/>
          </a:xfrm>
          <a:prstGeom prst="roundRect">
            <a:avLst>
              <a:gd name="adj" fmla="val 23806"/>
            </a:avLst>
          </a:prstGeom>
          <a:solidFill>
            <a:srgbClr val="E6E6E6">
              <a:alpha val="7960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37895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524500" y="5994400"/>
            <a:ext cx="3873500" cy="1625600"/>
          </a:xfrm>
        </p:spPr>
        <p:txBody>
          <a:bodyPr/>
          <a:lstStyle/>
          <a:p>
            <a:pPr marL="0" indent="0" eaLnBrk="1" hangingPunct="1"/>
            <a:r>
              <a:rPr lang="id-ID" sz="4000" dirty="0" smtClean="0">
                <a:latin typeface="Tahoma" pitchFamily="34" charset="0"/>
                <a:cs typeface="Tahoma" pitchFamily="34" charset="0"/>
                <a:sym typeface="Tahoma" pitchFamily="34" charset="0"/>
              </a:rPr>
              <a:t>Adam M.B.</a:t>
            </a:r>
            <a:endParaRPr lang="en-US" sz="4000" dirty="0" smtClean="0">
              <a:latin typeface="Tahoma" pitchFamily="34" charset="0"/>
              <a:sym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16001" y="5334001"/>
            <a:ext cx="8604250" cy="2201333"/>
          </a:xfrm>
          <a:prstGeom prst="rect">
            <a:avLst/>
          </a:prstGeom>
          <a:noFill/>
        </p:spPr>
        <p:txBody>
          <a:bodyPr wrap="square" lIns="101599" tIns="50799" rIns="101599" bIns="50799" rtlCol="0">
            <a:normAutofit/>
          </a:bodyPr>
          <a:lstStyle/>
          <a:p>
            <a:pPr algn="r"/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				</a:t>
            </a:r>
            <a:r>
              <a:rPr lang="id-ID" b="1" dirty="0" smtClean="0">
                <a:solidFill>
                  <a:schemeClr val="bg1"/>
                </a:solidFill>
              </a:rPr>
              <a:t>Contact Person:</a:t>
            </a:r>
          </a:p>
          <a:p>
            <a:pPr algn="r"/>
            <a:r>
              <a:rPr lang="id-ID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Adam Mukharil Bachtiar</a:t>
            </a:r>
          </a:p>
          <a:p>
            <a:pPr algn="r"/>
            <a:r>
              <a:rPr lang="id-ID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Informatics Engineering UNIKOM</a:t>
            </a:r>
          </a:p>
          <a:p>
            <a:pPr algn="r"/>
            <a:r>
              <a:rPr lang="id-ID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Jalan Dipati Ukur Nomor. 112-114 Bandung 40132</a:t>
            </a:r>
          </a:p>
          <a:p>
            <a:pPr algn="r"/>
            <a:r>
              <a:rPr lang="id-ID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Email: </a:t>
            </a:r>
            <a:r>
              <a:rPr lang="id-ID" dirty="0" smtClean="0">
                <a:solidFill>
                  <a:prstClr val="black">
                    <a:lumMod val="65000"/>
                    <a:lumOff val="35000"/>
                  </a:prstClr>
                </a:solidFill>
                <a:hlinkClick r:id="rId3"/>
              </a:rPr>
              <a:t>adfbipotter@gmail.com</a:t>
            </a:r>
            <a:endParaRPr lang="id-ID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algn="r"/>
            <a:r>
              <a:rPr lang="id-ID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Blog: </a:t>
            </a:r>
            <a:r>
              <a:rPr lang="id-ID" dirty="0" smtClean="0">
                <a:solidFill>
                  <a:prstClr val="black">
                    <a:lumMod val="65000"/>
                    <a:lumOff val="35000"/>
                  </a:prstClr>
                </a:solidFill>
                <a:hlinkClick r:id="rId4"/>
              </a:rPr>
              <a:t>http://adfbipotter.wordpress.com</a:t>
            </a:r>
            <a:endParaRPr lang="id-ID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algn="r"/>
            <a:endParaRPr lang="en-US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algn="r">
              <a:lnSpc>
                <a:spcPct val="120000"/>
              </a:lnSpc>
            </a:pPr>
            <a:endParaRPr lang="en-US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algn="r">
              <a:lnSpc>
                <a:spcPct val="120000"/>
              </a:lnSpc>
            </a:pPr>
            <a:r>
              <a:rPr lang="id-ID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Copyright © Adam Mukharil Bachtiar </a:t>
            </a:r>
            <a:r>
              <a:rPr lang="id-ID" sz="24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2012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22667" y="3672167"/>
            <a:ext cx="9652000" cy="1217333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id-ID" sz="8000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GRACIAS</a:t>
            </a:r>
            <a:endParaRPr lang="en-US" sz="4400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30667" y="2540000"/>
            <a:ext cx="9660000" cy="710847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id-ID" sz="4000" dirty="0"/>
              <a:t>THANK YOU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44406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1"/>
          <p:cNvSpPr>
            <a:spLocks/>
          </p:cNvSpPr>
          <p:nvPr/>
        </p:nvSpPr>
        <p:spPr bwMode="auto">
          <a:xfrm>
            <a:off x="0" y="0"/>
            <a:ext cx="10160000" cy="7620000"/>
          </a:xfrm>
          <a:prstGeom prst="roundRect">
            <a:avLst>
              <a:gd name="adj" fmla="val 2500"/>
            </a:avLst>
          </a:prstGeom>
          <a:solidFill>
            <a:schemeClr val="accent1">
              <a:alpha val="9450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50179" name="Rectangle 2"/>
          <p:cNvSpPr>
            <a:spLocks/>
          </p:cNvSpPr>
          <p:nvPr/>
        </p:nvSpPr>
        <p:spPr bwMode="auto">
          <a:xfrm>
            <a:off x="519113" y="2921000"/>
            <a:ext cx="9131300" cy="176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id-ID" sz="8800" dirty="0" smtClean="0">
                <a:solidFill>
                  <a:srgbClr val="333333"/>
                </a:solidFill>
                <a:latin typeface="Tahoma Bold" charset="0"/>
                <a:cs typeface="Tahoma Bold" charset="0"/>
                <a:sym typeface="Tahoma Bold" charset="0"/>
              </a:rPr>
              <a:t>SEARCHING</a:t>
            </a:r>
            <a:endParaRPr lang="en-US" sz="8800" dirty="0">
              <a:solidFill>
                <a:srgbClr val="333333"/>
              </a:solidFill>
              <a:latin typeface="Tahoma Bold" charset="0"/>
              <a:cs typeface="Tahoma Bold" charset="0"/>
              <a:sym typeface="Tahoma Bold" charset="0"/>
            </a:endParaRPr>
          </a:p>
        </p:txBody>
      </p:sp>
      <p:sp>
        <p:nvSpPr>
          <p:cNvPr id="50180" name="Rectangle 3"/>
          <p:cNvSpPr>
            <a:spLocks/>
          </p:cNvSpPr>
          <p:nvPr/>
        </p:nvSpPr>
        <p:spPr bwMode="auto">
          <a:xfrm>
            <a:off x="7612970" y="179678"/>
            <a:ext cx="2058256" cy="1075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lnSpc>
                <a:spcPct val="130000"/>
              </a:lnSpc>
            </a:pPr>
            <a:r>
              <a:rPr lang="en-US" sz="6000" dirty="0" smtClean="0">
                <a:solidFill>
                  <a:srgbClr val="E5812E"/>
                </a:solidFill>
                <a:latin typeface="Wingdings" pitchFamily="2" charset="2"/>
                <a:sym typeface="Wingdings" pitchFamily="2" charset="2"/>
              </a:rPr>
              <a:t></a:t>
            </a:r>
            <a:r>
              <a:rPr lang="en-US" sz="6000" dirty="0" smtClean="0">
                <a:solidFill>
                  <a:srgbClr val="CCCCCC"/>
                </a:solidFill>
                <a:latin typeface="Wingdings" pitchFamily="2" charset="2"/>
                <a:sym typeface="Wingdings" pitchFamily="2" charset="2"/>
              </a:rPr>
              <a:t></a:t>
            </a:r>
            <a:endParaRPr lang="en-US" sz="6000" dirty="0">
              <a:solidFill>
                <a:srgbClr val="CCCCCC"/>
              </a:solidFill>
              <a:latin typeface="Wingdings" pitchFamily="2" charset="2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562857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1"/>
          <p:cNvSpPr>
            <a:spLocks/>
          </p:cNvSpPr>
          <p:nvPr/>
        </p:nvSpPr>
        <p:spPr bwMode="auto">
          <a:xfrm>
            <a:off x="0" y="0"/>
            <a:ext cx="10160000" cy="7620000"/>
          </a:xfrm>
          <a:prstGeom prst="roundRect">
            <a:avLst>
              <a:gd name="adj" fmla="val 2500"/>
            </a:avLst>
          </a:prstGeom>
          <a:solidFill>
            <a:schemeClr val="accent1">
              <a:alpha val="9450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</a:pPr>
            <a:endParaRPr lang="id-ID" dirty="0"/>
          </a:p>
        </p:txBody>
      </p:sp>
      <p:sp>
        <p:nvSpPr>
          <p:cNvPr id="38915" name="Rectangle 2"/>
          <p:cNvSpPr>
            <a:spLocks/>
          </p:cNvSpPr>
          <p:nvPr/>
        </p:nvSpPr>
        <p:spPr bwMode="auto">
          <a:xfrm>
            <a:off x="543496" y="2297832"/>
            <a:ext cx="9289032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t"/>
          <a:lstStyle/>
          <a:p>
            <a:pPr>
              <a:lnSpc>
                <a:spcPct val="200000"/>
              </a:lnSpc>
            </a:pPr>
            <a:r>
              <a:rPr lang="id-ID" sz="36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Searching on linked list use </a:t>
            </a:r>
            <a:r>
              <a:rPr lang="id-ID" sz="4800" dirty="0">
                <a:solidFill>
                  <a:srgbClr val="E5812E"/>
                </a:solidFill>
                <a:latin typeface="Tahoma Bold" charset="0"/>
                <a:cs typeface="Tahoma Bold" charset="0"/>
                <a:sym typeface="Tahoma" pitchFamily="34" charset="0"/>
              </a:rPr>
              <a:t>sequential search</a:t>
            </a:r>
            <a:r>
              <a:rPr lang="id-ID" sz="36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. Bantu pointer will help searching process.</a:t>
            </a:r>
            <a:endParaRPr lang="en-US" sz="3600" dirty="0">
              <a:solidFill>
                <a:srgbClr val="333333"/>
              </a:solidFill>
              <a:latin typeface="Tahoma" pitchFamily="34" charset="0"/>
              <a:cs typeface="Tahoma" pitchFamily="34" charset="0"/>
              <a:sym typeface="Tahoma" pitchFamily="34" charset="0"/>
            </a:endParaRPr>
          </a:p>
        </p:txBody>
      </p:sp>
      <p:sp>
        <p:nvSpPr>
          <p:cNvPr id="5" name="AutoShape 14"/>
          <p:cNvSpPr>
            <a:spLocks/>
          </p:cNvSpPr>
          <p:nvPr/>
        </p:nvSpPr>
        <p:spPr bwMode="auto">
          <a:xfrm>
            <a:off x="736600" y="515144"/>
            <a:ext cx="8724900" cy="990600"/>
          </a:xfrm>
          <a:prstGeom prst="roundRect">
            <a:avLst>
              <a:gd name="adj" fmla="val 19222"/>
            </a:avLst>
          </a:prstGeom>
          <a:solidFill>
            <a:srgbClr val="333333"/>
          </a:solidFill>
          <a:ln>
            <a:noFill/>
          </a:ln>
          <a:effectLst>
            <a:outerShdw blurRad="127000" dist="76199" dir="3059993" algn="ctr" rotWithShape="0">
              <a:schemeClr val="bg2">
                <a:alpha val="75000"/>
              </a:scheme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6" name="Rectangle 15"/>
          <p:cNvSpPr>
            <a:spLocks/>
          </p:cNvSpPr>
          <p:nvPr/>
        </p:nvSpPr>
        <p:spPr bwMode="auto">
          <a:xfrm>
            <a:off x="785688" y="569640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id-ID" sz="6000" dirty="0" smtClean="0">
                <a:solidFill>
                  <a:srgbClr val="E5812E"/>
                </a:solidFill>
                <a:latin typeface="Tahoma Bold" charset="0"/>
                <a:cs typeface="Tahoma Bold" charset="0"/>
                <a:sym typeface="Tahoma Bold" charset="0"/>
              </a:rPr>
              <a:t>Description</a:t>
            </a:r>
            <a:endParaRPr lang="en-US" sz="6000" dirty="0">
              <a:solidFill>
                <a:srgbClr val="E5812E"/>
              </a:solidFill>
              <a:latin typeface="Tahoma Bold" charset="0"/>
              <a:cs typeface="Tahoma Bold" charset="0"/>
              <a:sym typeface="Tahoma Bold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AutoShape 1"/>
          <p:cNvSpPr>
            <a:spLocks/>
          </p:cNvSpPr>
          <p:nvPr/>
        </p:nvSpPr>
        <p:spPr bwMode="auto">
          <a:xfrm>
            <a:off x="0" y="0"/>
            <a:ext cx="10160000" cy="7620000"/>
          </a:xfrm>
          <a:prstGeom prst="roundRect">
            <a:avLst>
              <a:gd name="adj" fmla="val 2500"/>
            </a:avLst>
          </a:prstGeom>
          <a:solidFill>
            <a:schemeClr val="accent1">
              <a:alpha val="9450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5" name="AutoShape 14"/>
          <p:cNvSpPr>
            <a:spLocks/>
          </p:cNvSpPr>
          <p:nvPr/>
        </p:nvSpPr>
        <p:spPr bwMode="auto">
          <a:xfrm>
            <a:off x="736600" y="515144"/>
            <a:ext cx="8724900" cy="990600"/>
          </a:xfrm>
          <a:prstGeom prst="roundRect">
            <a:avLst>
              <a:gd name="adj" fmla="val 19222"/>
            </a:avLst>
          </a:prstGeom>
          <a:solidFill>
            <a:srgbClr val="333333"/>
          </a:solidFill>
          <a:ln>
            <a:noFill/>
          </a:ln>
          <a:effectLst>
            <a:outerShdw blurRad="127000" dist="76199" dir="3059993" algn="ctr" rotWithShape="0">
              <a:schemeClr val="bg2">
                <a:alpha val="75000"/>
              </a:scheme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6" name="Rectangle 15"/>
          <p:cNvSpPr>
            <a:spLocks/>
          </p:cNvSpPr>
          <p:nvPr/>
        </p:nvSpPr>
        <p:spPr bwMode="auto">
          <a:xfrm>
            <a:off x="785688" y="546894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id-ID" sz="5400" dirty="0" smtClean="0">
                <a:solidFill>
                  <a:srgbClr val="E5812E"/>
                </a:solidFill>
                <a:latin typeface="Tahoma Bold" charset="0"/>
                <a:cs typeface="Tahoma Bold" charset="0"/>
                <a:sym typeface="Tahoma Bold" charset="0"/>
              </a:rPr>
              <a:t>Ilustration </a:t>
            </a:r>
            <a:r>
              <a:rPr lang="id-ID" sz="5400" dirty="0" smtClean="0">
                <a:solidFill>
                  <a:srgbClr val="E5812E"/>
                </a:solidFill>
                <a:latin typeface="Tahoma Bold" charset="0"/>
                <a:cs typeface="Tahoma Bold" charset="0"/>
                <a:sym typeface="Tahoma Bold" charset="0"/>
              </a:rPr>
              <a:t>of Searching</a:t>
            </a:r>
            <a:endParaRPr lang="en-US" sz="5400" dirty="0">
              <a:solidFill>
                <a:srgbClr val="E5812E"/>
              </a:solidFill>
              <a:latin typeface="Tahoma Bold" charset="0"/>
              <a:cs typeface="Tahoma Bold" charset="0"/>
              <a:sym typeface="Tahoma Bold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46316" y="3925185"/>
            <a:ext cx="1320800" cy="589129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bantu</a:t>
            </a:r>
            <a:endParaRPr lang="en-US" sz="3200" dirty="0">
              <a:solidFill>
                <a:srgbClr val="0070C0"/>
              </a:solidFill>
            </a:endParaRPr>
          </a:p>
        </p:txBody>
      </p:sp>
      <p:cxnSp>
        <p:nvCxnSpPr>
          <p:cNvPr id="20" name="Shape 70"/>
          <p:cNvCxnSpPr/>
          <p:nvPr/>
        </p:nvCxnSpPr>
        <p:spPr>
          <a:xfrm rot="10800000" flipV="1">
            <a:off x="1809728" y="4219749"/>
            <a:ext cx="500066" cy="705567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5176872" y="4068063"/>
            <a:ext cx="4705350" cy="1542137"/>
            <a:chOff x="5176872" y="2857498"/>
            <a:chExt cx="4705350" cy="1542137"/>
          </a:xfrm>
        </p:grpSpPr>
        <p:grpSp>
          <p:nvGrpSpPr>
            <p:cNvPr id="22" name="Group 3"/>
            <p:cNvGrpSpPr/>
            <p:nvPr/>
          </p:nvGrpSpPr>
          <p:grpSpPr>
            <a:xfrm>
              <a:off x="7488272" y="3695693"/>
              <a:ext cx="1568450" cy="703942"/>
              <a:chOff x="1752600" y="3352800"/>
              <a:chExt cx="1219200" cy="548326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1752600" y="3367725"/>
                <a:ext cx="1219200" cy="53340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70C0"/>
                  </a:solidFill>
                </a:endParaRPr>
              </a:p>
            </p:txBody>
          </p:sp>
          <p:cxnSp>
            <p:nvCxnSpPr>
              <p:cNvPr id="31" name="Straight Connector 30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3" name="Rectangle 22"/>
            <p:cNvSpPr/>
            <p:nvPr/>
          </p:nvSpPr>
          <p:spPr>
            <a:xfrm>
              <a:off x="5176872" y="3695698"/>
              <a:ext cx="156845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cxnSp>
          <p:nvCxnSpPr>
            <p:cNvPr id="24" name="Straight Connector 23"/>
            <p:cNvCxnSpPr/>
            <p:nvPr/>
          </p:nvCxnSpPr>
          <p:spPr>
            <a:xfrm rot="5400000">
              <a:off x="5908653" y="4037067"/>
              <a:ext cx="684781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6497672" y="4000498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5507072" y="3771898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0070C0"/>
                  </a:solidFill>
                </a:rPr>
                <a:t>2</a:t>
              </a:r>
              <a:endParaRPr lang="en-US" sz="2800" dirty="0">
                <a:solidFill>
                  <a:srgbClr val="0070C0"/>
                </a:solidFill>
              </a:endParaRPr>
            </a:p>
          </p:txBody>
        </p:sp>
        <p:sp>
          <p:nvSpPr>
            <p:cNvPr id="27" name="TextBox 9"/>
            <p:cNvSpPr txBox="1"/>
            <p:nvPr/>
          </p:nvSpPr>
          <p:spPr>
            <a:xfrm>
              <a:off x="8726522" y="2857498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solidFill>
                    <a:srgbClr val="0070C0"/>
                  </a:solidFill>
                </a:rPr>
                <a:t>akhir</a:t>
              </a:r>
              <a:endParaRPr lang="en-US" sz="3200" dirty="0">
                <a:solidFill>
                  <a:srgbClr val="0070C0"/>
                </a:solidFill>
              </a:endParaRPr>
            </a:p>
          </p:txBody>
        </p:sp>
        <p:cxnSp>
          <p:nvCxnSpPr>
            <p:cNvPr id="28" name="Shape 64"/>
            <p:cNvCxnSpPr>
              <a:endCxn id="30" idx="0"/>
            </p:cNvCxnSpPr>
            <p:nvPr/>
          </p:nvCxnSpPr>
          <p:spPr>
            <a:xfrm rot="10800000" flipV="1">
              <a:off x="8272497" y="3169043"/>
              <a:ext cx="454025" cy="545812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7667644" y="3767800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dirty="0" smtClean="0">
                  <a:solidFill>
                    <a:srgbClr val="0070C0"/>
                  </a:solidFill>
                </a:rPr>
                <a:t>5</a:t>
              </a:r>
              <a:endParaRPr lang="en-US" sz="2800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23844" y="3782309"/>
            <a:ext cx="3910078" cy="1808735"/>
            <a:chOff x="523844" y="2571744"/>
            <a:chExt cx="3910078" cy="1808735"/>
          </a:xfrm>
        </p:grpSpPr>
        <p:grpSp>
          <p:nvGrpSpPr>
            <p:cNvPr id="34" name="Group 33"/>
            <p:cNvGrpSpPr/>
            <p:nvPr/>
          </p:nvGrpSpPr>
          <p:grpSpPr>
            <a:xfrm>
              <a:off x="523844" y="2571744"/>
              <a:ext cx="3910078" cy="1808735"/>
              <a:chOff x="523844" y="2571744"/>
              <a:chExt cx="3910078" cy="1808735"/>
            </a:xfrm>
          </p:grpSpPr>
          <p:sp>
            <p:nvSpPr>
              <p:cNvPr id="36" name="TextBox 35"/>
              <p:cNvSpPr txBox="1"/>
              <p:nvPr/>
            </p:nvSpPr>
            <p:spPr>
              <a:xfrm>
                <a:off x="523844" y="2571744"/>
                <a:ext cx="11557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>
                    <a:solidFill>
                      <a:srgbClr val="0070C0"/>
                    </a:solidFill>
                  </a:rPr>
                  <a:t>awal</a:t>
                </a:r>
                <a:endParaRPr lang="en-US" sz="3200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2865472" y="3695698"/>
                <a:ext cx="156845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70C0"/>
                  </a:solidFill>
                </a:endParaRPr>
              </a:p>
            </p:txBody>
          </p:sp>
          <p:cxnSp>
            <p:nvCxnSpPr>
              <p:cNvPr id="38" name="Straight Connector 37"/>
              <p:cNvCxnSpPr/>
              <p:nvPr/>
            </p:nvCxnSpPr>
            <p:spPr>
              <a:xfrm rot="5400000">
                <a:off x="3597253" y="4037067"/>
                <a:ext cx="684781" cy="204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9" name="TextBox 38"/>
              <p:cNvSpPr txBox="1"/>
              <p:nvPr/>
            </p:nvSpPr>
            <p:spPr>
              <a:xfrm>
                <a:off x="3195672" y="3771898"/>
                <a:ext cx="5778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0070C0"/>
                    </a:solidFill>
                  </a:rPr>
                  <a:t>4</a:t>
                </a:r>
                <a:endParaRPr lang="en-US" sz="2800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554072" y="3695698"/>
                <a:ext cx="156845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70C0"/>
                  </a:solidFill>
                </a:endParaRPr>
              </a:p>
            </p:txBody>
          </p:sp>
          <p:cxnSp>
            <p:nvCxnSpPr>
              <p:cNvPr id="41" name="Straight Connector 40"/>
              <p:cNvCxnSpPr/>
              <p:nvPr/>
            </p:nvCxnSpPr>
            <p:spPr>
              <a:xfrm rot="5400000">
                <a:off x="1285853" y="4037067"/>
                <a:ext cx="684781" cy="204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2" name="TextBox 41"/>
              <p:cNvSpPr txBox="1"/>
              <p:nvPr/>
            </p:nvSpPr>
            <p:spPr>
              <a:xfrm>
                <a:off x="884272" y="3771898"/>
                <a:ext cx="5778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0070C0"/>
                    </a:solidFill>
                  </a:rPr>
                  <a:t>3</a:t>
                </a:r>
                <a:endParaRPr lang="en-US" sz="2800" dirty="0">
                  <a:solidFill>
                    <a:srgbClr val="0070C0"/>
                  </a:solidFill>
                </a:endParaRPr>
              </a:p>
            </p:txBody>
          </p:sp>
          <p:cxnSp>
            <p:nvCxnSpPr>
              <p:cNvPr id="43" name="Straight Arrow Connector 42"/>
              <p:cNvCxnSpPr/>
              <p:nvPr/>
            </p:nvCxnSpPr>
            <p:spPr>
              <a:xfrm>
                <a:off x="1874872" y="4000498"/>
                <a:ext cx="9906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35" name="Straight Arrow Connector 34"/>
            <p:cNvCxnSpPr>
              <a:stCxn id="36" idx="2"/>
            </p:cNvCxnSpPr>
            <p:nvPr/>
          </p:nvCxnSpPr>
          <p:spPr>
            <a:xfrm rot="5400000">
              <a:off x="819405" y="3432462"/>
              <a:ext cx="558233" cy="634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4" name="Straight Arrow Connector 43"/>
          <p:cNvCxnSpPr/>
          <p:nvPr/>
        </p:nvCxnSpPr>
        <p:spPr>
          <a:xfrm>
            <a:off x="4186272" y="5211063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Shape 111"/>
          <p:cNvCxnSpPr>
            <a:stCxn id="19" idx="3"/>
          </p:cNvCxnSpPr>
          <p:nvPr/>
        </p:nvCxnSpPr>
        <p:spPr>
          <a:xfrm>
            <a:off x="3667116" y="4219750"/>
            <a:ext cx="142876" cy="705567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hape 111"/>
          <p:cNvCxnSpPr>
            <a:endCxn id="23" idx="0"/>
          </p:cNvCxnSpPr>
          <p:nvPr/>
        </p:nvCxnSpPr>
        <p:spPr>
          <a:xfrm>
            <a:off x="3484597" y="4210937"/>
            <a:ext cx="2476500" cy="695326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7" name="Rectangle 2"/>
          <p:cNvSpPr>
            <a:spLocks/>
          </p:cNvSpPr>
          <p:nvPr/>
        </p:nvSpPr>
        <p:spPr bwMode="auto">
          <a:xfrm>
            <a:off x="554072" y="1937792"/>
            <a:ext cx="9206448" cy="979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t"/>
          <a:lstStyle/>
          <a:p>
            <a:pPr>
              <a:lnSpc>
                <a:spcPct val="200000"/>
              </a:lnSpc>
            </a:pPr>
            <a:r>
              <a:rPr lang="id-ID" sz="36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For example, we search 2 in linked list below.</a:t>
            </a:r>
            <a:endParaRPr lang="en-US" sz="3600" dirty="0">
              <a:solidFill>
                <a:srgbClr val="333333"/>
              </a:solidFill>
              <a:latin typeface="Tahoma" pitchFamily="34" charset="0"/>
              <a:cs typeface="Tahoma" pitchFamily="34" charset="0"/>
              <a:sym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127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1"/>
          <p:cNvSpPr>
            <a:spLocks/>
          </p:cNvSpPr>
          <p:nvPr/>
        </p:nvSpPr>
        <p:spPr bwMode="auto">
          <a:xfrm>
            <a:off x="0" y="0"/>
            <a:ext cx="10160000" cy="7620000"/>
          </a:xfrm>
          <a:prstGeom prst="roundRect">
            <a:avLst>
              <a:gd name="adj" fmla="val 2500"/>
            </a:avLst>
          </a:prstGeom>
          <a:solidFill>
            <a:schemeClr val="accent1">
              <a:alpha val="9450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50179" name="Rectangle 2"/>
          <p:cNvSpPr>
            <a:spLocks/>
          </p:cNvSpPr>
          <p:nvPr/>
        </p:nvSpPr>
        <p:spPr bwMode="auto">
          <a:xfrm>
            <a:off x="519113" y="2921000"/>
            <a:ext cx="9131300" cy="176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id-ID" sz="9600" dirty="0" smtClean="0">
                <a:solidFill>
                  <a:srgbClr val="333333"/>
                </a:solidFill>
                <a:latin typeface="Tahoma Bold" charset="0"/>
                <a:cs typeface="Tahoma Bold" charset="0"/>
                <a:sym typeface="Tahoma Bold" charset="0"/>
              </a:rPr>
              <a:t>SORTING</a:t>
            </a:r>
            <a:endParaRPr lang="en-US" sz="9600" dirty="0">
              <a:solidFill>
                <a:srgbClr val="333333"/>
              </a:solidFill>
              <a:latin typeface="Tahoma Bold" charset="0"/>
              <a:cs typeface="Tahoma Bold" charset="0"/>
              <a:sym typeface="Tahoma Bold" charset="0"/>
            </a:endParaRPr>
          </a:p>
        </p:txBody>
      </p:sp>
      <p:sp>
        <p:nvSpPr>
          <p:cNvPr id="50180" name="Rectangle 3"/>
          <p:cNvSpPr>
            <a:spLocks/>
          </p:cNvSpPr>
          <p:nvPr/>
        </p:nvSpPr>
        <p:spPr bwMode="auto">
          <a:xfrm>
            <a:off x="7612970" y="117386"/>
            <a:ext cx="205825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lnSpc>
                <a:spcPct val="130000"/>
              </a:lnSpc>
            </a:pPr>
            <a:r>
              <a:rPr lang="en-US" sz="6000" dirty="0">
                <a:solidFill>
                  <a:srgbClr val="CCCCCC"/>
                </a:solidFill>
                <a:latin typeface="Wingdings" pitchFamily="2" charset="2"/>
                <a:sym typeface="Wingdings" pitchFamily="2" charset="2"/>
              </a:rPr>
              <a:t></a:t>
            </a:r>
            <a:r>
              <a:rPr lang="en-US" sz="6000" dirty="0">
                <a:solidFill>
                  <a:srgbClr val="E5812E"/>
                </a:solidFill>
                <a:latin typeface="Wingdings" pitchFamily="2" charset="2"/>
                <a:sym typeface="Wingdings" pitchFamily="2" charset="2"/>
              </a:rPr>
              <a:t></a:t>
            </a:r>
            <a:r>
              <a:rPr lang="en-US" sz="6000" dirty="0" smtClean="0">
                <a:solidFill>
                  <a:srgbClr val="CCCCCC"/>
                </a:solidFill>
                <a:latin typeface="Wingdings" pitchFamily="2" charset="2"/>
                <a:sym typeface="Wingdings" pitchFamily="2" charset="2"/>
              </a:rPr>
              <a:t></a:t>
            </a:r>
            <a:endParaRPr lang="en-US" sz="6000" dirty="0">
              <a:solidFill>
                <a:srgbClr val="CCCCCC"/>
              </a:solidFill>
              <a:latin typeface="Wingdings" pitchFamily="2" charset="2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165407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AutoShape 1"/>
          <p:cNvSpPr>
            <a:spLocks/>
          </p:cNvSpPr>
          <p:nvPr/>
        </p:nvSpPr>
        <p:spPr bwMode="auto">
          <a:xfrm>
            <a:off x="0" y="0"/>
            <a:ext cx="10160000" cy="7620000"/>
          </a:xfrm>
          <a:prstGeom prst="roundRect">
            <a:avLst>
              <a:gd name="adj" fmla="val 2500"/>
            </a:avLst>
          </a:prstGeom>
          <a:solidFill>
            <a:schemeClr val="accent1">
              <a:alpha val="9450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5" name="AutoShape 14"/>
          <p:cNvSpPr>
            <a:spLocks/>
          </p:cNvSpPr>
          <p:nvPr/>
        </p:nvSpPr>
        <p:spPr bwMode="auto">
          <a:xfrm>
            <a:off x="736600" y="515144"/>
            <a:ext cx="8724900" cy="990600"/>
          </a:xfrm>
          <a:prstGeom prst="roundRect">
            <a:avLst>
              <a:gd name="adj" fmla="val 19222"/>
            </a:avLst>
          </a:prstGeom>
          <a:solidFill>
            <a:srgbClr val="333333"/>
          </a:solidFill>
          <a:ln>
            <a:noFill/>
          </a:ln>
          <a:effectLst>
            <a:outerShdw blurRad="127000" dist="76199" dir="3059993" algn="ctr" rotWithShape="0">
              <a:schemeClr val="bg2">
                <a:alpha val="75000"/>
              </a:scheme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6" name="Rectangle 15"/>
          <p:cNvSpPr>
            <a:spLocks/>
          </p:cNvSpPr>
          <p:nvPr/>
        </p:nvSpPr>
        <p:spPr bwMode="auto">
          <a:xfrm>
            <a:off x="785688" y="546894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id-ID" sz="5400" dirty="0" smtClean="0">
                <a:solidFill>
                  <a:srgbClr val="E5812E"/>
                </a:solidFill>
                <a:latin typeface="Tahoma Bold" charset="0"/>
                <a:cs typeface="Tahoma Bold" charset="0"/>
                <a:sym typeface="Tahoma Bold" charset="0"/>
              </a:rPr>
              <a:t>Ilustration of Sorting</a:t>
            </a:r>
            <a:endParaRPr lang="en-US" sz="5400" dirty="0">
              <a:solidFill>
                <a:srgbClr val="E5812E"/>
              </a:solidFill>
              <a:latin typeface="Tahoma Bold" charset="0"/>
              <a:cs typeface="Tahoma Bold" charset="0"/>
              <a:sym typeface="Tahoma Bold" charset="0"/>
            </a:endParaRPr>
          </a:p>
        </p:txBody>
      </p:sp>
      <p:sp>
        <p:nvSpPr>
          <p:cNvPr id="7" name="Rectangle 2"/>
          <p:cNvSpPr>
            <a:spLocks/>
          </p:cNvSpPr>
          <p:nvPr/>
        </p:nvSpPr>
        <p:spPr bwMode="auto">
          <a:xfrm>
            <a:off x="888515" y="2009800"/>
            <a:ext cx="8572985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t"/>
          <a:lstStyle/>
          <a:p>
            <a:r>
              <a:rPr lang="id-ID" sz="36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Sort the linked list below use minimum sort ascending</a:t>
            </a:r>
            <a:endParaRPr lang="en-US" sz="3600" dirty="0">
              <a:solidFill>
                <a:srgbClr val="333333"/>
              </a:solidFill>
              <a:latin typeface="Tahoma" pitchFamily="34" charset="0"/>
              <a:cs typeface="Tahoma" pitchFamily="34" charset="0"/>
              <a:sym typeface="Tahoma" pitchFamily="34" charset="0"/>
            </a:endParaRPr>
          </a:p>
        </p:txBody>
      </p:sp>
      <p:grpSp>
        <p:nvGrpSpPr>
          <p:cNvPr id="59" name="Group 58"/>
          <p:cNvGrpSpPr/>
          <p:nvPr/>
        </p:nvGrpSpPr>
        <p:grpSpPr>
          <a:xfrm>
            <a:off x="888516" y="3543058"/>
            <a:ext cx="8201562" cy="1047917"/>
            <a:chOff x="537652" y="2357430"/>
            <a:chExt cx="8201562" cy="1047917"/>
          </a:xfrm>
        </p:grpSpPr>
        <p:grpSp>
          <p:nvGrpSpPr>
            <p:cNvPr id="60" name="Group 19"/>
            <p:cNvGrpSpPr/>
            <p:nvPr/>
          </p:nvGrpSpPr>
          <p:grpSpPr>
            <a:xfrm>
              <a:off x="537652" y="2357430"/>
              <a:ext cx="8201562" cy="1047917"/>
              <a:chOff x="-255697" y="3377384"/>
              <a:chExt cx="9363365" cy="1862950"/>
            </a:xfrm>
          </p:grpSpPr>
          <p:grpSp>
            <p:nvGrpSpPr>
              <p:cNvPr id="62" name="Group 44"/>
              <p:cNvGrpSpPr/>
              <p:nvPr/>
            </p:nvGrpSpPr>
            <p:grpSpPr>
              <a:xfrm>
                <a:off x="-255697" y="3377384"/>
                <a:ext cx="9363365" cy="1862950"/>
                <a:chOff x="-331897" y="2996384"/>
                <a:chExt cx="9363365" cy="1862950"/>
              </a:xfrm>
            </p:grpSpPr>
            <p:grpSp>
              <p:nvGrpSpPr>
                <p:cNvPr id="64" name="Group 38"/>
                <p:cNvGrpSpPr/>
                <p:nvPr/>
              </p:nvGrpSpPr>
              <p:grpSpPr>
                <a:xfrm>
                  <a:off x="-331897" y="2996384"/>
                  <a:ext cx="9363365" cy="1862950"/>
                  <a:chOff x="-2770297" y="2996384"/>
                  <a:chExt cx="9363365" cy="1862950"/>
                </a:xfrm>
              </p:grpSpPr>
              <p:grpSp>
                <p:nvGrpSpPr>
                  <p:cNvPr id="69" name="Group 68"/>
                  <p:cNvGrpSpPr/>
                  <p:nvPr/>
                </p:nvGrpSpPr>
                <p:grpSpPr>
                  <a:xfrm>
                    <a:off x="-2770297" y="2996384"/>
                    <a:ext cx="9363365" cy="1862950"/>
                    <a:chOff x="-1627297" y="1548584"/>
                    <a:chExt cx="9363365" cy="1862950"/>
                  </a:xfrm>
                </p:grpSpPr>
                <p:grpSp>
                  <p:nvGrpSpPr>
                    <p:cNvPr id="71" name="Group 60"/>
                    <p:cNvGrpSpPr/>
                    <p:nvPr/>
                  </p:nvGrpSpPr>
                  <p:grpSpPr>
                    <a:xfrm>
                      <a:off x="-1627297" y="1548584"/>
                      <a:ext cx="8485297" cy="1862950"/>
                      <a:chOff x="-1627297" y="1091384"/>
                      <a:chExt cx="8485297" cy="1862950"/>
                    </a:xfrm>
                  </p:grpSpPr>
                  <p:grpSp>
                    <p:nvGrpSpPr>
                      <p:cNvPr id="74" name="Group 3"/>
                      <p:cNvGrpSpPr/>
                      <p:nvPr/>
                    </p:nvGrpSpPr>
                    <p:grpSpPr>
                      <a:xfrm>
                        <a:off x="5410200" y="2209800"/>
                        <a:ext cx="1447800" cy="685800"/>
                        <a:chOff x="1752600" y="3352800"/>
                        <a:chExt cx="1219200" cy="534194"/>
                      </a:xfrm>
                    </p:grpSpPr>
                    <p:sp>
                      <p:nvSpPr>
                        <p:cNvPr id="85" name="Rectangle 84"/>
                        <p:cNvSpPr/>
                        <p:nvPr/>
                      </p:nvSpPr>
                      <p:spPr>
                        <a:xfrm>
                          <a:off x="1752600" y="3352800"/>
                          <a:ext cx="1219200" cy="533400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>
                            <a:solidFill>
                              <a:srgbClr val="0070C0"/>
                            </a:solidFill>
                          </a:endParaRPr>
                        </a:p>
                      </p:txBody>
                    </p:sp>
                    <p:cxnSp>
                      <p:nvCxnSpPr>
                        <p:cNvPr id="86" name="Straight Connector 85"/>
                        <p:cNvCxnSpPr/>
                        <p:nvPr/>
                      </p:nvCxnSpPr>
                      <p:spPr>
                        <a:xfrm rot="5400000">
                          <a:off x="2324100" y="3619500"/>
                          <a:ext cx="533400" cy="1588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87" name="Straight Connector 86"/>
                        <p:cNvCxnSpPr/>
                        <p:nvPr/>
                      </p:nvCxnSpPr>
                      <p:spPr>
                        <a:xfrm rot="5400000">
                          <a:off x="2514600" y="3429000"/>
                          <a:ext cx="533400" cy="38100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75" name="TextBox 74"/>
                      <p:cNvSpPr txBox="1"/>
                      <p:nvPr/>
                    </p:nvSpPr>
                    <p:spPr>
                      <a:xfrm>
                        <a:off x="-1627297" y="1091384"/>
                        <a:ext cx="1135567" cy="8207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400" dirty="0" err="1" smtClean="0">
                            <a:solidFill>
                              <a:srgbClr val="0070C0"/>
                            </a:solidFill>
                          </a:rPr>
                          <a:t>awal</a:t>
                        </a:r>
                        <a:endParaRPr lang="en-US" sz="2400" dirty="0">
                          <a:solidFill>
                            <a:srgbClr val="0070C0"/>
                          </a:solidFill>
                        </a:endParaRPr>
                      </a:p>
                    </p:txBody>
                  </p:sp>
                  <p:grpSp>
                    <p:nvGrpSpPr>
                      <p:cNvPr id="76" name="Group 46"/>
                      <p:cNvGrpSpPr/>
                      <p:nvPr/>
                    </p:nvGrpSpPr>
                    <p:grpSpPr>
                      <a:xfrm>
                        <a:off x="1143000" y="2209800"/>
                        <a:ext cx="3581400" cy="684781"/>
                        <a:chOff x="3505200" y="2362200"/>
                        <a:chExt cx="3581400" cy="684781"/>
                      </a:xfrm>
                    </p:grpSpPr>
                    <p:sp>
                      <p:nvSpPr>
                        <p:cNvPr id="81" name="Rectangle 80"/>
                        <p:cNvSpPr/>
                        <p:nvPr/>
                      </p:nvSpPr>
                      <p:spPr>
                        <a:xfrm>
                          <a:off x="5638800" y="2362200"/>
                          <a:ext cx="1447800" cy="684781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>
                            <a:solidFill>
                              <a:srgbClr val="0070C0"/>
                            </a:solidFill>
                          </a:endParaRPr>
                        </a:p>
                      </p:txBody>
                    </p:sp>
                    <p:cxnSp>
                      <p:nvCxnSpPr>
                        <p:cNvPr id="82" name="Straight Connector 81"/>
                        <p:cNvCxnSpPr/>
                        <p:nvPr/>
                      </p:nvCxnSpPr>
                      <p:spPr>
                        <a:xfrm rot="5400000">
                          <a:off x="6287952" y="2703648"/>
                          <a:ext cx="684781" cy="1886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83" name="Rectangle 82"/>
                        <p:cNvSpPr/>
                        <p:nvPr/>
                      </p:nvSpPr>
                      <p:spPr>
                        <a:xfrm>
                          <a:off x="3505200" y="2362200"/>
                          <a:ext cx="1447800" cy="684781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>
                            <a:solidFill>
                              <a:srgbClr val="0070C0"/>
                            </a:solidFill>
                          </a:endParaRPr>
                        </a:p>
                      </p:txBody>
                    </p:sp>
                    <p:cxnSp>
                      <p:nvCxnSpPr>
                        <p:cNvPr id="84" name="Straight Connector 83"/>
                        <p:cNvCxnSpPr/>
                        <p:nvPr/>
                      </p:nvCxnSpPr>
                      <p:spPr>
                        <a:xfrm rot="5400000">
                          <a:off x="4154352" y="2703648"/>
                          <a:ext cx="684781" cy="1886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77" name="Straight Arrow Connector 14"/>
                      <p:cNvCxnSpPr/>
                      <p:nvPr/>
                    </p:nvCxnSpPr>
                    <p:spPr>
                      <a:xfrm>
                        <a:off x="4495800" y="2514600"/>
                        <a:ext cx="914400" cy="1588"/>
                      </a:xfrm>
                      <a:prstGeom prst="straightConnector1">
                        <a:avLst/>
                      </a:prstGeom>
                      <a:ln>
                        <a:tailEnd type="arrow"/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78" name="TextBox 77"/>
                      <p:cNvSpPr txBox="1"/>
                      <p:nvPr/>
                    </p:nvSpPr>
                    <p:spPr>
                      <a:xfrm>
                        <a:off x="3581400" y="2133602"/>
                        <a:ext cx="533400" cy="8207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400" dirty="0" smtClean="0">
                            <a:solidFill>
                              <a:srgbClr val="0070C0"/>
                            </a:solidFill>
                          </a:rPr>
                          <a:t>2</a:t>
                        </a:r>
                        <a:endParaRPr lang="en-US" sz="2400" dirty="0">
                          <a:solidFill>
                            <a:srgbClr val="0070C0"/>
                          </a:solidFill>
                        </a:endParaRPr>
                      </a:p>
                    </p:txBody>
                  </p:sp>
                  <p:sp>
                    <p:nvSpPr>
                      <p:cNvPr id="79" name="TextBox 16"/>
                      <p:cNvSpPr txBox="1"/>
                      <p:nvPr/>
                    </p:nvSpPr>
                    <p:spPr>
                      <a:xfrm>
                        <a:off x="5638800" y="2133602"/>
                        <a:ext cx="533400" cy="8207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400" dirty="0" smtClean="0">
                            <a:solidFill>
                              <a:srgbClr val="0070C0"/>
                            </a:solidFill>
                          </a:rPr>
                          <a:t>5</a:t>
                        </a:r>
                        <a:endParaRPr lang="en-US" sz="2400" dirty="0">
                          <a:solidFill>
                            <a:srgbClr val="0070C0"/>
                          </a:solidFill>
                        </a:endParaRPr>
                      </a:p>
                    </p:txBody>
                  </p:sp>
                  <p:sp>
                    <p:nvSpPr>
                      <p:cNvPr id="80" name="TextBox 79"/>
                      <p:cNvSpPr txBox="1"/>
                      <p:nvPr/>
                    </p:nvSpPr>
                    <p:spPr>
                      <a:xfrm>
                        <a:off x="1447800" y="2133602"/>
                        <a:ext cx="533400" cy="8207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400" dirty="0" smtClean="0">
                            <a:solidFill>
                              <a:srgbClr val="0070C0"/>
                            </a:solidFill>
                          </a:rPr>
                          <a:t>4</a:t>
                        </a:r>
                        <a:endParaRPr lang="en-US" sz="2400" dirty="0">
                          <a:solidFill>
                            <a:srgbClr val="0070C0"/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72" name="TextBox 9"/>
                    <p:cNvSpPr txBox="1"/>
                    <p:nvPr/>
                  </p:nvSpPr>
                  <p:spPr>
                    <a:xfrm>
                      <a:off x="6553200" y="1574800"/>
                      <a:ext cx="1182868" cy="8207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400" dirty="0" err="1" smtClean="0">
                          <a:solidFill>
                            <a:srgbClr val="0070C0"/>
                          </a:solidFill>
                        </a:rPr>
                        <a:t>akhir</a:t>
                      </a:r>
                      <a:endParaRPr lang="en-US" sz="2400" dirty="0">
                        <a:solidFill>
                          <a:srgbClr val="0070C0"/>
                        </a:solidFill>
                      </a:endParaRPr>
                    </a:p>
                  </p:txBody>
                </p:sp>
                <p:cxnSp>
                  <p:nvCxnSpPr>
                    <p:cNvPr id="73" name="Shape 31"/>
                    <p:cNvCxnSpPr>
                      <a:stCxn id="72" idx="1"/>
                      <a:endCxn id="85" idx="0"/>
                    </p:cNvCxnSpPr>
                    <p:nvPr/>
                  </p:nvCxnSpPr>
                  <p:spPr>
                    <a:xfrm rot="10800000" flipV="1">
                      <a:off x="6134100" y="1985167"/>
                      <a:ext cx="419100" cy="681834"/>
                    </a:xfrm>
                    <a:prstGeom prst="bentConnector2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70" name="Straight Arrow Connector 69"/>
                  <p:cNvCxnSpPr/>
                  <p:nvPr/>
                </p:nvCxnSpPr>
                <p:spPr>
                  <a:xfrm>
                    <a:off x="1219200" y="4419600"/>
                    <a:ext cx="914400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5" name="Group 43"/>
                <p:cNvGrpSpPr/>
                <p:nvPr/>
              </p:nvGrpSpPr>
              <p:grpSpPr>
                <a:xfrm>
                  <a:off x="304800" y="4038601"/>
                  <a:ext cx="1447800" cy="820733"/>
                  <a:chOff x="304800" y="4038601"/>
                  <a:chExt cx="1447800" cy="820733"/>
                </a:xfrm>
              </p:grpSpPr>
              <p:sp>
                <p:nvSpPr>
                  <p:cNvPr id="66" name="Rectangle 65"/>
                  <p:cNvSpPr/>
                  <p:nvPr/>
                </p:nvSpPr>
                <p:spPr>
                  <a:xfrm>
                    <a:off x="304800" y="4114800"/>
                    <a:ext cx="1447800" cy="684781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rgbClr val="0070C0"/>
                      </a:solidFill>
                    </a:endParaRPr>
                  </a:p>
                </p:txBody>
              </p:sp>
              <p:cxnSp>
                <p:nvCxnSpPr>
                  <p:cNvPr id="67" name="Straight Connector 66"/>
                  <p:cNvCxnSpPr/>
                  <p:nvPr/>
                </p:nvCxnSpPr>
                <p:spPr>
                  <a:xfrm rot="5400000">
                    <a:off x="953952" y="4456248"/>
                    <a:ext cx="684781" cy="1886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8" name="TextBox 67"/>
                  <p:cNvSpPr txBox="1"/>
                  <p:nvPr/>
                </p:nvSpPr>
                <p:spPr>
                  <a:xfrm>
                    <a:off x="609600" y="4038601"/>
                    <a:ext cx="533400" cy="82073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 smtClean="0">
                        <a:solidFill>
                          <a:srgbClr val="0070C0"/>
                        </a:solidFill>
                      </a:rPr>
                      <a:t>3</a:t>
                    </a:r>
                    <a:endParaRPr lang="en-US" sz="2400" dirty="0">
                      <a:solidFill>
                        <a:srgbClr val="0070C0"/>
                      </a:solidFill>
                    </a:endParaRPr>
                  </a:p>
                </p:txBody>
              </p:sp>
            </p:grpSp>
          </p:grpSp>
          <p:cxnSp>
            <p:nvCxnSpPr>
              <p:cNvPr id="63" name="Straight Arrow Connector 62"/>
              <p:cNvCxnSpPr/>
              <p:nvPr/>
            </p:nvCxnSpPr>
            <p:spPr>
              <a:xfrm>
                <a:off x="1600200" y="4800600"/>
                <a:ext cx="914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61" name="Shape 55"/>
            <p:cNvCxnSpPr>
              <a:stCxn id="75" idx="3"/>
            </p:cNvCxnSpPr>
            <p:nvPr/>
          </p:nvCxnSpPr>
          <p:spPr>
            <a:xfrm>
              <a:off x="1532318" y="2588263"/>
              <a:ext cx="348848" cy="412108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8" name="Content Placeholder 2"/>
          <p:cNvSpPr txBox="1">
            <a:spLocks/>
          </p:cNvSpPr>
          <p:nvPr/>
        </p:nvSpPr>
        <p:spPr>
          <a:xfrm>
            <a:off x="1017584" y="4543190"/>
            <a:ext cx="8886952" cy="642942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Tahap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 :</a:t>
            </a:r>
          </a:p>
        </p:txBody>
      </p:sp>
      <p:grpSp>
        <p:nvGrpSpPr>
          <p:cNvPr id="89" name="Group 88"/>
          <p:cNvGrpSpPr/>
          <p:nvPr/>
        </p:nvGrpSpPr>
        <p:grpSpPr>
          <a:xfrm>
            <a:off x="471488" y="5114694"/>
            <a:ext cx="8618590" cy="1047917"/>
            <a:chOff x="120624" y="3786190"/>
            <a:chExt cx="8618590" cy="1047917"/>
          </a:xfrm>
        </p:grpSpPr>
        <p:grpSp>
          <p:nvGrpSpPr>
            <p:cNvPr id="90" name="Group 3"/>
            <p:cNvGrpSpPr/>
            <p:nvPr/>
          </p:nvGrpSpPr>
          <p:grpSpPr>
            <a:xfrm>
              <a:off x="6701939" y="4415304"/>
              <a:ext cx="1268157" cy="385765"/>
              <a:chOff x="1752600" y="3352800"/>
              <a:chExt cx="1219200" cy="534194"/>
            </a:xfrm>
          </p:grpSpPr>
          <p:sp>
            <p:nvSpPr>
              <p:cNvPr id="107" name="Rectangle 106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70C0"/>
                  </a:solidFill>
                </a:endParaRPr>
              </a:p>
            </p:txBody>
          </p:sp>
          <p:cxnSp>
            <p:nvCxnSpPr>
              <p:cNvPr id="108" name="Straight Connector 107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91" name="TextBox 90"/>
            <p:cNvSpPr txBox="1"/>
            <p:nvPr/>
          </p:nvSpPr>
          <p:spPr>
            <a:xfrm>
              <a:off x="120624" y="3786190"/>
              <a:ext cx="9830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srgbClr val="0070C0"/>
                  </a:solidFill>
                </a:rPr>
                <a:t>awal</a:t>
              </a:r>
              <a:endParaRPr lang="en-US" sz="2400" dirty="0">
                <a:solidFill>
                  <a:srgbClr val="0070C0"/>
                </a:solidFill>
              </a:endParaRPr>
            </a:p>
          </p:txBody>
        </p:sp>
        <p:grpSp>
          <p:nvGrpSpPr>
            <p:cNvPr id="92" name="Group 46"/>
            <p:cNvGrpSpPr/>
            <p:nvPr/>
          </p:nvGrpSpPr>
          <p:grpSpPr>
            <a:xfrm>
              <a:off x="2964211" y="4415304"/>
              <a:ext cx="3137021" cy="385192"/>
              <a:chOff x="3505200" y="2362200"/>
              <a:chExt cx="3581400" cy="684781"/>
            </a:xfrm>
          </p:grpSpPr>
          <p:sp>
            <p:nvSpPr>
              <p:cNvPr id="103" name="Rectangle 102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70C0"/>
                  </a:solidFill>
                </a:endParaRPr>
              </a:p>
            </p:txBody>
          </p:sp>
          <p:cxnSp>
            <p:nvCxnSpPr>
              <p:cNvPr id="104" name="Straight Connector 103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05" name="Rectangle 104"/>
              <p:cNvSpPr/>
              <p:nvPr/>
            </p:nvSpPr>
            <p:spPr>
              <a:xfrm>
                <a:off x="35052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70C0"/>
                  </a:solidFill>
                </a:endParaRPr>
              </a:p>
            </p:txBody>
          </p:sp>
          <p:cxnSp>
            <p:nvCxnSpPr>
              <p:cNvPr id="106" name="Straight Connector 105"/>
              <p:cNvCxnSpPr/>
              <p:nvPr/>
            </p:nvCxnSpPr>
            <p:spPr>
              <a:xfrm rot="5400000">
                <a:off x="41543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93" name="Straight Arrow Connector 14"/>
            <p:cNvCxnSpPr/>
            <p:nvPr/>
          </p:nvCxnSpPr>
          <p:spPr>
            <a:xfrm>
              <a:off x="5900997" y="4586755"/>
              <a:ext cx="800942" cy="89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4" name="TextBox 16"/>
            <p:cNvSpPr txBox="1"/>
            <p:nvPr/>
          </p:nvSpPr>
          <p:spPr>
            <a:xfrm>
              <a:off x="6902174" y="4372442"/>
              <a:ext cx="4672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70C0"/>
                  </a:solidFill>
                </a:rPr>
                <a:t>5</a:t>
              </a:r>
              <a:endParaRPr lang="en-US" sz="2400" dirty="0">
                <a:solidFill>
                  <a:srgbClr val="0070C0"/>
                </a:solidFill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3231192" y="4372442"/>
              <a:ext cx="4672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70C0"/>
                  </a:solidFill>
                </a:rPr>
                <a:t>4</a:t>
              </a:r>
              <a:endParaRPr lang="en-US" sz="2400" dirty="0">
                <a:solidFill>
                  <a:srgbClr val="0070C0"/>
                </a:solidFill>
              </a:endParaRPr>
            </a:p>
          </p:txBody>
        </p:sp>
        <p:sp>
          <p:nvSpPr>
            <p:cNvPr id="96" name="TextBox 9"/>
            <p:cNvSpPr txBox="1"/>
            <p:nvPr/>
          </p:nvSpPr>
          <p:spPr>
            <a:xfrm>
              <a:off x="7703116" y="3800937"/>
              <a:ext cx="10360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srgbClr val="0070C0"/>
                  </a:solidFill>
                </a:rPr>
                <a:t>akhir</a:t>
              </a:r>
              <a:endParaRPr lang="en-US" sz="2400" dirty="0">
                <a:solidFill>
                  <a:srgbClr val="0070C0"/>
                </a:solidFill>
              </a:endParaRPr>
            </a:p>
          </p:txBody>
        </p:sp>
        <p:cxnSp>
          <p:nvCxnSpPr>
            <p:cNvPr id="97" name="Shape 108"/>
            <p:cNvCxnSpPr>
              <a:stCxn id="96" idx="1"/>
            </p:cNvCxnSpPr>
            <p:nvPr/>
          </p:nvCxnSpPr>
          <p:spPr>
            <a:xfrm rot="10800000" flipV="1">
              <a:off x="7336018" y="4031770"/>
              <a:ext cx="367098" cy="383534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8" name="Straight Arrow Connector 97"/>
            <p:cNvCxnSpPr/>
            <p:nvPr/>
          </p:nvCxnSpPr>
          <p:spPr>
            <a:xfrm>
              <a:off x="4032134" y="4586755"/>
              <a:ext cx="800942" cy="89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Rectangle 98"/>
            <p:cNvSpPr/>
            <p:nvPr/>
          </p:nvSpPr>
          <p:spPr>
            <a:xfrm>
              <a:off x="1095348" y="4415303"/>
              <a:ext cx="1268157" cy="38519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cxnSp>
          <p:nvCxnSpPr>
            <p:cNvPr id="100" name="Straight Connector 99"/>
            <p:cNvCxnSpPr/>
            <p:nvPr/>
          </p:nvCxnSpPr>
          <p:spPr>
            <a:xfrm rot="5400000">
              <a:off x="1771264" y="4607074"/>
              <a:ext cx="385192" cy="165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/>
            <p:nvPr/>
          </p:nvCxnSpPr>
          <p:spPr>
            <a:xfrm>
              <a:off x="2163270" y="4586755"/>
              <a:ext cx="800942" cy="89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Shape 96"/>
            <p:cNvCxnSpPr>
              <a:stCxn id="91" idx="3"/>
            </p:cNvCxnSpPr>
            <p:nvPr/>
          </p:nvCxnSpPr>
          <p:spPr>
            <a:xfrm>
              <a:off x="1103689" y="4017023"/>
              <a:ext cx="348849" cy="412108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10" name="Shape 130"/>
          <p:cNvCxnSpPr/>
          <p:nvPr/>
        </p:nvCxnSpPr>
        <p:spPr>
          <a:xfrm rot="10800000" flipV="1">
            <a:off x="2374907" y="5329008"/>
            <a:ext cx="420287" cy="42862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2803534" y="5114694"/>
            <a:ext cx="7785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Min</a:t>
            </a:r>
            <a:endParaRPr lang="en-US" sz="2400" dirty="0">
              <a:solidFill>
                <a:srgbClr val="0070C0"/>
              </a:solidFill>
            </a:endParaRPr>
          </a:p>
        </p:txBody>
      </p:sp>
      <p:cxnSp>
        <p:nvCxnSpPr>
          <p:cNvPr id="112" name="Shape 67"/>
          <p:cNvCxnSpPr/>
          <p:nvPr/>
        </p:nvCxnSpPr>
        <p:spPr>
          <a:xfrm rot="10800000" flipV="1">
            <a:off x="3875105" y="5329008"/>
            <a:ext cx="420287" cy="42862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4303732" y="5114694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J</a:t>
            </a:r>
            <a:endParaRPr lang="en-US" sz="2400" dirty="0">
              <a:solidFill>
                <a:srgbClr val="0070C0"/>
              </a:solidFill>
            </a:endParaRPr>
          </a:p>
        </p:txBody>
      </p:sp>
      <p:cxnSp>
        <p:nvCxnSpPr>
          <p:cNvPr id="114" name="Shape 111"/>
          <p:cNvCxnSpPr/>
          <p:nvPr/>
        </p:nvCxnSpPr>
        <p:spPr>
          <a:xfrm>
            <a:off x="4803798" y="5373252"/>
            <a:ext cx="880729" cy="37193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5" name="Shape 73"/>
          <p:cNvCxnSpPr/>
          <p:nvPr/>
        </p:nvCxnSpPr>
        <p:spPr>
          <a:xfrm rot="10800000" flipV="1">
            <a:off x="5875369" y="5329008"/>
            <a:ext cx="420287" cy="42862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>
            <a:off x="6303995" y="5114694"/>
            <a:ext cx="7488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Min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 flipH="1">
            <a:off x="7337345" y="4974120"/>
            <a:ext cx="309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J</a:t>
            </a:r>
            <a:endParaRPr lang="en-US" sz="2400" dirty="0">
              <a:solidFill>
                <a:srgbClr val="0070C0"/>
              </a:solidFill>
            </a:endParaRPr>
          </a:p>
        </p:txBody>
      </p:sp>
      <p:cxnSp>
        <p:nvCxnSpPr>
          <p:cNvPr id="118" name="Shape 111"/>
          <p:cNvCxnSpPr>
            <a:stCxn id="117" idx="2"/>
          </p:cNvCxnSpPr>
          <p:nvPr/>
        </p:nvCxnSpPr>
        <p:spPr>
          <a:xfrm rot="5400000">
            <a:off x="7334600" y="5587832"/>
            <a:ext cx="309405" cy="531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 flipH="1">
            <a:off x="9304392" y="5043256"/>
            <a:ext cx="309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J</a:t>
            </a:r>
            <a:endParaRPr lang="en-US" sz="2400" dirty="0">
              <a:solidFill>
                <a:srgbClr val="0070C0"/>
              </a:solidFill>
            </a:endParaRPr>
          </a:p>
        </p:txBody>
      </p:sp>
      <p:grpSp>
        <p:nvGrpSpPr>
          <p:cNvPr id="120" name="Group 119"/>
          <p:cNvGrpSpPr/>
          <p:nvPr/>
        </p:nvGrpSpPr>
        <p:grpSpPr>
          <a:xfrm>
            <a:off x="9232954" y="5757636"/>
            <a:ext cx="357190" cy="357190"/>
            <a:chOff x="8924032" y="3429000"/>
            <a:chExt cx="357190" cy="357190"/>
          </a:xfrm>
        </p:grpSpPr>
        <p:sp>
          <p:nvSpPr>
            <p:cNvPr id="121" name="Rectangle 120"/>
            <p:cNvSpPr/>
            <p:nvPr/>
          </p:nvSpPr>
          <p:spPr>
            <a:xfrm>
              <a:off x="8924032" y="3429000"/>
              <a:ext cx="357190" cy="35719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cxnSp>
          <p:nvCxnSpPr>
            <p:cNvPr id="122" name="Straight Connector 121"/>
            <p:cNvCxnSpPr/>
            <p:nvPr/>
          </p:nvCxnSpPr>
          <p:spPr>
            <a:xfrm rot="5400000">
              <a:off x="8924032" y="3429000"/>
              <a:ext cx="357190" cy="35719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23" name="Straight Arrow Connector 122"/>
          <p:cNvCxnSpPr/>
          <p:nvPr/>
        </p:nvCxnSpPr>
        <p:spPr>
          <a:xfrm rot="5400000">
            <a:off x="9330246" y="5613419"/>
            <a:ext cx="252715" cy="62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 flipH="1">
            <a:off x="1874840" y="5007917"/>
            <a:ext cx="309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I</a:t>
            </a:r>
            <a:endParaRPr lang="en-US" sz="2400" dirty="0">
              <a:solidFill>
                <a:srgbClr val="0070C0"/>
              </a:solidFill>
            </a:endParaRPr>
          </a:p>
        </p:txBody>
      </p:sp>
      <p:cxnSp>
        <p:nvCxnSpPr>
          <p:cNvPr id="125" name="Straight Arrow Connector 124"/>
          <p:cNvCxnSpPr/>
          <p:nvPr/>
        </p:nvCxnSpPr>
        <p:spPr>
          <a:xfrm rot="16200000" flipH="1">
            <a:off x="1830289" y="5543391"/>
            <a:ext cx="378540" cy="87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5479590" y="5686198"/>
            <a:ext cx="467216" cy="476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3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479590" y="5686198"/>
            <a:ext cx="467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2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1731964" y="5724599"/>
            <a:ext cx="467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3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1731964" y="5724599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2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033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  <p:bldP spid="111" grpId="0"/>
      <p:bldP spid="111" grpId="1"/>
      <p:bldP spid="113" grpId="0"/>
      <p:bldP spid="113" grpId="1"/>
      <p:bldP spid="116" grpId="0"/>
      <p:bldP spid="117" grpId="0"/>
      <p:bldP spid="117" grpId="1"/>
      <p:bldP spid="119" grpId="0"/>
      <p:bldP spid="124" grpId="0"/>
      <p:bldP spid="126" grpId="0"/>
      <p:bldP spid="127" grpId="0"/>
      <p:bldP spid="127" grpId="1"/>
      <p:bldP spid="128" grpId="0"/>
      <p:bldP spid="128" grpId="1"/>
      <p:bldP spid="1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AutoShape 1"/>
          <p:cNvSpPr>
            <a:spLocks/>
          </p:cNvSpPr>
          <p:nvPr/>
        </p:nvSpPr>
        <p:spPr bwMode="auto">
          <a:xfrm>
            <a:off x="0" y="0"/>
            <a:ext cx="10160000" cy="7620000"/>
          </a:xfrm>
          <a:prstGeom prst="roundRect">
            <a:avLst>
              <a:gd name="adj" fmla="val 2500"/>
            </a:avLst>
          </a:prstGeom>
          <a:solidFill>
            <a:schemeClr val="accent1">
              <a:alpha val="9450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5" name="AutoShape 14"/>
          <p:cNvSpPr>
            <a:spLocks/>
          </p:cNvSpPr>
          <p:nvPr/>
        </p:nvSpPr>
        <p:spPr bwMode="auto">
          <a:xfrm>
            <a:off x="736600" y="515144"/>
            <a:ext cx="8724900" cy="990600"/>
          </a:xfrm>
          <a:prstGeom prst="roundRect">
            <a:avLst>
              <a:gd name="adj" fmla="val 19222"/>
            </a:avLst>
          </a:prstGeom>
          <a:solidFill>
            <a:srgbClr val="333333"/>
          </a:solidFill>
          <a:ln>
            <a:noFill/>
          </a:ln>
          <a:effectLst>
            <a:outerShdw blurRad="127000" dist="76199" dir="3059993" algn="ctr" rotWithShape="0">
              <a:schemeClr val="bg2">
                <a:alpha val="75000"/>
              </a:scheme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6" name="Rectangle 15"/>
          <p:cNvSpPr>
            <a:spLocks/>
          </p:cNvSpPr>
          <p:nvPr/>
        </p:nvSpPr>
        <p:spPr bwMode="auto">
          <a:xfrm>
            <a:off x="785688" y="546894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id-ID" sz="5400" dirty="0" smtClean="0">
                <a:solidFill>
                  <a:srgbClr val="E5812E"/>
                </a:solidFill>
                <a:latin typeface="Tahoma Bold" charset="0"/>
                <a:cs typeface="Tahoma Bold" charset="0"/>
                <a:sym typeface="Tahoma Bold" charset="0"/>
              </a:rPr>
              <a:t>Ilustration of Sorting (2)</a:t>
            </a:r>
            <a:endParaRPr lang="en-US" sz="5400" dirty="0">
              <a:solidFill>
                <a:srgbClr val="E5812E"/>
              </a:solidFill>
              <a:latin typeface="Tahoma Bold" charset="0"/>
              <a:cs typeface="Tahoma Bold" charset="0"/>
              <a:sym typeface="Tahoma Bold" charset="0"/>
            </a:endParaRPr>
          </a:p>
        </p:txBody>
      </p:sp>
      <p:sp>
        <p:nvSpPr>
          <p:cNvPr id="131" name="Content Placeholder 2"/>
          <p:cNvSpPr txBox="1">
            <a:spLocks/>
          </p:cNvSpPr>
          <p:nvPr/>
        </p:nvSpPr>
        <p:spPr>
          <a:xfrm>
            <a:off x="888456" y="2077170"/>
            <a:ext cx="8886952" cy="542916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id-ID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Step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II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945971" y="2436662"/>
            <a:ext cx="717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Min</a:t>
            </a:r>
            <a:endParaRPr lang="en-US" sz="2400" dirty="0">
              <a:solidFill>
                <a:srgbClr val="0070C0"/>
              </a:solidFill>
            </a:endParaRPr>
          </a:p>
        </p:txBody>
      </p:sp>
      <p:cxnSp>
        <p:nvCxnSpPr>
          <p:cNvPr id="133" name="Shape 67"/>
          <p:cNvCxnSpPr>
            <a:stCxn id="132" idx="1"/>
          </p:cNvCxnSpPr>
          <p:nvPr/>
        </p:nvCxnSpPr>
        <p:spPr>
          <a:xfrm rot="10800000" flipV="1">
            <a:off x="3660227" y="2667495"/>
            <a:ext cx="285744" cy="409804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4" name="TextBox 133"/>
          <p:cNvSpPr txBox="1"/>
          <p:nvPr/>
        </p:nvSpPr>
        <p:spPr>
          <a:xfrm>
            <a:off x="4874666" y="2434360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J</a:t>
            </a:r>
            <a:endParaRPr lang="en-US" sz="2400" dirty="0">
              <a:solidFill>
                <a:srgbClr val="0070C0"/>
              </a:solidFill>
            </a:endParaRPr>
          </a:p>
        </p:txBody>
      </p:sp>
      <p:cxnSp>
        <p:nvCxnSpPr>
          <p:cNvPr id="135" name="Shape 73"/>
          <p:cNvCxnSpPr/>
          <p:nvPr/>
        </p:nvCxnSpPr>
        <p:spPr>
          <a:xfrm rot="10800000" flipV="1">
            <a:off x="5803361" y="2648674"/>
            <a:ext cx="420287" cy="428627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6160549" y="2434360"/>
            <a:ext cx="8202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Min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37" name="TextBox 136"/>
          <p:cNvSpPr txBox="1"/>
          <p:nvPr/>
        </p:nvSpPr>
        <p:spPr>
          <a:xfrm flipH="1">
            <a:off x="7265337" y="2293786"/>
            <a:ext cx="309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J</a:t>
            </a:r>
            <a:endParaRPr lang="en-US" sz="2400" dirty="0">
              <a:solidFill>
                <a:srgbClr val="0070C0"/>
              </a:solidFill>
            </a:endParaRPr>
          </a:p>
        </p:txBody>
      </p:sp>
      <p:cxnSp>
        <p:nvCxnSpPr>
          <p:cNvPr id="138" name="Shape 111"/>
          <p:cNvCxnSpPr>
            <a:stCxn id="137" idx="2"/>
          </p:cNvCxnSpPr>
          <p:nvPr/>
        </p:nvCxnSpPr>
        <p:spPr>
          <a:xfrm rot="5400000">
            <a:off x="7262592" y="2907498"/>
            <a:ext cx="309405" cy="531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 flipH="1">
            <a:off x="9232384" y="2362922"/>
            <a:ext cx="309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J</a:t>
            </a:r>
            <a:endParaRPr lang="en-US" sz="2400" dirty="0">
              <a:solidFill>
                <a:srgbClr val="0070C0"/>
              </a:solidFill>
            </a:endParaRPr>
          </a:p>
        </p:txBody>
      </p:sp>
      <p:grpSp>
        <p:nvGrpSpPr>
          <p:cNvPr id="140" name="Group 85"/>
          <p:cNvGrpSpPr/>
          <p:nvPr/>
        </p:nvGrpSpPr>
        <p:grpSpPr>
          <a:xfrm>
            <a:off x="9160946" y="3077302"/>
            <a:ext cx="357190" cy="357190"/>
            <a:chOff x="8924032" y="3429000"/>
            <a:chExt cx="357190" cy="357190"/>
          </a:xfrm>
        </p:grpSpPr>
        <p:sp>
          <p:nvSpPr>
            <p:cNvPr id="141" name="Rectangle 140"/>
            <p:cNvSpPr/>
            <p:nvPr/>
          </p:nvSpPr>
          <p:spPr>
            <a:xfrm>
              <a:off x="8924032" y="3429000"/>
              <a:ext cx="357190" cy="35719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cxnSp>
          <p:nvCxnSpPr>
            <p:cNvPr id="142" name="Straight Connector 141"/>
            <p:cNvCxnSpPr/>
            <p:nvPr/>
          </p:nvCxnSpPr>
          <p:spPr>
            <a:xfrm rot="5400000">
              <a:off x="8924032" y="3429000"/>
              <a:ext cx="357190" cy="35719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43" name="Straight Arrow Connector 142"/>
          <p:cNvCxnSpPr/>
          <p:nvPr/>
        </p:nvCxnSpPr>
        <p:spPr>
          <a:xfrm rot="5400000">
            <a:off x="9258238" y="2933085"/>
            <a:ext cx="252715" cy="622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 flipH="1">
            <a:off x="3279557" y="2327583"/>
            <a:ext cx="309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I</a:t>
            </a:r>
            <a:endParaRPr lang="en-US" sz="2400" dirty="0">
              <a:solidFill>
                <a:srgbClr val="0070C0"/>
              </a:solidFill>
            </a:endParaRPr>
          </a:p>
        </p:txBody>
      </p:sp>
      <p:cxnSp>
        <p:nvCxnSpPr>
          <p:cNvPr id="145" name="Straight Arrow Connector 144"/>
          <p:cNvCxnSpPr/>
          <p:nvPr/>
        </p:nvCxnSpPr>
        <p:spPr>
          <a:xfrm rot="16200000" flipH="1">
            <a:off x="3235006" y="2863057"/>
            <a:ext cx="378540" cy="87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46" name="Group 145"/>
          <p:cNvGrpSpPr/>
          <p:nvPr/>
        </p:nvGrpSpPr>
        <p:grpSpPr>
          <a:xfrm>
            <a:off x="471488" y="2434360"/>
            <a:ext cx="8546582" cy="1071570"/>
            <a:chOff x="192632" y="2214554"/>
            <a:chExt cx="8546582" cy="1071570"/>
          </a:xfrm>
        </p:grpSpPr>
        <p:grpSp>
          <p:nvGrpSpPr>
            <p:cNvPr id="147" name="Group 3"/>
            <p:cNvGrpSpPr/>
            <p:nvPr/>
          </p:nvGrpSpPr>
          <p:grpSpPr>
            <a:xfrm>
              <a:off x="6701939" y="2843668"/>
              <a:ext cx="1268157" cy="385765"/>
              <a:chOff x="1752600" y="3352800"/>
              <a:chExt cx="1219200" cy="534194"/>
            </a:xfrm>
          </p:grpSpPr>
          <p:sp>
            <p:nvSpPr>
              <p:cNvPr id="164" name="Rectangle 163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70C0"/>
                  </a:solidFill>
                </a:endParaRPr>
              </a:p>
            </p:txBody>
          </p:sp>
          <p:cxnSp>
            <p:nvCxnSpPr>
              <p:cNvPr id="165" name="Straight Connector 164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48" name="TextBox 147"/>
            <p:cNvSpPr txBox="1"/>
            <p:nvPr/>
          </p:nvSpPr>
          <p:spPr>
            <a:xfrm>
              <a:off x="192632" y="2214554"/>
              <a:ext cx="9110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srgbClr val="0070C0"/>
                  </a:solidFill>
                </a:rPr>
                <a:t>awal</a:t>
              </a:r>
              <a:endParaRPr lang="en-US" sz="2400" dirty="0">
                <a:solidFill>
                  <a:srgbClr val="0070C0"/>
                </a:solidFill>
              </a:endParaRPr>
            </a:p>
          </p:txBody>
        </p:sp>
        <p:grpSp>
          <p:nvGrpSpPr>
            <p:cNvPr id="149" name="Group 46"/>
            <p:cNvGrpSpPr/>
            <p:nvPr/>
          </p:nvGrpSpPr>
          <p:grpSpPr>
            <a:xfrm>
              <a:off x="2964211" y="2843668"/>
              <a:ext cx="3137021" cy="385192"/>
              <a:chOff x="3505200" y="2362200"/>
              <a:chExt cx="3581400" cy="684781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70C0"/>
                  </a:solidFill>
                </a:endParaRPr>
              </a:p>
            </p:txBody>
          </p:sp>
          <p:cxnSp>
            <p:nvCxnSpPr>
              <p:cNvPr id="161" name="Straight Connector 160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62" name="Rectangle 161"/>
              <p:cNvSpPr/>
              <p:nvPr/>
            </p:nvSpPr>
            <p:spPr>
              <a:xfrm>
                <a:off x="35052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70C0"/>
                  </a:solidFill>
                </a:endParaRPr>
              </a:p>
            </p:txBody>
          </p:sp>
          <p:cxnSp>
            <p:nvCxnSpPr>
              <p:cNvPr id="163" name="Straight Connector 162"/>
              <p:cNvCxnSpPr/>
              <p:nvPr/>
            </p:nvCxnSpPr>
            <p:spPr>
              <a:xfrm rot="5400000">
                <a:off x="41543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50" name="Straight Arrow Connector 14"/>
            <p:cNvCxnSpPr/>
            <p:nvPr/>
          </p:nvCxnSpPr>
          <p:spPr>
            <a:xfrm>
              <a:off x="5900997" y="3015119"/>
              <a:ext cx="800942" cy="893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51" name="TextBox 16"/>
            <p:cNvSpPr txBox="1"/>
            <p:nvPr/>
          </p:nvSpPr>
          <p:spPr>
            <a:xfrm>
              <a:off x="6902174" y="2800806"/>
              <a:ext cx="4672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70C0"/>
                  </a:solidFill>
                </a:rPr>
                <a:t>5</a:t>
              </a:r>
              <a:endParaRPr lang="en-US" sz="2400" dirty="0">
                <a:solidFill>
                  <a:srgbClr val="0070C0"/>
                </a:solidFill>
              </a:endParaRPr>
            </a:p>
          </p:txBody>
        </p:sp>
        <p:sp>
          <p:nvSpPr>
            <p:cNvPr id="152" name="TextBox 9"/>
            <p:cNvSpPr txBox="1"/>
            <p:nvPr/>
          </p:nvSpPr>
          <p:spPr>
            <a:xfrm>
              <a:off x="7703116" y="2229301"/>
              <a:ext cx="10360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srgbClr val="0070C0"/>
                  </a:solidFill>
                </a:rPr>
                <a:t>akhir</a:t>
              </a:r>
              <a:endParaRPr lang="en-US" sz="2400" dirty="0">
                <a:solidFill>
                  <a:srgbClr val="0070C0"/>
                </a:solidFill>
              </a:endParaRPr>
            </a:p>
          </p:txBody>
        </p:sp>
        <p:cxnSp>
          <p:nvCxnSpPr>
            <p:cNvPr id="153" name="Shape 108"/>
            <p:cNvCxnSpPr>
              <a:stCxn id="152" idx="1"/>
            </p:cNvCxnSpPr>
            <p:nvPr/>
          </p:nvCxnSpPr>
          <p:spPr>
            <a:xfrm rot="10800000" flipV="1">
              <a:off x="7336018" y="2460134"/>
              <a:ext cx="367098" cy="383534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4" name="Straight Arrow Connector 153"/>
            <p:cNvCxnSpPr/>
            <p:nvPr/>
          </p:nvCxnSpPr>
          <p:spPr>
            <a:xfrm>
              <a:off x="4032134" y="3015119"/>
              <a:ext cx="800942" cy="893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55" name="Rectangle 154"/>
            <p:cNvSpPr/>
            <p:nvPr/>
          </p:nvSpPr>
          <p:spPr>
            <a:xfrm>
              <a:off x="1095348" y="2843667"/>
              <a:ext cx="1268157" cy="38519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cxnSp>
          <p:nvCxnSpPr>
            <p:cNvPr id="156" name="Straight Connector 155"/>
            <p:cNvCxnSpPr/>
            <p:nvPr/>
          </p:nvCxnSpPr>
          <p:spPr>
            <a:xfrm rot="5400000">
              <a:off x="1771264" y="3035438"/>
              <a:ext cx="385192" cy="165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7" name="Straight Arrow Connector 156"/>
            <p:cNvCxnSpPr/>
            <p:nvPr/>
          </p:nvCxnSpPr>
          <p:spPr>
            <a:xfrm>
              <a:off x="2163270" y="3015119"/>
              <a:ext cx="800942" cy="893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8" name="Shape 96"/>
            <p:cNvCxnSpPr>
              <a:stCxn id="148" idx="3"/>
            </p:cNvCxnSpPr>
            <p:nvPr/>
          </p:nvCxnSpPr>
          <p:spPr>
            <a:xfrm>
              <a:off x="1103689" y="2445387"/>
              <a:ext cx="348849" cy="412108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59" name="TextBox 158"/>
            <p:cNvSpPr txBox="1"/>
            <p:nvPr/>
          </p:nvSpPr>
          <p:spPr>
            <a:xfrm>
              <a:off x="1381100" y="2824459"/>
              <a:ext cx="4286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70C0"/>
                  </a:solidFill>
                </a:rPr>
                <a:t>2</a:t>
              </a:r>
              <a:endParaRPr lang="en-US" sz="2400" dirty="0">
                <a:solidFill>
                  <a:srgbClr val="0070C0"/>
                </a:solidFill>
              </a:endParaRPr>
            </a:p>
          </p:txBody>
        </p:sp>
      </p:grpSp>
      <p:cxnSp>
        <p:nvCxnSpPr>
          <p:cNvPr id="167" name="Shape 111"/>
          <p:cNvCxnSpPr>
            <a:stCxn id="134" idx="3"/>
          </p:cNvCxnSpPr>
          <p:nvPr/>
        </p:nvCxnSpPr>
        <p:spPr>
          <a:xfrm>
            <a:off x="5231856" y="2665193"/>
            <a:ext cx="380662" cy="399663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8" name="TextBox 167"/>
          <p:cNvSpPr txBox="1"/>
          <p:nvPr/>
        </p:nvSpPr>
        <p:spPr>
          <a:xfrm>
            <a:off x="3510048" y="3020612"/>
            <a:ext cx="435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4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5407582" y="3005864"/>
            <a:ext cx="467216" cy="476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3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5374732" y="3005864"/>
            <a:ext cx="435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4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3517344" y="3005864"/>
            <a:ext cx="467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3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72" name="Content Placeholder 2"/>
          <p:cNvSpPr txBox="1">
            <a:spLocks/>
          </p:cNvSpPr>
          <p:nvPr/>
        </p:nvSpPr>
        <p:spPr>
          <a:xfrm>
            <a:off x="888456" y="3508232"/>
            <a:ext cx="8886952" cy="542916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id-ID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Step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III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</p:txBody>
      </p:sp>
      <p:cxnSp>
        <p:nvCxnSpPr>
          <p:cNvPr id="173" name="Shape 100"/>
          <p:cNvCxnSpPr/>
          <p:nvPr/>
        </p:nvCxnSpPr>
        <p:spPr>
          <a:xfrm rot="10800000" flipV="1">
            <a:off x="5803361" y="4117982"/>
            <a:ext cx="420287" cy="428627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4" name="TextBox 173"/>
          <p:cNvSpPr txBox="1"/>
          <p:nvPr/>
        </p:nvSpPr>
        <p:spPr>
          <a:xfrm>
            <a:off x="6160550" y="3903668"/>
            <a:ext cx="8202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Min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75" name="TextBox 174"/>
          <p:cNvSpPr txBox="1"/>
          <p:nvPr/>
        </p:nvSpPr>
        <p:spPr>
          <a:xfrm flipH="1">
            <a:off x="7265337" y="3763094"/>
            <a:ext cx="309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J</a:t>
            </a:r>
            <a:endParaRPr lang="en-US" sz="2400" dirty="0">
              <a:solidFill>
                <a:srgbClr val="0070C0"/>
              </a:solidFill>
            </a:endParaRPr>
          </a:p>
        </p:txBody>
      </p:sp>
      <p:cxnSp>
        <p:nvCxnSpPr>
          <p:cNvPr id="176" name="Shape 111"/>
          <p:cNvCxnSpPr>
            <a:stCxn id="175" idx="2"/>
          </p:cNvCxnSpPr>
          <p:nvPr/>
        </p:nvCxnSpPr>
        <p:spPr>
          <a:xfrm rot="5400000">
            <a:off x="7262592" y="4376806"/>
            <a:ext cx="309405" cy="531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7" name="TextBox 176"/>
          <p:cNvSpPr txBox="1"/>
          <p:nvPr/>
        </p:nvSpPr>
        <p:spPr>
          <a:xfrm flipH="1">
            <a:off x="9232384" y="3832230"/>
            <a:ext cx="309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J</a:t>
            </a:r>
            <a:endParaRPr lang="en-US" sz="2400" dirty="0">
              <a:solidFill>
                <a:srgbClr val="0070C0"/>
              </a:solidFill>
            </a:endParaRPr>
          </a:p>
        </p:txBody>
      </p:sp>
      <p:grpSp>
        <p:nvGrpSpPr>
          <p:cNvPr id="178" name="Group 85"/>
          <p:cNvGrpSpPr/>
          <p:nvPr/>
        </p:nvGrpSpPr>
        <p:grpSpPr>
          <a:xfrm>
            <a:off x="9160946" y="4546610"/>
            <a:ext cx="357190" cy="357190"/>
            <a:chOff x="8924032" y="3429000"/>
            <a:chExt cx="357190" cy="357190"/>
          </a:xfrm>
        </p:grpSpPr>
        <p:sp>
          <p:nvSpPr>
            <p:cNvPr id="179" name="Rectangle 178"/>
            <p:cNvSpPr/>
            <p:nvPr/>
          </p:nvSpPr>
          <p:spPr>
            <a:xfrm>
              <a:off x="8924032" y="3429000"/>
              <a:ext cx="357190" cy="35719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cxnSp>
          <p:nvCxnSpPr>
            <p:cNvPr id="180" name="Straight Connector 179"/>
            <p:cNvCxnSpPr/>
            <p:nvPr/>
          </p:nvCxnSpPr>
          <p:spPr>
            <a:xfrm rot="5400000">
              <a:off x="8924032" y="3429000"/>
              <a:ext cx="357190" cy="35719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81" name="Straight Arrow Connector 180"/>
          <p:cNvCxnSpPr/>
          <p:nvPr/>
        </p:nvCxnSpPr>
        <p:spPr>
          <a:xfrm rot="5400000">
            <a:off x="9258238" y="4402393"/>
            <a:ext cx="252715" cy="622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2" name="TextBox 181"/>
          <p:cNvSpPr txBox="1"/>
          <p:nvPr/>
        </p:nvSpPr>
        <p:spPr>
          <a:xfrm flipH="1">
            <a:off x="4994069" y="3901521"/>
            <a:ext cx="309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I</a:t>
            </a:r>
            <a:endParaRPr lang="en-US" sz="2400" dirty="0">
              <a:solidFill>
                <a:srgbClr val="0070C0"/>
              </a:solidFill>
            </a:endParaRPr>
          </a:p>
        </p:txBody>
      </p:sp>
      <p:grpSp>
        <p:nvGrpSpPr>
          <p:cNvPr id="183" name="Group 182"/>
          <p:cNvGrpSpPr/>
          <p:nvPr/>
        </p:nvGrpSpPr>
        <p:grpSpPr>
          <a:xfrm>
            <a:off x="471488" y="3903668"/>
            <a:ext cx="8546582" cy="1071570"/>
            <a:chOff x="192632" y="2214554"/>
            <a:chExt cx="8546582" cy="1071570"/>
          </a:xfrm>
        </p:grpSpPr>
        <p:grpSp>
          <p:nvGrpSpPr>
            <p:cNvPr id="184" name="Group 3"/>
            <p:cNvGrpSpPr/>
            <p:nvPr/>
          </p:nvGrpSpPr>
          <p:grpSpPr>
            <a:xfrm>
              <a:off x="6701939" y="2843668"/>
              <a:ext cx="1268157" cy="385765"/>
              <a:chOff x="1752600" y="3352800"/>
              <a:chExt cx="1219200" cy="534194"/>
            </a:xfrm>
          </p:grpSpPr>
          <p:sp>
            <p:nvSpPr>
              <p:cNvPr id="201" name="Rectangle 200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70C0"/>
                  </a:solidFill>
                </a:endParaRPr>
              </a:p>
            </p:txBody>
          </p:sp>
          <p:cxnSp>
            <p:nvCxnSpPr>
              <p:cNvPr id="202" name="Straight Connector 201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85" name="TextBox 184"/>
            <p:cNvSpPr txBox="1"/>
            <p:nvPr/>
          </p:nvSpPr>
          <p:spPr>
            <a:xfrm>
              <a:off x="192632" y="2214554"/>
              <a:ext cx="9110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srgbClr val="0070C0"/>
                  </a:solidFill>
                </a:rPr>
                <a:t>awal</a:t>
              </a:r>
              <a:endParaRPr lang="en-US" sz="2400" dirty="0">
                <a:solidFill>
                  <a:srgbClr val="0070C0"/>
                </a:solidFill>
              </a:endParaRPr>
            </a:p>
          </p:txBody>
        </p:sp>
        <p:grpSp>
          <p:nvGrpSpPr>
            <p:cNvPr id="186" name="Group 46"/>
            <p:cNvGrpSpPr/>
            <p:nvPr/>
          </p:nvGrpSpPr>
          <p:grpSpPr>
            <a:xfrm>
              <a:off x="2964210" y="2843668"/>
              <a:ext cx="3137020" cy="385192"/>
              <a:chOff x="3505200" y="2362200"/>
              <a:chExt cx="3581400" cy="684781"/>
            </a:xfrm>
          </p:grpSpPr>
          <p:sp>
            <p:nvSpPr>
              <p:cNvPr id="197" name="Rectangle 196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70C0"/>
                  </a:solidFill>
                </a:endParaRPr>
              </a:p>
            </p:txBody>
          </p:sp>
          <p:cxnSp>
            <p:nvCxnSpPr>
              <p:cNvPr id="198" name="Straight Connector 197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99" name="Rectangle 198"/>
              <p:cNvSpPr/>
              <p:nvPr/>
            </p:nvSpPr>
            <p:spPr>
              <a:xfrm>
                <a:off x="35052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70C0"/>
                  </a:solidFill>
                </a:endParaRPr>
              </a:p>
            </p:txBody>
          </p:sp>
          <p:cxnSp>
            <p:nvCxnSpPr>
              <p:cNvPr id="200" name="Straight Connector 199"/>
              <p:cNvCxnSpPr/>
              <p:nvPr/>
            </p:nvCxnSpPr>
            <p:spPr>
              <a:xfrm rot="5400000">
                <a:off x="41543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87" name="Straight Arrow Connector 14"/>
            <p:cNvCxnSpPr/>
            <p:nvPr/>
          </p:nvCxnSpPr>
          <p:spPr>
            <a:xfrm>
              <a:off x="5900997" y="3015119"/>
              <a:ext cx="800942" cy="893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88" name="TextBox 16"/>
            <p:cNvSpPr txBox="1"/>
            <p:nvPr/>
          </p:nvSpPr>
          <p:spPr>
            <a:xfrm>
              <a:off x="6902174" y="2800806"/>
              <a:ext cx="4672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70C0"/>
                  </a:solidFill>
                </a:rPr>
                <a:t>5</a:t>
              </a:r>
              <a:endParaRPr lang="en-US" sz="2400" dirty="0">
                <a:solidFill>
                  <a:srgbClr val="0070C0"/>
                </a:solidFill>
              </a:endParaRPr>
            </a:p>
          </p:txBody>
        </p:sp>
        <p:sp>
          <p:nvSpPr>
            <p:cNvPr id="189" name="TextBox 9"/>
            <p:cNvSpPr txBox="1"/>
            <p:nvPr/>
          </p:nvSpPr>
          <p:spPr>
            <a:xfrm>
              <a:off x="7703116" y="2229301"/>
              <a:ext cx="10360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srgbClr val="0070C0"/>
                  </a:solidFill>
                </a:rPr>
                <a:t>akhir</a:t>
              </a:r>
              <a:endParaRPr lang="en-US" sz="2400" dirty="0">
                <a:solidFill>
                  <a:srgbClr val="0070C0"/>
                </a:solidFill>
              </a:endParaRPr>
            </a:p>
          </p:txBody>
        </p:sp>
        <p:cxnSp>
          <p:nvCxnSpPr>
            <p:cNvPr id="190" name="Shape 138"/>
            <p:cNvCxnSpPr>
              <a:stCxn id="189" idx="1"/>
            </p:cNvCxnSpPr>
            <p:nvPr/>
          </p:nvCxnSpPr>
          <p:spPr>
            <a:xfrm rot="10800000" flipV="1">
              <a:off x="7336018" y="2460134"/>
              <a:ext cx="367098" cy="383534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91" name="Straight Arrow Connector 190"/>
            <p:cNvCxnSpPr/>
            <p:nvPr/>
          </p:nvCxnSpPr>
          <p:spPr>
            <a:xfrm>
              <a:off x="4032134" y="3015119"/>
              <a:ext cx="800942" cy="893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92" name="Rectangle 191"/>
            <p:cNvSpPr/>
            <p:nvPr/>
          </p:nvSpPr>
          <p:spPr>
            <a:xfrm>
              <a:off x="1095348" y="2843667"/>
              <a:ext cx="1268157" cy="38519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cxnSp>
          <p:nvCxnSpPr>
            <p:cNvPr id="193" name="Straight Connector 192"/>
            <p:cNvCxnSpPr/>
            <p:nvPr/>
          </p:nvCxnSpPr>
          <p:spPr>
            <a:xfrm rot="5400000">
              <a:off x="1771264" y="3035438"/>
              <a:ext cx="385192" cy="165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4" name="Straight Arrow Connector 193"/>
            <p:cNvCxnSpPr/>
            <p:nvPr/>
          </p:nvCxnSpPr>
          <p:spPr>
            <a:xfrm>
              <a:off x="2163270" y="3015119"/>
              <a:ext cx="800942" cy="893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95" name="Shape 143"/>
            <p:cNvCxnSpPr>
              <a:stCxn id="185" idx="3"/>
            </p:cNvCxnSpPr>
            <p:nvPr/>
          </p:nvCxnSpPr>
          <p:spPr>
            <a:xfrm>
              <a:off x="1103689" y="2445387"/>
              <a:ext cx="348849" cy="412108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96" name="TextBox 195"/>
            <p:cNvSpPr txBox="1"/>
            <p:nvPr/>
          </p:nvSpPr>
          <p:spPr>
            <a:xfrm>
              <a:off x="1381100" y="2824459"/>
              <a:ext cx="4286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70C0"/>
                  </a:solidFill>
                </a:rPr>
                <a:t>2</a:t>
              </a:r>
              <a:endParaRPr lang="en-US" sz="2400" dirty="0">
                <a:solidFill>
                  <a:srgbClr val="0070C0"/>
                </a:solidFill>
              </a:endParaRPr>
            </a:p>
          </p:txBody>
        </p:sp>
      </p:grpSp>
      <p:cxnSp>
        <p:nvCxnSpPr>
          <p:cNvPr id="204" name="Shape 111"/>
          <p:cNvCxnSpPr/>
          <p:nvPr/>
        </p:nvCxnSpPr>
        <p:spPr>
          <a:xfrm>
            <a:off x="5231856" y="4134501"/>
            <a:ext cx="380662" cy="399663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5" name="TextBox 204"/>
          <p:cNvSpPr txBox="1"/>
          <p:nvPr/>
        </p:nvSpPr>
        <p:spPr>
          <a:xfrm>
            <a:off x="5374732" y="4506062"/>
            <a:ext cx="435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4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206" name="TextBox 205"/>
          <p:cNvSpPr txBox="1"/>
          <p:nvPr/>
        </p:nvSpPr>
        <p:spPr>
          <a:xfrm>
            <a:off x="3478756" y="4506062"/>
            <a:ext cx="467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3</a:t>
            </a:r>
            <a:endParaRPr lang="en-US" sz="2400" dirty="0">
              <a:solidFill>
                <a:srgbClr val="0070C0"/>
              </a:solidFill>
            </a:endParaRPr>
          </a:p>
        </p:txBody>
      </p:sp>
      <p:grpSp>
        <p:nvGrpSpPr>
          <p:cNvPr id="207" name="Group 206"/>
          <p:cNvGrpSpPr/>
          <p:nvPr/>
        </p:nvGrpSpPr>
        <p:grpSpPr>
          <a:xfrm>
            <a:off x="615504" y="5546742"/>
            <a:ext cx="8554966" cy="1071570"/>
            <a:chOff x="184248" y="2214554"/>
            <a:chExt cx="8554966" cy="1071570"/>
          </a:xfrm>
        </p:grpSpPr>
        <p:grpSp>
          <p:nvGrpSpPr>
            <p:cNvPr id="208" name="Group 3"/>
            <p:cNvGrpSpPr/>
            <p:nvPr/>
          </p:nvGrpSpPr>
          <p:grpSpPr>
            <a:xfrm>
              <a:off x="6701939" y="2843668"/>
              <a:ext cx="1268157" cy="385765"/>
              <a:chOff x="1752600" y="3352800"/>
              <a:chExt cx="1219200" cy="534194"/>
            </a:xfrm>
          </p:grpSpPr>
          <p:sp>
            <p:nvSpPr>
              <p:cNvPr id="225" name="Rectangle 224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70C0"/>
                  </a:solidFill>
                </a:endParaRPr>
              </a:p>
            </p:txBody>
          </p:sp>
          <p:cxnSp>
            <p:nvCxnSpPr>
              <p:cNvPr id="226" name="Straight Connector 225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7" name="Straight Connector 226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09" name="TextBox 208"/>
            <p:cNvSpPr txBox="1"/>
            <p:nvPr/>
          </p:nvSpPr>
          <p:spPr>
            <a:xfrm>
              <a:off x="184248" y="2214554"/>
              <a:ext cx="9194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srgbClr val="0070C0"/>
                  </a:solidFill>
                </a:rPr>
                <a:t>awal</a:t>
              </a:r>
              <a:endParaRPr lang="en-US" sz="2400" dirty="0">
                <a:solidFill>
                  <a:srgbClr val="0070C0"/>
                </a:solidFill>
              </a:endParaRPr>
            </a:p>
          </p:txBody>
        </p:sp>
        <p:grpSp>
          <p:nvGrpSpPr>
            <p:cNvPr id="210" name="Group 46"/>
            <p:cNvGrpSpPr/>
            <p:nvPr/>
          </p:nvGrpSpPr>
          <p:grpSpPr>
            <a:xfrm>
              <a:off x="2964210" y="2843668"/>
              <a:ext cx="3137020" cy="385192"/>
              <a:chOff x="3505200" y="2362200"/>
              <a:chExt cx="3581400" cy="684781"/>
            </a:xfrm>
          </p:grpSpPr>
          <p:sp>
            <p:nvSpPr>
              <p:cNvPr id="221" name="Rectangle 220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70C0"/>
                  </a:solidFill>
                </a:endParaRPr>
              </a:p>
            </p:txBody>
          </p:sp>
          <p:cxnSp>
            <p:nvCxnSpPr>
              <p:cNvPr id="222" name="Straight Connector 221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23" name="Rectangle 222"/>
              <p:cNvSpPr/>
              <p:nvPr/>
            </p:nvSpPr>
            <p:spPr>
              <a:xfrm>
                <a:off x="35052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70C0"/>
                  </a:solidFill>
                </a:endParaRPr>
              </a:p>
            </p:txBody>
          </p:sp>
          <p:cxnSp>
            <p:nvCxnSpPr>
              <p:cNvPr id="224" name="Straight Connector 223"/>
              <p:cNvCxnSpPr/>
              <p:nvPr/>
            </p:nvCxnSpPr>
            <p:spPr>
              <a:xfrm rot="5400000">
                <a:off x="41543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11" name="Straight Arrow Connector 14"/>
            <p:cNvCxnSpPr/>
            <p:nvPr/>
          </p:nvCxnSpPr>
          <p:spPr>
            <a:xfrm>
              <a:off x="5900997" y="3015119"/>
              <a:ext cx="800942" cy="893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12" name="TextBox 16"/>
            <p:cNvSpPr txBox="1"/>
            <p:nvPr/>
          </p:nvSpPr>
          <p:spPr>
            <a:xfrm>
              <a:off x="6902174" y="2800806"/>
              <a:ext cx="4672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70C0"/>
                  </a:solidFill>
                </a:rPr>
                <a:t>5</a:t>
              </a:r>
              <a:endParaRPr lang="en-US" sz="2400" dirty="0">
                <a:solidFill>
                  <a:srgbClr val="0070C0"/>
                </a:solidFill>
              </a:endParaRPr>
            </a:p>
          </p:txBody>
        </p:sp>
        <p:sp>
          <p:nvSpPr>
            <p:cNvPr id="213" name="TextBox 9"/>
            <p:cNvSpPr txBox="1"/>
            <p:nvPr/>
          </p:nvSpPr>
          <p:spPr>
            <a:xfrm>
              <a:off x="7703116" y="2229301"/>
              <a:ext cx="10360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srgbClr val="0070C0"/>
                  </a:solidFill>
                </a:rPr>
                <a:t>akhir</a:t>
              </a:r>
              <a:endParaRPr lang="en-US" sz="2400" dirty="0">
                <a:solidFill>
                  <a:srgbClr val="0070C0"/>
                </a:solidFill>
              </a:endParaRPr>
            </a:p>
          </p:txBody>
        </p:sp>
        <p:cxnSp>
          <p:nvCxnSpPr>
            <p:cNvPr id="214" name="Shape 174"/>
            <p:cNvCxnSpPr>
              <a:stCxn id="213" idx="1"/>
            </p:cNvCxnSpPr>
            <p:nvPr/>
          </p:nvCxnSpPr>
          <p:spPr>
            <a:xfrm rot="10800000" flipV="1">
              <a:off x="7336018" y="2460134"/>
              <a:ext cx="367098" cy="383534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15" name="Straight Arrow Connector 214"/>
            <p:cNvCxnSpPr/>
            <p:nvPr/>
          </p:nvCxnSpPr>
          <p:spPr>
            <a:xfrm>
              <a:off x="4032134" y="3015119"/>
              <a:ext cx="800942" cy="893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16" name="Rectangle 215"/>
            <p:cNvSpPr/>
            <p:nvPr/>
          </p:nvSpPr>
          <p:spPr>
            <a:xfrm>
              <a:off x="1095348" y="2843667"/>
              <a:ext cx="1268157" cy="38519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cxnSp>
          <p:nvCxnSpPr>
            <p:cNvPr id="217" name="Straight Connector 216"/>
            <p:cNvCxnSpPr/>
            <p:nvPr/>
          </p:nvCxnSpPr>
          <p:spPr>
            <a:xfrm rot="5400000">
              <a:off x="1771264" y="3035438"/>
              <a:ext cx="385192" cy="165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8" name="Straight Arrow Connector 217"/>
            <p:cNvCxnSpPr/>
            <p:nvPr/>
          </p:nvCxnSpPr>
          <p:spPr>
            <a:xfrm>
              <a:off x="2163270" y="3015119"/>
              <a:ext cx="800942" cy="893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19" name="Shape 179"/>
            <p:cNvCxnSpPr>
              <a:stCxn id="209" idx="3"/>
            </p:cNvCxnSpPr>
            <p:nvPr/>
          </p:nvCxnSpPr>
          <p:spPr>
            <a:xfrm>
              <a:off x="1103689" y="2445387"/>
              <a:ext cx="348849" cy="412108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20" name="TextBox 219"/>
            <p:cNvSpPr txBox="1"/>
            <p:nvPr/>
          </p:nvSpPr>
          <p:spPr>
            <a:xfrm>
              <a:off x="1381100" y="2824459"/>
              <a:ext cx="4286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70C0"/>
                  </a:solidFill>
                </a:rPr>
                <a:t>2</a:t>
              </a:r>
              <a:endParaRPr lang="en-US" sz="2400" dirty="0">
                <a:solidFill>
                  <a:srgbClr val="0070C0"/>
                </a:solidFill>
              </a:endParaRPr>
            </a:p>
          </p:txBody>
        </p:sp>
      </p:grpSp>
      <p:sp>
        <p:nvSpPr>
          <p:cNvPr id="228" name="TextBox 227"/>
          <p:cNvSpPr txBox="1"/>
          <p:nvPr/>
        </p:nvSpPr>
        <p:spPr>
          <a:xfrm>
            <a:off x="5527132" y="6149136"/>
            <a:ext cx="435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4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3631156" y="6149136"/>
            <a:ext cx="467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3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230" name="Content Placeholder 2"/>
          <p:cNvSpPr txBox="1">
            <a:spLocks/>
          </p:cNvSpPr>
          <p:nvPr/>
        </p:nvSpPr>
        <p:spPr>
          <a:xfrm>
            <a:off x="945576" y="5146702"/>
            <a:ext cx="8886952" cy="542916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Data </a:t>
            </a:r>
            <a:r>
              <a:rPr lang="id-ID" sz="2600" b="1" dirty="0" smtClean="0">
                <a:solidFill>
                  <a:srgbClr val="FF0000"/>
                </a:solidFill>
                <a:latin typeface="+mn-lt"/>
                <a:ea typeface="+mn-ea"/>
              </a:rPr>
              <a:t>have sorted well in ascending ways:</a:t>
            </a: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79373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7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0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4" dur="8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5" dur="8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8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5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8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5" dur="80"/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6" dur="80"/>
                                        <p:tgtEl>
                                          <p:spTgt spid="2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80"/>
                                        <p:tgtEl>
                                          <p:spTgt spid="2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" grpId="0"/>
      <p:bldP spid="132" grpId="0"/>
      <p:bldP spid="132" grpId="1"/>
      <p:bldP spid="134" grpId="0"/>
      <p:bldP spid="134" grpId="1"/>
      <p:bldP spid="136" grpId="0"/>
      <p:bldP spid="137" grpId="0"/>
      <p:bldP spid="137" grpId="1"/>
      <p:bldP spid="139" grpId="0"/>
      <p:bldP spid="144" grpId="0"/>
      <p:bldP spid="168" grpId="0"/>
      <p:bldP spid="168" grpId="1"/>
      <p:bldP spid="169" grpId="0"/>
      <p:bldP spid="169" grpId="1"/>
      <p:bldP spid="170" grpId="0"/>
      <p:bldP spid="171" grpId="0"/>
      <p:bldP spid="172" grpId="0"/>
      <p:bldP spid="174" grpId="0"/>
      <p:bldP spid="175" grpId="0"/>
      <p:bldP spid="175" grpId="1"/>
      <p:bldP spid="177" grpId="0"/>
      <p:bldP spid="182" grpId="0"/>
      <p:bldP spid="205" grpId="0"/>
      <p:bldP spid="206" grpId="0"/>
      <p:bldP spid="228" grpId="0"/>
      <p:bldP spid="229" grpId="0"/>
      <p:bldP spid="2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1"/>
          <p:cNvSpPr>
            <a:spLocks/>
          </p:cNvSpPr>
          <p:nvPr/>
        </p:nvSpPr>
        <p:spPr bwMode="auto">
          <a:xfrm>
            <a:off x="0" y="0"/>
            <a:ext cx="10160000" cy="7620000"/>
          </a:xfrm>
          <a:prstGeom prst="roundRect">
            <a:avLst>
              <a:gd name="adj" fmla="val 2500"/>
            </a:avLst>
          </a:prstGeom>
          <a:solidFill>
            <a:schemeClr val="accent1">
              <a:alpha val="9450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50179" name="Rectangle 2"/>
          <p:cNvSpPr>
            <a:spLocks/>
          </p:cNvSpPr>
          <p:nvPr/>
        </p:nvSpPr>
        <p:spPr bwMode="auto">
          <a:xfrm>
            <a:off x="519113" y="2921000"/>
            <a:ext cx="9131300" cy="176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id-ID" sz="11500" dirty="0" smtClean="0">
                <a:solidFill>
                  <a:srgbClr val="333333"/>
                </a:solidFill>
                <a:latin typeface="Tahoma Bold" charset="0"/>
                <a:cs typeface="Tahoma Bold" charset="0"/>
                <a:sym typeface="Tahoma Bold" charset="0"/>
              </a:rPr>
              <a:t>DESTROY</a:t>
            </a:r>
            <a:endParaRPr lang="en-US" sz="11500" dirty="0">
              <a:solidFill>
                <a:srgbClr val="333333"/>
              </a:solidFill>
              <a:latin typeface="Tahoma Bold" charset="0"/>
              <a:cs typeface="Tahoma Bold" charset="0"/>
              <a:sym typeface="Tahoma Bold" charset="0"/>
            </a:endParaRPr>
          </a:p>
        </p:txBody>
      </p:sp>
      <p:sp>
        <p:nvSpPr>
          <p:cNvPr id="50180" name="Rectangle 3"/>
          <p:cNvSpPr>
            <a:spLocks/>
          </p:cNvSpPr>
          <p:nvPr/>
        </p:nvSpPr>
        <p:spPr bwMode="auto">
          <a:xfrm>
            <a:off x="7612970" y="117386"/>
            <a:ext cx="205825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lnSpc>
                <a:spcPct val="130000"/>
              </a:lnSpc>
            </a:pPr>
            <a:r>
              <a:rPr lang="en-US" sz="6000" dirty="0">
                <a:solidFill>
                  <a:srgbClr val="CCCCCC"/>
                </a:solidFill>
                <a:latin typeface="Wingdings" pitchFamily="2" charset="2"/>
                <a:sym typeface="Wingdings" pitchFamily="2" charset="2"/>
              </a:rPr>
              <a:t></a:t>
            </a:r>
            <a:r>
              <a:rPr lang="en-US" sz="6000" dirty="0">
                <a:solidFill>
                  <a:srgbClr val="E5812E"/>
                </a:solidFill>
                <a:latin typeface="Wingdings" pitchFamily="2" charset="2"/>
                <a:sym typeface="Wingdings" pitchFamily="2" charset="2"/>
              </a:rPr>
              <a:t></a:t>
            </a:r>
          </a:p>
        </p:txBody>
      </p:sp>
    </p:spTree>
    <p:extLst>
      <p:ext uri="{BB962C8B-B14F-4D97-AF65-F5344CB8AC3E}">
        <p14:creationId xmlns:p14="http://schemas.microsoft.com/office/powerpoint/2010/main" val="36788521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1"/>
          <p:cNvSpPr>
            <a:spLocks/>
          </p:cNvSpPr>
          <p:nvPr/>
        </p:nvSpPr>
        <p:spPr bwMode="auto">
          <a:xfrm>
            <a:off x="0" y="0"/>
            <a:ext cx="10160000" cy="7620000"/>
          </a:xfrm>
          <a:prstGeom prst="roundRect">
            <a:avLst>
              <a:gd name="adj" fmla="val 2500"/>
            </a:avLst>
          </a:prstGeom>
          <a:solidFill>
            <a:schemeClr val="accent1">
              <a:alpha val="9450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5" name="AutoShape 14"/>
          <p:cNvSpPr>
            <a:spLocks/>
          </p:cNvSpPr>
          <p:nvPr/>
        </p:nvSpPr>
        <p:spPr bwMode="auto">
          <a:xfrm>
            <a:off x="736600" y="515144"/>
            <a:ext cx="8724900" cy="990600"/>
          </a:xfrm>
          <a:prstGeom prst="roundRect">
            <a:avLst>
              <a:gd name="adj" fmla="val 19222"/>
            </a:avLst>
          </a:prstGeom>
          <a:solidFill>
            <a:srgbClr val="333333"/>
          </a:solidFill>
          <a:ln>
            <a:noFill/>
          </a:ln>
          <a:effectLst>
            <a:outerShdw blurRad="127000" dist="76199" dir="3059993" algn="ctr" rotWithShape="0">
              <a:schemeClr val="bg2">
                <a:alpha val="75000"/>
              </a:scheme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6" name="Rectangle 15"/>
          <p:cNvSpPr>
            <a:spLocks/>
          </p:cNvSpPr>
          <p:nvPr/>
        </p:nvSpPr>
        <p:spPr bwMode="auto">
          <a:xfrm>
            <a:off x="785688" y="546894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id-ID" sz="4800" dirty="0" smtClean="0">
                <a:solidFill>
                  <a:srgbClr val="E5812E"/>
                </a:solidFill>
                <a:latin typeface="Tahoma Bold" charset="0"/>
                <a:cs typeface="Tahoma Bold" charset="0"/>
                <a:sym typeface="Tahoma Bold" charset="0"/>
              </a:rPr>
              <a:t>Ilustration of Destroy</a:t>
            </a:r>
            <a:endParaRPr lang="en-US" sz="4800" dirty="0">
              <a:solidFill>
                <a:srgbClr val="E5812E"/>
              </a:solidFill>
              <a:latin typeface="Tahoma Bold" charset="0"/>
              <a:cs typeface="Tahoma Bold" charset="0"/>
              <a:sym typeface="Tahoma Bold" charset="0"/>
            </a:endParaRPr>
          </a:p>
        </p:txBody>
      </p:sp>
      <p:sp>
        <p:nvSpPr>
          <p:cNvPr id="9" name="Rectangle 2"/>
          <p:cNvSpPr>
            <a:spLocks/>
          </p:cNvSpPr>
          <p:nvPr/>
        </p:nvSpPr>
        <p:spPr bwMode="auto">
          <a:xfrm>
            <a:off x="736600" y="1937792"/>
            <a:ext cx="8735888" cy="979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t"/>
          <a:lstStyle/>
          <a:p>
            <a:pPr>
              <a:lnSpc>
                <a:spcPct val="200000"/>
              </a:lnSpc>
            </a:pPr>
            <a:r>
              <a:rPr lang="id-ID" sz="36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Delete elements of linked list one by one.</a:t>
            </a:r>
            <a:endParaRPr lang="en-US" sz="3600" dirty="0">
              <a:solidFill>
                <a:srgbClr val="333333"/>
              </a:solidFill>
              <a:latin typeface="Tahoma" pitchFamily="34" charset="0"/>
              <a:cs typeface="Tahoma" pitchFamily="34" charset="0"/>
              <a:sym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47552" y="3912378"/>
            <a:ext cx="930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70C0"/>
                </a:solidFill>
              </a:rPr>
              <a:t>awal</a:t>
            </a:r>
            <a:endParaRPr lang="en-US" sz="2400" dirty="0">
              <a:solidFill>
                <a:srgbClr val="0070C0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5278317" y="4498630"/>
            <a:ext cx="1868864" cy="461665"/>
            <a:chOff x="4833075" y="2886084"/>
            <a:chExt cx="1868864" cy="461665"/>
          </a:xfrm>
        </p:grpSpPr>
        <p:sp>
          <p:nvSpPr>
            <p:cNvPr id="12" name="Rectangle 11"/>
            <p:cNvSpPr/>
            <p:nvPr/>
          </p:nvSpPr>
          <p:spPr>
            <a:xfrm>
              <a:off x="4833075" y="2928946"/>
              <a:ext cx="1268157" cy="38519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rot="5400000">
              <a:off x="5508991" y="3120716"/>
              <a:ext cx="385192" cy="165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Arrow Connector 14"/>
            <p:cNvCxnSpPr/>
            <p:nvPr/>
          </p:nvCxnSpPr>
          <p:spPr>
            <a:xfrm>
              <a:off x="5900997" y="3100397"/>
              <a:ext cx="800942" cy="89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5100055" y="2886084"/>
              <a:ext cx="4672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70C0"/>
                  </a:solidFill>
                </a:rPr>
                <a:t>4</a:t>
              </a:r>
              <a:endParaRPr lang="en-US" sz="2400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7147181" y="4498630"/>
            <a:ext cx="1268157" cy="461665"/>
            <a:chOff x="6701939" y="2886084"/>
            <a:chExt cx="1268157" cy="461665"/>
          </a:xfrm>
        </p:grpSpPr>
        <p:grpSp>
          <p:nvGrpSpPr>
            <p:cNvPr id="17" name="Group 3"/>
            <p:cNvGrpSpPr/>
            <p:nvPr/>
          </p:nvGrpSpPr>
          <p:grpSpPr>
            <a:xfrm>
              <a:off x="6701939" y="2928946"/>
              <a:ext cx="1268157" cy="385765"/>
              <a:chOff x="1752600" y="3352800"/>
              <a:chExt cx="1219200" cy="534194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70C0"/>
                  </a:solidFill>
                </a:endParaRPr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8" name="TextBox 16"/>
            <p:cNvSpPr txBox="1"/>
            <p:nvPr/>
          </p:nvSpPr>
          <p:spPr>
            <a:xfrm>
              <a:off x="6902174" y="2886084"/>
              <a:ext cx="4672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70C0"/>
                  </a:solidFill>
                </a:rPr>
                <a:t>5</a:t>
              </a:r>
              <a:endParaRPr lang="en-US" sz="2400" dirty="0">
                <a:solidFill>
                  <a:srgbClr val="0070C0"/>
                </a:solidFill>
              </a:endParaRPr>
            </a:p>
          </p:txBody>
        </p:sp>
      </p:grpSp>
      <p:sp>
        <p:nvSpPr>
          <p:cNvPr id="22" name="TextBox 9"/>
          <p:cNvSpPr txBox="1"/>
          <p:nvPr/>
        </p:nvSpPr>
        <p:spPr>
          <a:xfrm>
            <a:off x="8148358" y="3927125"/>
            <a:ext cx="1036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70C0"/>
                </a:solidFill>
              </a:rPr>
              <a:t>akhir</a:t>
            </a:r>
            <a:endParaRPr lang="en-US" sz="2400" dirty="0">
              <a:solidFill>
                <a:srgbClr val="0070C0"/>
              </a:solidFill>
            </a:endParaRPr>
          </a:p>
        </p:txBody>
      </p:sp>
      <p:cxnSp>
        <p:nvCxnSpPr>
          <p:cNvPr id="23" name="Shape 108"/>
          <p:cNvCxnSpPr>
            <a:stCxn id="22" idx="1"/>
            <a:endCxn id="19" idx="0"/>
          </p:cNvCxnSpPr>
          <p:nvPr/>
        </p:nvCxnSpPr>
        <p:spPr>
          <a:xfrm rot="10800000" flipV="1">
            <a:off x="7781260" y="4157958"/>
            <a:ext cx="367098" cy="383534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3409453" y="4498630"/>
            <a:ext cx="1868865" cy="461665"/>
            <a:chOff x="2964211" y="2886084"/>
            <a:chExt cx="1868865" cy="461665"/>
          </a:xfrm>
        </p:grpSpPr>
        <p:sp>
          <p:nvSpPr>
            <p:cNvPr id="25" name="Rectangle 24"/>
            <p:cNvSpPr/>
            <p:nvPr/>
          </p:nvSpPr>
          <p:spPr>
            <a:xfrm>
              <a:off x="2964211" y="2928946"/>
              <a:ext cx="1268157" cy="38519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cxnSp>
          <p:nvCxnSpPr>
            <p:cNvPr id="26" name="Straight Connector 25"/>
            <p:cNvCxnSpPr/>
            <p:nvPr/>
          </p:nvCxnSpPr>
          <p:spPr>
            <a:xfrm rot="5400000">
              <a:off x="3640127" y="3120716"/>
              <a:ext cx="385192" cy="165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3231192" y="2886084"/>
              <a:ext cx="4672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70C0"/>
                  </a:solidFill>
                </a:rPr>
                <a:t>3</a:t>
              </a:r>
              <a:endParaRPr lang="en-US" sz="2400" dirty="0">
                <a:solidFill>
                  <a:srgbClr val="0070C0"/>
                </a:solidFill>
              </a:endParaRP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>
              <a:off x="4032134" y="3100397"/>
              <a:ext cx="800942" cy="893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1540590" y="4498629"/>
            <a:ext cx="1868864" cy="476414"/>
            <a:chOff x="1095348" y="2886083"/>
            <a:chExt cx="1868864" cy="476414"/>
          </a:xfrm>
        </p:grpSpPr>
        <p:sp>
          <p:nvSpPr>
            <p:cNvPr id="30" name="Rectangle 29"/>
            <p:cNvSpPr/>
            <p:nvPr/>
          </p:nvSpPr>
          <p:spPr>
            <a:xfrm>
              <a:off x="1095348" y="2928945"/>
              <a:ext cx="1268157" cy="385193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cxnSp>
          <p:nvCxnSpPr>
            <p:cNvPr id="31" name="Straight Connector 30"/>
            <p:cNvCxnSpPr/>
            <p:nvPr/>
          </p:nvCxnSpPr>
          <p:spPr>
            <a:xfrm rot="5400000">
              <a:off x="1771264" y="3120716"/>
              <a:ext cx="385193" cy="165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1362328" y="2886083"/>
              <a:ext cx="467216" cy="476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70C0"/>
                  </a:solidFill>
                </a:rPr>
                <a:t>2</a:t>
              </a:r>
              <a:endParaRPr lang="en-US" sz="2400" dirty="0">
                <a:solidFill>
                  <a:srgbClr val="0070C0"/>
                </a:solidFill>
              </a:endParaRP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>
              <a:off x="2163270" y="3100397"/>
              <a:ext cx="800942" cy="893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4" name="Shape 96"/>
          <p:cNvCxnSpPr>
            <a:stCxn id="10" idx="3"/>
          </p:cNvCxnSpPr>
          <p:nvPr/>
        </p:nvCxnSpPr>
        <p:spPr>
          <a:xfrm>
            <a:off x="1977559" y="4143211"/>
            <a:ext cx="348849" cy="412108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Shape 130"/>
          <p:cNvCxnSpPr>
            <a:stCxn id="36" idx="1"/>
          </p:cNvCxnSpPr>
          <p:nvPr/>
        </p:nvCxnSpPr>
        <p:spPr>
          <a:xfrm rot="10800000" flipV="1">
            <a:off x="2469286" y="4127181"/>
            <a:ext cx="285750" cy="428138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755036" y="3927126"/>
            <a:ext cx="11550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0070C0"/>
                </a:solidFill>
              </a:rPr>
              <a:t>phapus</a:t>
            </a:r>
            <a:endParaRPr lang="en-US" sz="2000" dirty="0">
              <a:solidFill>
                <a:srgbClr val="0070C0"/>
              </a:solidFill>
            </a:endParaRPr>
          </a:p>
        </p:txBody>
      </p:sp>
      <p:cxnSp>
        <p:nvCxnSpPr>
          <p:cNvPr id="37" name="Shape 67"/>
          <p:cNvCxnSpPr>
            <a:stCxn id="36" idx="3"/>
          </p:cNvCxnSpPr>
          <p:nvPr/>
        </p:nvCxnSpPr>
        <p:spPr>
          <a:xfrm>
            <a:off x="3910042" y="4127181"/>
            <a:ext cx="143578" cy="414299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040788" y="4898670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70C0"/>
                </a:solidFill>
              </a:rPr>
              <a:t>awal</a:t>
            </a:r>
            <a:endParaRPr lang="en-US" sz="2400" dirty="0">
              <a:solidFill>
                <a:srgbClr val="0070C0"/>
              </a:solidFill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3356036" y="5613050"/>
            <a:ext cx="357190" cy="357190"/>
            <a:chOff x="8924032" y="3429000"/>
            <a:chExt cx="357190" cy="357190"/>
          </a:xfrm>
        </p:grpSpPr>
        <p:sp>
          <p:nvSpPr>
            <p:cNvPr id="40" name="Rectangle 39"/>
            <p:cNvSpPr/>
            <p:nvPr/>
          </p:nvSpPr>
          <p:spPr>
            <a:xfrm>
              <a:off x="8924032" y="3429000"/>
              <a:ext cx="357190" cy="35719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cxnSp>
          <p:nvCxnSpPr>
            <p:cNvPr id="41" name="Straight Connector 40"/>
            <p:cNvCxnSpPr/>
            <p:nvPr/>
          </p:nvCxnSpPr>
          <p:spPr>
            <a:xfrm rot="5400000">
              <a:off x="8924032" y="3429000"/>
              <a:ext cx="357190" cy="35719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2" name="Straight Arrow Connector 41"/>
          <p:cNvCxnSpPr>
            <a:stCxn id="38" idx="2"/>
          </p:cNvCxnSpPr>
          <p:nvPr/>
        </p:nvCxnSpPr>
        <p:spPr>
          <a:xfrm rot="5400000">
            <a:off x="3411386" y="5483581"/>
            <a:ext cx="252715" cy="622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540986" y="3898538"/>
            <a:ext cx="10043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70C0"/>
                </a:solidFill>
              </a:rPr>
              <a:t>awal</a:t>
            </a:r>
            <a:endParaRPr lang="en-US" sz="2400" dirty="0">
              <a:solidFill>
                <a:srgbClr val="0070C0"/>
              </a:solidFill>
            </a:endParaRPr>
          </a:p>
        </p:txBody>
      </p:sp>
      <p:cxnSp>
        <p:nvCxnSpPr>
          <p:cNvPr id="44" name="Shape 60"/>
          <p:cNvCxnSpPr>
            <a:stCxn id="43" idx="3"/>
          </p:cNvCxnSpPr>
          <p:nvPr/>
        </p:nvCxnSpPr>
        <p:spPr>
          <a:xfrm>
            <a:off x="5545297" y="4129371"/>
            <a:ext cx="138697" cy="412108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969878" y="3541348"/>
            <a:ext cx="9949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70C0"/>
                </a:solidFill>
              </a:rPr>
              <a:t>awal</a:t>
            </a:r>
            <a:endParaRPr lang="en-US" sz="2400" dirty="0">
              <a:solidFill>
                <a:srgbClr val="0070C0"/>
              </a:solidFill>
            </a:endParaRPr>
          </a:p>
        </p:txBody>
      </p:sp>
      <p:cxnSp>
        <p:nvCxnSpPr>
          <p:cNvPr id="46" name="Shape 77"/>
          <p:cNvCxnSpPr/>
          <p:nvPr/>
        </p:nvCxnSpPr>
        <p:spPr>
          <a:xfrm rot="10800000" flipV="1">
            <a:off x="4255236" y="4127600"/>
            <a:ext cx="285750" cy="397360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270114" y="4467740"/>
            <a:ext cx="1276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70C0"/>
                </a:solidFill>
              </a:rPr>
              <a:t>phapus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540986" y="4940612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70C0"/>
                </a:solidFill>
              </a:rPr>
              <a:t>akhir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070679" y="3883790"/>
            <a:ext cx="12962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70C0"/>
                </a:solidFill>
              </a:rPr>
              <a:t>phapus</a:t>
            </a:r>
            <a:endParaRPr lang="en-US" sz="2400" dirty="0">
              <a:solidFill>
                <a:srgbClr val="0070C0"/>
              </a:solidFill>
            </a:endParaRPr>
          </a:p>
        </p:txBody>
      </p:sp>
      <p:cxnSp>
        <p:nvCxnSpPr>
          <p:cNvPr id="50" name="Shape 81"/>
          <p:cNvCxnSpPr/>
          <p:nvPr/>
        </p:nvCxnSpPr>
        <p:spPr>
          <a:xfrm rot="10800000" flipV="1">
            <a:off x="5826872" y="4127600"/>
            <a:ext cx="285750" cy="397360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Elbow Connector 50"/>
          <p:cNvCxnSpPr>
            <a:stCxn id="45" idx="2"/>
          </p:cNvCxnSpPr>
          <p:nvPr/>
        </p:nvCxnSpPr>
        <p:spPr>
          <a:xfrm rot="16200000" flipH="1">
            <a:off x="7191191" y="4279165"/>
            <a:ext cx="552306" cy="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6326560" y="4704947"/>
            <a:ext cx="800942" cy="89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53" name="Group 52"/>
          <p:cNvGrpSpPr/>
          <p:nvPr/>
        </p:nvGrpSpPr>
        <p:grpSpPr>
          <a:xfrm>
            <a:off x="4755300" y="5613050"/>
            <a:ext cx="357190" cy="357190"/>
            <a:chOff x="8924032" y="3429000"/>
            <a:chExt cx="357190" cy="357190"/>
          </a:xfrm>
        </p:grpSpPr>
        <p:sp>
          <p:nvSpPr>
            <p:cNvPr id="54" name="Rectangle 53"/>
            <p:cNvSpPr/>
            <p:nvPr/>
          </p:nvSpPr>
          <p:spPr>
            <a:xfrm>
              <a:off x="8924032" y="3429000"/>
              <a:ext cx="357190" cy="35719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cxnSp>
          <p:nvCxnSpPr>
            <p:cNvPr id="55" name="Straight Connector 54"/>
            <p:cNvCxnSpPr/>
            <p:nvPr/>
          </p:nvCxnSpPr>
          <p:spPr>
            <a:xfrm rot="5400000">
              <a:off x="8924032" y="3429000"/>
              <a:ext cx="357190" cy="35719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56" name="Straight Arrow Connector 55"/>
          <p:cNvCxnSpPr/>
          <p:nvPr/>
        </p:nvCxnSpPr>
        <p:spPr>
          <a:xfrm rot="5400000">
            <a:off x="4816872" y="5468833"/>
            <a:ext cx="252715" cy="622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03536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22" grpId="0"/>
      <p:bldP spid="22" grpId="1"/>
      <p:bldP spid="36" grpId="0"/>
      <p:bldP spid="36" grpId="1"/>
      <p:bldP spid="36" grpId="2"/>
      <p:bldP spid="36" grpId="3"/>
      <p:bldP spid="38" grpId="0"/>
      <p:bldP spid="43" grpId="0"/>
      <p:bldP spid="43" grpId="1"/>
      <p:bldP spid="45" grpId="0"/>
      <p:bldP spid="45" grpId="1"/>
      <p:bldP spid="47" grpId="0"/>
      <p:bldP spid="47" grpId="1"/>
      <p:bldP spid="48" grpId="0"/>
      <p:bldP spid="49" grpId="0"/>
      <p:bldP spid="49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Title &amp; Subtitle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333399"/>
      </a:accent2>
      <a:accent3>
        <a:srgbClr val="AAAAAA"/>
      </a:accent3>
      <a:accent4>
        <a:srgbClr val="DADADA"/>
      </a:accent4>
      <a:accent5>
        <a:srgbClr val="FFFFF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Tahoma Bold"/>
        <a:ea typeface="ヒラギノ角ゴ ProN W6"/>
        <a:cs typeface="ヒラギノ角ゴ ProN W6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Quo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333399"/>
      </a:accent2>
      <a:accent3>
        <a:srgbClr val="AAAAAA"/>
      </a:accent3>
      <a:accent4>
        <a:srgbClr val="DADADA"/>
      </a:accent4>
      <a:accent5>
        <a:srgbClr val="FFFFFF"/>
      </a:accent5>
      <a:accent6>
        <a:srgbClr val="2D2D8A"/>
      </a:accent6>
      <a:hlink>
        <a:srgbClr val="009999"/>
      </a:hlink>
      <a:folHlink>
        <a:srgbClr val="99CC00"/>
      </a:folHlink>
    </a:clrScheme>
    <a:fontScheme name="Quotation">
      <a:majorFont>
        <a:latin typeface="Tahoma Bold"/>
        <a:ea typeface="ヒラギノ角ゴ ProN W6"/>
        <a:cs typeface="ヒラギノ角ゴ ProN W6"/>
      </a:majorFont>
      <a:minorFont>
        <a:latin typeface="Tahoma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Quo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986</TotalTime>
  <Pages>0</Pages>
  <Words>165</Words>
  <Characters>0</Characters>
  <Application>Microsoft Office PowerPoint</Application>
  <PresentationFormat>Custom</PresentationFormat>
  <Lines>0</Lines>
  <Paragraphs>103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Title &amp; Subtitle</vt:lpstr>
      <vt:lpstr>Quotation</vt:lpstr>
      <vt:lpstr>Linked List (2)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GRACIAS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5 - Linked List 2</dc:title>
  <dc:creator>Adam MB</dc:creator>
  <cp:lastModifiedBy>Adam MB</cp:lastModifiedBy>
  <cp:revision>115</cp:revision>
  <dcterms:modified xsi:type="dcterms:W3CDTF">2012-03-28T21:49:40Z</dcterms:modified>
</cp:coreProperties>
</file>