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69" r:id="rId2"/>
    <p:sldId id="257" r:id="rId3"/>
    <p:sldId id="259" r:id="rId4"/>
    <p:sldId id="258" r:id="rId5"/>
    <p:sldId id="270" r:id="rId6"/>
    <p:sldId id="271" r:id="rId7"/>
    <p:sldId id="275" r:id="rId8"/>
    <p:sldId id="276" r:id="rId9"/>
    <p:sldId id="273" r:id="rId10"/>
    <p:sldId id="274" r:id="rId11"/>
    <p:sldId id="262" r:id="rId12"/>
    <p:sldId id="264" r:id="rId13"/>
    <p:sldId id="291" r:id="rId14"/>
    <p:sldId id="283" r:id="rId15"/>
    <p:sldId id="285" r:id="rId16"/>
    <p:sldId id="286" r:id="rId17"/>
    <p:sldId id="287" r:id="rId18"/>
    <p:sldId id="294" r:id="rId19"/>
    <p:sldId id="288"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5" autoAdjust="0"/>
    <p:restoredTop sz="94667" autoAdjust="0"/>
  </p:normalViewPr>
  <p:slideViewPr>
    <p:cSldViewPr>
      <p:cViewPr varScale="1">
        <p:scale>
          <a:sx n="67" d="100"/>
          <a:sy n="67" d="100"/>
        </p:scale>
        <p:origin x="-11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2C157C8-6E59-4FF1-B111-11D1CF543097}" type="datetimeFigureOut">
              <a:rPr lang="id-ID" smtClean="0"/>
              <a:pPr/>
              <a:t>04/04/2012</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5591D76-7F0E-49BC-A4FD-BD33A46DF2AE}"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C157C8-6E59-4FF1-B111-11D1CF543097}" type="datetimeFigureOut">
              <a:rPr lang="id-ID" smtClean="0"/>
              <a:pPr/>
              <a:t>04/04/2012</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2C157C8-6E59-4FF1-B111-11D1CF543097}" type="datetimeFigureOut">
              <a:rPr lang="id-ID" smtClean="0"/>
              <a:pPr/>
              <a:t>04/04/2012</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5591D76-7F0E-49BC-A4FD-BD33A46DF2AE}"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2C157C8-6E59-4FF1-B111-11D1CF543097}" type="datetimeFigureOut">
              <a:rPr lang="id-ID" smtClean="0"/>
              <a:pPr/>
              <a:t>04/04/2012</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591D76-7F0E-49BC-A4FD-BD33A46DF2AE}"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C157C8-6E59-4FF1-B111-11D1CF543097}" type="datetimeFigureOut">
              <a:rPr lang="id-ID" smtClean="0"/>
              <a:pPr/>
              <a:t>04/04/2012</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591D76-7F0E-49BC-A4FD-BD33A46DF2A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4.bp.blogspot.com/_YU7HoXp-GlM/Sg_Qy9Pzg3I/AAAAAAAAAFY/HwnJbz2DoO4/s1600-h/2102082971_803947baef_o.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Sequence Diagram</a:t>
            </a:r>
            <a:endParaRPr lang="en-US" dirty="0"/>
          </a:p>
        </p:txBody>
      </p:sp>
      <p:sp>
        <p:nvSpPr>
          <p:cNvPr id="3" name="Subtitle 2"/>
          <p:cNvSpPr>
            <a:spLocks noGrp="1"/>
          </p:cNvSpPr>
          <p:nvPr>
            <p:ph type="subTitle" idx="1"/>
          </p:nvPr>
        </p:nvSpPr>
        <p:spPr/>
        <p:txBody>
          <a:bodyPr/>
          <a:lstStyle/>
          <a:p>
            <a:r>
              <a:rPr lang="en-US" dirty="0" smtClean="0"/>
              <a:t>Citra N., </a:t>
            </a:r>
            <a:r>
              <a:rPr lang="en-US" dirty="0" err="1" smtClean="0"/>
              <a:t>S.Si</a:t>
            </a:r>
            <a:r>
              <a:rPr lang="en-US" dirty="0" smtClean="0"/>
              <a:t>, MT</a:t>
            </a:r>
          </a:p>
          <a:p>
            <a:r>
              <a:rPr lang="id-ID" dirty="0" smtClean="0"/>
              <a:t>Sisfo</a:t>
            </a:r>
            <a:r>
              <a:rPr lang="en-US" dirty="0" smtClean="0"/>
              <a:t> - UNIKOM</a:t>
            </a:r>
            <a:endParaRPr lang="en-US"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n-US" sz="2800" dirty="0" err="1" smtClean="0"/>
              <a:t>Interaksi</a:t>
            </a:r>
            <a:r>
              <a:rPr lang="en-US" sz="2800" dirty="0" smtClean="0"/>
              <a:t> </a:t>
            </a:r>
            <a:r>
              <a:rPr lang="en-US" sz="2800" dirty="0" err="1" smtClean="0"/>
              <a:t>antara</a:t>
            </a:r>
            <a:r>
              <a:rPr lang="en-US" sz="2800" dirty="0" smtClean="0"/>
              <a:t> 2 </a:t>
            </a:r>
            <a:r>
              <a:rPr lang="en-US" sz="2800" dirty="0" err="1" smtClean="0"/>
              <a:t>objek</a:t>
            </a:r>
            <a:r>
              <a:rPr lang="en-US" sz="2800" dirty="0" smtClean="0"/>
              <a:t> yang </a:t>
            </a:r>
            <a:r>
              <a:rPr lang="en-US" sz="2800" dirty="0" err="1" smtClean="0"/>
              <a:t>di</a:t>
            </a:r>
            <a:r>
              <a:rPr lang="en-US" sz="2800" dirty="0" smtClean="0"/>
              <a:t> </a:t>
            </a:r>
            <a:r>
              <a:rPr lang="en-US" sz="2800" dirty="0" err="1" smtClean="0"/>
              <a:t>bentuk</a:t>
            </a:r>
            <a:r>
              <a:rPr lang="en-US" sz="2800" dirty="0" smtClean="0"/>
              <a:t> </a:t>
            </a:r>
            <a:r>
              <a:rPr lang="en-US" sz="2800" dirty="0" err="1" smtClean="0"/>
              <a:t>sebagai</a:t>
            </a:r>
            <a:r>
              <a:rPr lang="en-US" sz="2800" dirty="0" smtClean="0"/>
              <a:t> </a:t>
            </a:r>
            <a:r>
              <a:rPr lang="en-US" sz="2800" dirty="0" err="1" smtClean="0"/>
              <a:t>pesan</a:t>
            </a:r>
            <a:r>
              <a:rPr lang="en-US" sz="2800" dirty="0" smtClean="0"/>
              <a:t> yang </a:t>
            </a:r>
            <a:r>
              <a:rPr lang="en-US" sz="2800" dirty="0" err="1" smtClean="0"/>
              <a:t>dikirim</a:t>
            </a:r>
            <a:r>
              <a:rPr lang="en-US" sz="2800" dirty="0" smtClean="0"/>
              <a:t> </a:t>
            </a:r>
            <a:r>
              <a:rPr lang="en-US" sz="2800" dirty="0" err="1" smtClean="0"/>
              <a:t>dari</a:t>
            </a:r>
            <a:r>
              <a:rPr lang="en-US" sz="2800" dirty="0" smtClean="0"/>
              <a:t> </a:t>
            </a:r>
            <a:r>
              <a:rPr lang="en-US" sz="2800" dirty="0" err="1" smtClean="0"/>
              <a:t>satu</a:t>
            </a:r>
            <a:r>
              <a:rPr lang="en-US" sz="2800" dirty="0" smtClean="0"/>
              <a:t> </a:t>
            </a:r>
            <a:r>
              <a:rPr lang="en-US" sz="2800" dirty="0" err="1" smtClean="0"/>
              <a:t>objek</a:t>
            </a:r>
            <a:r>
              <a:rPr lang="en-US" sz="2800" dirty="0" smtClean="0"/>
              <a:t> </a:t>
            </a:r>
            <a:r>
              <a:rPr lang="en-US" sz="2800" dirty="0" err="1" smtClean="0"/>
              <a:t>ke</a:t>
            </a:r>
            <a:r>
              <a:rPr lang="en-US" sz="2800" dirty="0" smtClean="0"/>
              <a:t> </a:t>
            </a:r>
            <a:r>
              <a:rPr lang="en-US" sz="2800" dirty="0" err="1" smtClean="0"/>
              <a:t>objek</a:t>
            </a:r>
            <a:r>
              <a:rPr lang="en-US" sz="2800" dirty="0" smtClean="0"/>
              <a:t> lain.</a:t>
            </a:r>
          </a:p>
          <a:p>
            <a:pPr lvl="1"/>
            <a:r>
              <a:rPr lang="en-US" sz="2400" dirty="0" err="1" smtClean="0"/>
              <a:t>Biasanya</a:t>
            </a:r>
            <a:r>
              <a:rPr lang="en-US" sz="2400" dirty="0" smtClean="0"/>
              <a:t> </a:t>
            </a:r>
            <a:r>
              <a:rPr lang="en-US" sz="2400" dirty="0" err="1" smtClean="0"/>
              <a:t>di</a:t>
            </a:r>
            <a:r>
              <a:rPr lang="en-US" sz="2400" dirty="0" smtClean="0"/>
              <a:t> </a:t>
            </a:r>
            <a:r>
              <a:rPr lang="en-US" sz="2400" dirty="0" err="1" smtClean="0"/>
              <a:t>implementasikan</a:t>
            </a:r>
            <a:r>
              <a:rPr lang="en-US" sz="2400" dirty="0" smtClean="0"/>
              <a:t> </a:t>
            </a:r>
            <a:r>
              <a:rPr lang="en-US" sz="2400" dirty="0" err="1" smtClean="0"/>
              <a:t>dengan</a:t>
            </a:r>
            <a:r>
              <a:rPr lang="en-US" sz="2400" dirty="0" smtClean="0"/>
              <a:t> </a:t>
            </a:r>
            <a:r>
              <a:rPr lang="en-US" sz="2400" dirty="0" err="1" smtClean="0"/>
              <a:t>operasi</a:t>
            </a:r>
            <a:r>
              <a:rPr lang="en-US" sz="2400" dirty="0" smtClean="0"/>
              <a:t> </a:t>
            </a:r>
            <a:r>
              <a:rPr lang="en-US" sz="2400" dirty="0" err="1" smtClean="0"/>
              <a:t>pemanggilan</a:t>
            </a:r>
            <a:r>
              <a:rPr lang="en-US" sz="2400" dirty="0" smtClean="0"/>
              <a:t> yang </a:t>
            </a:r>
            <a:r>
              <a:rPr lang="en-US" sz="2400" dirty="0" err="1" smtClean="0"/>
              <a:t>sederhana</a:t>
            </a:r>
            <a:endParaRPr lang="en-US" sz="2400" dirty="0" smtClean="0"/>
          </a:p>
          <a:p>
            <a:pPr lvl="0"/>
            <a:r>
              <a:rPr lang="en-US" sz="2800" dirty="0" err="1" smtClean="0"/>
              <a:t>Pesan</a:t>
            </a:r>
            <a:r>
              <a:rPr lang="en-US" sz="2800" dirty="0" smtClean="0"/>
              <a:t> </a:t>
            </a:r>
            <a:r>
              <a:rPr lang="en-US" sz="2800" dirty="0" err="1" smtClean="0"/>
              <a:t>digambarkan</a:t>
            </a:r>
            <a:r>
              <a:rPr lang="en-US" sz="2800" dirty="0" smtClean="0"/>
              <a:t> </a:t>
            </a:r>
            <a:r>
              <a:rPr lang="en-US" sz="2800" dirty="0" err="1" smtClean="0"/>
              <a:t>sebagai</a:t>
            </a:r>
            <a:r>
              <a:rPr lang="en-US" sz="2800" dirty="0" smtClean="0"/>
              <a:t> </a:t>
            </a:r>
            <a:r>
              <a:rPr lang="en-US" sz="2800" dirty="0" err="1" smtClean="0"/>
              <a:t>anak</a:t>
            </a:r>
            <a:r>
              <a:rPr lang="en-US" sz="2800" dirty="0" smtClean="0"/>
              <a:t> </a:t>
            </a:r>
            <a:r>
              <a:rPr lang="en-US" sz="2800" dirty="0" err="1" smtClean="0"/>
              <a:t>panah</a:t>
            </a:r>
            <a:r>
              <a:rPr lang="en-US" sz="2800" dirty="0" smtClean="0"/>
              <a:t> </a:t>
            </a:r>
            <a:r>
              <a:rPr lang="en-US" sz="2800" dirty="0" err="1" smtClean="0"/>
              <a:t>antara</a:t>
            </a:r>
            <a:r>
              <a:rPr lang="en-US" sz="2800" dirty="0" smtClean="0"/>
              <a:t> life line </a:t>
            </a:r>
            <a:r>
              <a:rPr lang="en-US" sz="2800" dirty="0" err="1" smtClean="0"/>
              <a:t>dari</a:t>
            </a:r>
            <a:r>
              <a:rPr lang="en-US" sz="2800" dirty="0" smtClean="0"/>
              <a:t> 2 </a:t>
            </a:r>
            <a:r>
              <a:rPr lang="en-US" sz="2800" dirty="0" err="1" smtClean="0"/>
              <a:t>objek</a:t>
            </a:r>
            <a:endParaRPr lang="en-US" sz="2800" dirty="0" smtClean="0"/>
          </a:p>
          <a:p>
            <a:pPr lvl="1"/>
            <a:r>
              <a:rPr lang="en-US" sz="2400" dirty="0" err="1" smtClean="0"/>
              <a:t>Pemanggilan</a:t>
            </a:r>
            <a:r>
              <a:rPr lang="en-US" sz="2400" dirty="0" smtClean="0"/>
              <a:t> </a:t>
            </a:r>
            <a:r>
              <a:rPr lang="en-US" sz="2400" dirty="0" err="1" smtClean="0"/>
              <a:t>diri</a:t>
            </a:r>
            <a:r>
              <a:rPr lang="en-US" sz="2400" dirty="0" smtClean="0"/>
              <a:t> </a:t>
            </a:r>
            <a:r>
              <a:rPr lang="en-US" sz="2400" dirty="0" err="1" smtClean="0"/>
              <a:t>sendiri</a:t>
            </a:r>
            <a:r>
              <a:rPr lang="en-US" sz="2400" dirty="0" smtClean="0"/>
              <a:t> </a:t>
            </a:r>
            <a:r>
              <a:rPr lang="en-US" sz="2400" dirty="0" err="1" smtClean="0"/>
              <a:t>di</a:t>
            </a:r>
            <a:r>
              <a:rPr lang="en-US" sz="2400" dirty="0" smtClean="0"/>
              <a:t> </a:t>
            </a:r>
            <a:r>
              <a:rPr lang="en-US" sz="2400" dirty="0" err="1" smtClean="0"/>
              <a:t>perbolehkan</a:t>
            </a:r>
            <a:endParaRPr lang="en-US" sz="2400" dirty="0" smtClean="0"/>
          </a:p>
          <a:p>
            <a:pPr lvl="1"/>
            <a:r>
              <a:rPr lang="en-US" sz="2400" dirty="0" err="1" smtClean="0"/>
              <a:t>Waktu</a:t>
            </a:r>
            <a:r>
              <a:rPr lang="en-US" sz="2400" dirty="0" smtClean="0"/>
              <a:t> yang </a:t>
            </a:r>
            <a:r>
              <a:rPr lang="en-US" sz="2400" dirty="0" err="1" smtClean="0"/>
              <a:t>dibutuhkan</a:t>
            </a:r>
            <a:r>
              <a:rPr lang="en-US" sz="2400" dirty="0" smtClean="0"/>
              <a:t> </a:t>
            </a:r>
            <a:r>
              <a:rPr lang="en-US" sz="2400" dirty="0" err="1" smtClean="0"/>
              <a:t>penerima</a:t>
            </a:r>
            <a:r>
              <a:rPr lang="en-US" sz="2400" dirty="0" smtClean="0"/>
              <a:t> </a:t>
            </a:r>
            <a:r>
              <a:rPr lang="en-US" sz="2400" dirty="0" err="1" smtClean="0"/>
              <a:t>pesan</a:t>
            </a:r>
            <a:r>
              <a:rPr lang="en-US" sz="2400" dirty="0" smtClean="0"/>
              <a:t> </a:t>
            </a:r>
            <a:r>
              <a:rPr lang="en-US" sz="2400" dirty="0" err="1" smtClean="0"/>
              <a:t>untuk</a:t>
            </a:r>
            <a:r>
              <a:rPr lang="en-US" sz="2400" dirty="0" smtClean="0"/>
              <a:t> </a:t>
            </a:r>
            <a:r>
              <a:rPr lang="en-US" sz="2400" dirty="0" err="1" smtClean="0"/>
              <a:t>memproses</a:t>
            </a:r>
            <a:r>
              <a:rPr lang="en-US" sz="2400" dirty="0" smtClean="0"/>
              <a:t> </a:t>
            </a:r>
            <a:r>
              <a:rPr lang="en-US" sz="2400" dirty="0" err="1" smtClean="0"/>
              <a:t>pesan</a:t>
            </a:r>
            <a:r>
              <a:rPr lang="en-US" sz="2400" dirty="0" smtClean="0"/>
              <a:t> </a:t>
            </a:r>
            <a:r>
              <a:rPr lang="en-US" sz="2400" dirty="0" err="1" smtClean="0"/>
              <a:t>dinyatakan</a:t>
            </a:r>
            <a:r>
              <a:rPr lang="en-US" sz="2400" dirty="0" smtClean="0"/>
              <a:t> </a:t>
            </a:r>
            <a:r>
              <a:rPr lang="en-US" sz="2400" dirty="0" err="1" smtClean="0"/>
              <a:t>dengan</a:t>
            </a:r>
            <a:r>
              <a:rPr lang="en-US" sz="2400" dirty="0" smtClean="0"/>
              <a:t> </a:t>
            </a:r>
            <a:r>
              <a:rPr lang="en-US" sz="2400" i="1" dirty="0" smtClean="0"/>
              <a:t>activation-box</a:t>
            </a:r>
            <a:endParaRPr lang="en-US" sz="2400" dirty="0" smtClean="0"/>
          </a:p>
          <a:p>
            <a:pPr lvl="0"/>
            <a:r>
              <a:rPr lang="en-US" sz="2800" dirty="0" err="1" smtClean="0"/>
              <a:t>Pesan</a:t>
            </a:r>
            <a:r>
              <a:rPr lang="en-US" sz="2800" dirty="0" smtClean="0"/>
              <a:t> </a:t>
            </a:r>
            <a:r>
              <a:rPr lang="en-US" sz="2800" dirty="0" err="1" smtClean="0"/>
              <a:t>dilabeli</a:t>
            </a:r>
            <a:r>
              <a:rPr lang="en-US" sz="2800" dirty="0" smtClean="0"/>
              <a:t> </a:t>
            </a:r>
            <a:r>
              <a:rPr lang="en-US" sz="2800" dirty="0" err="1" smtClean="0"/>
              <a:t>secara</a:t>
            </a:r>
            <a:r>
              <a:rPr lang="en-US" sz="2800" dirty="0" smtClean="0"/>
              <a:t> minimal </a:t>
            </a:r>
            <a:r>
              <a:rPr lang="en-US" sz="2800" dirty="0" err="1" smtClean="0"/>
              <a:t>dengan</a:t>
            </a:r>
            <a:r>
              <a:rPr lang="en-US" sz="2800" dirty="0" smtClean="0"/>
              <a:t> </a:t>
            </a:r>
            <a:r>
              <a:rPr lang="en-US" sz="2800" dirty="0" err="1" smtClean="0"/>
              <a:t>nama</a:t>
            </a:r>
            <a:r>
              <a:rPr lang="en-US" sz="2800" dirty="0" smtClean="0"/>
              <a:t> </a:t>
            </a:r>
            <a:r>
              <a:rPr lang="en-US" sz="2800" dirty="0" err="1" smtClean="0"/>
              <a:t>pesan</a:t>
            </a:r>
            <a:endParaRPr lang="en-US" sz="2800" dirty="0" smtClean="0"/>
          </a:p>
          <a:p>
            <a:pPr lvl="1"/>
            <a:r>
              <a:rPr lang="en-US" sz="2400" dirty="0" smtClean="0"/>
              <a:t>Argument </a:t>
            </a:r>
            <a:r>
              <a:rPr lang="en-US" sz="2400" dirty="0" err="1" smtClean="0"/>
              <a:t>dan</a:t>
            </a:r>
            <a:r>
              <a:rPr lang="en-US" sz="2400" dirty="0" smtClean="0"/>
              <a:t> </a:t>
            </a:r>
            <a:r>
              <a:rPr lang="en-US" sz="2400" dirty="0" err="1" smtClean="0"/>
              <a:t>informasi</a:t>
            </a:r>
            <a:r>
              <a:rPr lang="en-US" sz="2400" dirty="0" smtClean="0"/>
              <a:t> </a:t>
            </a:r>
            <a:r>
              <a:rPr lang="en-US" sz="2400" dirty="0" err="1" smtClean="0"/>
              <a:t>kontrol</a:t>
            </a:r>
            <a:r>
              <a:rPr lang="en-US" sz="2400" dirty="0" smtClean="0"/>
              <a:t> (</a:t>
            </a:r>
            <a:r>
              <a:rPr lang="en-US" sz="2400" dirty="0" err="1" smtClean="0"/>
              <a:t>kondisi,iterasi</a:t>
            </a:r>
            <a:r>
              <a:rPr lang="en-US" sz="2400" dirty="0" smtClean="0"/>
              <a:t>) </a:t>
            </a:r>
            <a:r>
              <a:rPr lang="en-US" sz="2400" dirty="0" err="1" smtClean="0"/>
              <a:t>kemungkinan</a:t>
            </a:r>
            <a:r>
              <a:rPr lang="en-US" sz="2400" dirty="0" smtClean="0"/>
              <a:t> </a:t>
            </a:r>
            <a:r>
              <a:rPr lang="en-US" sz="2400" dirty="0" err="1" smtClean="0"/>
              <a:t>di</a:t>
            </a:r>
            <a:r>
              <a:rPr lang="en-US" sz="2400" dirty="0" smtClean="0"/>
              <a:t> </a:t>
            </a:r>
            <a:r>
              <a:rPr lang="en-US" sz="2400" dirty="0" err="1" smtClean="0"/>
              <a:t>masukan</a:t>
            </a:r>
            <a:endParaRPr lang="en-US" sz="2400" dirty="0" smtClean="0"/>
          </a:p>
          <a:p>
            <a:pPr lvl="1"/>
            <a:r>
              <a:rPr lang="en-US" sz="2400" dirty="0" err="1" smtClean="0"/>
              <a:t>Lebih</a:t>
            </a:r>
            <a:r>
              <a:rPr lang="en-US" sz="2400" dirty="0" smtClean="0"/>
              <a:t> </a:t>
            </a:r>
            <a:r>
              <a:rPr lang="en-US" sz="2400" dirty="0" err="1" smtClean="0"/>
              <a:t>memilih</a:t>
            </a:r>
            <a:r>
              <a:rPr lang="en-US" sz="2400" dirty="0" smtClean="0"/>
              <a:t> </a:t>
            </a:r>
            <a:r>
              <a:rPr lang="en-US" sz="2400" dirty="0" err="1" smtClean="0"/>
              <a:t>menggunakan</a:t>
            </a:r>
            <a:r>
              <a:rPr lang="en-US" sz="2400" dirty="0" smtClean="0"/>
              <a:t> </a:t>
            </a:r>
            <a:r>
              <a:rPr lang="en-US" sz="2400" dirty="0" err="1" smtClean="0"/>
              <a:t>deskripsi</a:t>
            </a:r>
            <a:r>
              <a:rPr lang="en-US" sz="2400" dirty="0" smtClean="0"/>
              <a:t> </a:t>
            </a:r>
            <a:r>
              <a:rPr lang="en-US" sz="2400" dirty="0" err="1" smtClean="0"/>
              <a:t>tekstual</a:t>
            </a:r>
            <a:r>
              <a:rPr lang="en-US" sz="2400" dirty="0" smtClean="0"/>
              <a:t> </a:t>
            </a:r>
            <a:r>
              <a:rPr lang="en-US" sz="2400" dirty="0" err="1" smtClean="0"/>
              <a:t>bila</a:t>
            </a:r>
            <a:r>
              <a:rPr lang="en-US" sz="2400" dirty="0" smtClean="0"/>
              <a:t> actor </a:t>
            </a:r>
            <a:r>
              <a:rPr lang="en-US" sz="2400" dirty="0" err="1" smtClean="0"/>
              <a:t>adalah</a:t>
            </a:r>
            <a:r>
              <a:rPr lang="en-US" sz="2400" dirty="0" smtClean="0"/>
              <a:t> </a:t>
            </a:r>
            <a:r>
              <a:rPr lang="en-US" sz="2400" dirty="0" err="1" smtClean="0"/>
              <a:t>sumber</a:t>
            </a:r>
            <a:r>
              <a:rPr lang="en-US" sz="2400" dirty="0" smtClean="0"/>
              <a:t>/target </a:t>
            </a:r>
            <a:r>
              <a:rPr lang="en-US" sz="2400" dirty="0" err="1" smtClean="0"/>
              <a:t>pesan</a:t>
            </a:r>
            <a:r>
              <a:rPr lang="en-US" sz="2400" dirty="0" smtClean="0"/>
              <a:t>.</a:t>
            </a:r>
          </a:p>
          <a:p>
            <a:endParaRPr lang="en-US" dirty="0"/>
          </a:p>
        </p:txBody>
      </p:sp>
      <p:sp>
        <p:nvSpPr>
          <p:cNvPr id="3" name="Title 2"/>
          <p:cNvSpPr>
            <a:spLocks noGrp="1"/>
          </p:cNvSpPr>
          <p:nvPr>
            <p:ph type="title"/>
          </p:nvPr>
        </p:nvSpPr>
        <p:spPr/>
        <p:txBody>
          <a:bodyPr/>
          <a:lstStyle/>
          <a:p>
            <a:r>
              <a:rPr lang="en-US" dirty="0" err="1" smtClean="0">
                <a:effectLst/>
              </a:rPr>
              <a:t>Pesan</a:t>
            </a:r>
            <a:endParaRPr lang="en-US" dirty="0">
              <a:effectLst/>
            </a:endParaRPr>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1000100" y="1714488"/>
            <a:ext cx="7286676" cy="4000528"/>
          </a:xfrm>
          <a:prstGeom prst="rect">
            <a:avLst/>
          </a:prstGeom>
          <a:noFill/>
          <a:ln w="9525">
            <a:noFill/>
            <a:miter lim="800000"/>
            <a:headEnd/>
            <a:tailEnd/>
          </a:ln>
        </p:spPr>
      </p:pic>
      <p:sp>
        <p:nvSpPr>
          <p:cNvPr id="2" name="Title 1"/>
          <p:cNvSpPr>
            <a:spLocks noGrp="1"/>
          </p:cNvSpPr>
          <p:nvPr>
            <p:ph type="title"/>
          </p:nvPr>
        </p:nvSpPr>
        <p:spPr/>
        <p:txBody>
          <a:bodyPr/>
          <a:lstStyle/>
          <a:p>
            <a:pPr algn="l"/>
            <a:r>
              <a:rPr lang="id-ID" dirty="0" smtClean="0"/>
              <a:t>Tipe Message</a:t>
            </a:r>
            <a:endParaRPr lang="id-ID" dirty="0"/>
          </a:p>
        </p:txBody>
      </p:sp>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tretch>
            <a:fillRect/>
          </a:stretch>
        </p:blipFill>
        <p:spPr bwMode="auto">
          <a:xfrm>
            <a:off x="500034" y="1214422"/>
            <a:ext cx="8358246" cy="5143536"/>
          </a:xfrm>
          <a:prstGeom prst="rect">
            <a:avLst/>
          </a:prstGeom>
          <a:noFill/>
          <a:ln w="9525">
            <a:noFill/>
            <a:miter lim="800000"/>
            <a:headEnd/>
            <a:tailEnd/>
          </a:ln>
        </p:spPr>
      </p:pic>
      <p:sp>
        <p:nvSpPr>
          <p:cNvPr id="2" name="Title 1"/>
          <p:cNvSpPr>
            <a:spLocks noGrp="1"/>
          </p:cNvSpPr>
          <p:nvPr>
            <p:ph type="title"/>
          </p:nvPr>
        </p:nvSpPr>
        <p:spPr/>
        <p:txBody>
          <a:bodyPr/>
          <a:lstStyle/>
          <a:p>
            <a:pPr algn="l"/>
            <a:r>
              <a:rPr lang="id-ID" dirty="0" smtClean="0"/>
              <a:t>Penggunaan Notasi</a:t>
            </a:r>
            <a:endParaRPr lang="id-ID" dirty="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Colaboration</a:t>
            </a:r>
            <a:r>
              <a:rPr lang="en-US" dirty="0" smtClean="0"/>
              <a:t> Diagram</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Definisi</a:t>
            </a:r>
            <a:endParaRPr lang="id-ID" dirty="0"/>
          </a:p>
        </p:txBody>
      </p:sp>
      <p:sp>
        <p:nvSpPr>
          <p:cNvPr id="3" name="Content Placeholder 2"/>
          <p:cNvSpPr>
            <a:spLocks noGrp="1"/>
          </p:cNvSpPr>
          <p:nvPr>
            <p:ph idx="1"/>
          </p:nvPr>
        </p:nvSpPr>
        <p:spPr/>
        <p:txBody>
          <a:bodyPr>
            <a:normAutofit fontScale="85000" lnSpcReduction="10000"/>
          </a:bodyPr>
          <a:lstStyle/>
          <a:p>
            <a:pPr algn="just"/>
            <a:r>
              <a:rPr lang="en-US" dirty="0" smtClean="0"/>
              <a:t>Collaboration diagram</a:t>
            </a:r>
            <a:r>
              <a:rPr lang="en-US" i="1" dirty="0" smtClean="0"/>
              <a:t> </a:t>
            </a:r>
            <a:r>
              <a:rPr lang="en-US" dirty="0" smtClean="0"/>
              <a:t> </a:t>
            </a:r>
            <a:r>
              <a:rPr lang="en-US" dirty="0" err="1" smtClean="0"/>
              <a:t>menggambarkan</a:t>
            </a:r>
            <a:r>
              <a:rPr lang="en-US" dirty="0" smtClean="0"/>
              <a:t> </a:t>
            </a:r>
            <a:r>
              <a:rPr lang="en-US" dirty="0" err="1" smtClean="0"/>
              <a:t>interaksi</a:t>
            </a:r>
            <a:r>
              <a:rPr lang="en-US" dirty="0" smtClean="0"/>
              <a:t> </a:t>
            </a:r>
            <a:r>
              <a:rPr lang="en-US" dirty="0" err="1" smtClean="0"/>
              <a:t>antar</a:t>
            </a:r>
            <a:r>
              <a:rPr lang="en-US" dirty="0" smtClean="0"/>
              <a:t> </a:t>
            </a:r>
            <a:r>
              <a:rPr lang="en-US" dirty="0" err="1" smtClean="0"/>
              <a:t>objek</a:t>
            </a:r>
            <a:r>
              <a:rPr lang="en-US" dirty="0" smtClean="0"/>
              <a:t> </a:t>
            </a:r>
            <a:r>
              <a:rPr lang="en-US" dirty="0" err="1" smtClean="0"/>
              <a:t>seperti</a:t>
            </a:r>
            <a:r>
              <a:rPr lang="en-US" dirty="0" smtClean="0"/>
              <a:t> </a:t>
            </a:r>
            <a:r>
              <a:rPr lang="en-US" i="1" dirty="0" smtClean="0"/>
              <a:t>sequence diagram</a:t>
            </a:r>
            <a:r>
              <a:rPr lang="en-US" dirty="0" smtClean="0"/>
              <a:t>, </a:t>
            </a:r>
            <a:r>
              <a:rPr lang="en-US" dirty="0" err="1" smtClean="0"/>
              <a:t>tetapi</a:t>
            </a:r>
            <a:r>
              <a:rPr lang="en-US" dirty="0" smtClean="0"/>
              <a:t> </a:t>
            </a:r>
            <a:r>
              <a:rPr lang="en-US" dirty="0" err="1" smtClean="0"/>
              <a:t>lebih</a:t>
            </a:r>
            <a:r>
              <a:rPr lang="en-US" dirty="0" smtClean="0"/>
              <a:t> </a:t>
            </a:r>
            <a:r>
              <a:rPr lang="en-US" dirty="0" err="1" smtClean="0"/>
              <a:t>menekankan</a:t>
            </a:r>
            <a:r>
              <a:rPr lang="en-US" dirty="0" smtClean="0"/>
              <a:t> </a:t>
            </a:r>
            <a:r>
              <a:rPr lang="en-US" dirty="0" err="1" smtClean="0"/>
              <a:t>pada</a:t>
            </a:r>
            <a:r>
              <a:rPr lang="en-US" dirty="0" smtClean="0"/>
              <a:t> </a:t>
            </a:r>
            <a:r>
              <a:rPr lang="en-US" dirty="0" err="1" smtClean="0"/>
              <a:t>peran</a:t>
            </a:r>
            <a:r>
              <a:rPr lang="en-US" dirty="0" smtClean="0"/>
              <a:t> </a:t>
            </a:r>
            <a:r>
              <a:rPr lang="en-US" dirty="0" err="1" smtClean="0"/>
              <a:t>masing-masing</a:t>
            </a:r>
            <a:r>
              <a:rPr lang="en-US" dirty="0" smtClean="0"/>
              <a:t> </a:t>
            </a:r>
            <a:r>
              <a:rPr lang="en-US" dirty="0" err="1" smtClean="0"/>
              <a:t>objek</a:t>
            </a:r>
            <a:r>
              <a:rPr lang="en-US" dirty="0" smtClean="0"/>
              <a:t> </a:t>
            </a:r>
            <a:r>
              <a:rPr lang="en-US" dirty="0" err="1" smtClean="0"/>
              <a:t>dan</a:t>
            </a:r>
            <a:r>
              <a:rPr lang="en-US" dirty="0" smtClean="0"/>
              <a:t> </a:t>
            </a:r>
            <a:r>
              <a:rPr lang="en-US" dirty="0" err="1" smtClean="0"/>
              <a:t>bukan</a:t>
            </a:r>
            <a:r>
              <a:rPr lang="en-US" dirty="0" smtClean="0"/>
              <a:t> </a:t>
            </a:r>
            <a:r>
              <a:rPr lang="en-US" dirty="0" err="1" smtClean="0"/>
              <a:t>pada</a:t>
            </a:r>
            <a:r>
              <a:rPr lang="en-US" dirty="0" smtClean="0"/>
              <a:t> </a:t>
            </a:r>
            <a:r>
              <a:rPr lang="en-US" dirty="0" err="1" smtClean="0"/>
              <a:t>waktu</a:t>
            </a:r>
            <a:r>
              <a:rPr lang="en-US" dirty="0" smtClean="0"/>
              <a:t> </a:t>
            </a:r>
            <a:r>
              <a:rPr lang="en-US" dirty="0" err="1" smtClean="0"/>
              <a:t>penyampaian</a:t>
            </a:r>
            <a:r>
              <a:rPr lang="en-US" dirty="0" smtClean="0"/>
              <a:t> </a:t>
            </a:r>
            <a:r>
              <a:rPr lang="en-US" i="1" dirty="0" smtClean="0"/>
              <a:t>message</a:t>
            </a:r>
            <a:r>
              <a:rPr lang="en-US" dirty="0" smtClean="0"/>
              <a:t>. </a:t>
            </a:r>
            <a:r>
              <a:rPr lang="en-US" dirty="0" err="1" smtClean="0"/>
              <a:t>Setiap</a:t>
            </a:r>
            <a:r>
              <a:rPr lang="en-US" dirty="0" smtClean="0"/>
              <a:t> </a:t>
            </a:r>
            <a:r>
              <a:rPr lang="en-US" i="1" dirty="0" smtClean="0"/>
              <a:t>message </a:t>
            </a:r>
            <a:r>
              <a:rPr lang="en-US" dirty="0" err="1" smtClean="0"/>
              <a:t>memiliki</a:t>
            </a:r>
            <a:r>
              <a:rPr lang="en-US" dirty="0" smtClean="0"/>
              <a:t> </a:t>
            </a:r>
            <a:r>
              <a:rPr lang="en-US" i="1" dirty="0" smtClean="0"/>
              <a:t>sequence number</a:t>
            </a:r>
            <a:r>
              <a:rPr lang="en-US" dirty="0" smtClean="0"/>
              <a:t>, </a:t>
            </a:r>
            <a:r>
              <a:rPr lang="en-US" dirty="0" err="1" smtClean="0"/>
              <a:t>di</a:t>
            </a:r>
            <a:r>
              <a:rPr lang="en-US" dirty="0" smtClean="0"/>
              <a:t> </a:t>
            </a:r>
            <a:r>
              <a:rPr lang="en-US" dirty="0" err="1" smtClean="0"/>
              <a:t>mana</a:t>
            </a:r>
            <a:r>
              <a:rPr lang="en-US" dirty="0" smtClean="0"/>
              <a:t> </a:t>
            </a:r>
            <a:r>
              <a:rPr lang="en-US" i="1" dirty="0" smtClean="0"/>
              <a:t>message </a:t>
            </a:r>
            <a:r>
              <a:rPr lang="en-US" dirty="0" err="1" smtClean="0"/>
              <a:t>dari</a:t>
            </a:r>
            <a:r>
              <a:rPr lang="en-US" dirty="0" smtClean="0"/>
              <a:t> level </a:t>
            </a:r>
            <a:r>
              <a:rPr lang="en-US" dirty="0" err="1" smtClean="0"/>
              <a:t>tertinggi</a:t>
            </a:r>
            <a:r>
              <a:rPr lang="en-US" dirty="0" smtClean="0"/>
              <a:t> </a:t>
            </a:r>
            <a:r>
              <a:rPr lang="en-US" dirty="0" err="1" smtClean="0"/>
              <a:t>memiliki</a:t>
            </a:r>
            <a:r>
              <a:rPr lang="en-US" dirty="0" smtClean="0"/>
              <a:t> </a:t>
            </a:r>
            <a:r>
              <a:rPr lang="en-US" dirty="0" err="1" smtClean="0"/>
              <a:t>nomor</a:t>
            </a:r>
            <a:r>
              <a:rPr lang="en-US" dirty="0" smtClean="0"/>
              <a:t> 1.</a:t>
            </a:r>
          </a:p>
          <a:p>
            <a:pPr algn="just"/>
            <a:r>
              <a:rPr lang="id-ID" dirty="0" smtClean="0"/>
              <a:t>Sequence diagram dan collaboration diagram mempunyai tipe yang sama, yakni merepresentasikan informasi yang sama, dan sequence diagram dapat ditransformasikan ke collaboration diagram atau sebaliknya. Dalam sequence diagram lebih menekankan pada urutan-urutan waktu proses atau interaksi antar objek-objek. </a:t>
            </a:r>
          </a:p>
          <a:p>
            <a:pPr algn="just"/>
            <a:endParaRPr lang="id-ID" dirty="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Pembedaan dengan Sequential</a:t>
            </a:r>
            <a:endParaRPr lang="id-ID" dirty="0"/>
          </a:p>
        </p:txBody>
      </p:sp>
      <p:sp>
        <p:nvSpPr>
          <p:cNvPr id="3" name="Content Placeholder 2"/>
          <p:cNvSpPr>
            <a:spLocks noGrp="1"/>
          </p:cNvSpPr>
          <p:nvPr>
            <p:ph idx="1"/>
          </p:nvPr>
        </p:nvSpPr>
        <p:spPr/>
        <p:txBody>
          <a:bodyPr>
            <a:normAutofit fontScale="92500" lnSpcReduction="10000"/>
          </a:bodyPr>
          <a:lstStyle/>
          <a:p>
            <a:pPr lvl="0"/>
            <a:r>
              <a:rPr lang="en-US" dirty="0" err="1" smtClean="0"/>
              <a:t>Terdapat</a:t>
            </a:r>
            <a:r>
              <a:rPr lang="en-US" dirty="0" smtClean="0"/>
              <a:t> </a:t>
            </a:r>
            <a:r>
              <a:rPr lang="en-US" dirty="0" err="1" smtClean="0"/>
              <a:t>jalur</a:t>
            </a:r>
            <a:r>
              <a:rPr lang="en-US" dirty="0" smtClean="0"/>
              <a:t>. </a:t>
            </a:r>
            <a:endParaRPr lang="id-ID" dirty="0" smtClean="0"/>
          </a:p>
          <a:p>
            <a:pPr algn="just">
              <a:buNone/>
            </a:pPr>
            <a:r>
              <a:rPr lang="id-ID" dirty="0" smtClean="0"/>
              <a:t>	</a:t>
            </a:r>
            <a:r>
              <a:rPr lang="en-US" dirty="0" err="1" smtClean="0"/>
              <a:t>Untuk</a:t>
            </a:r>
            <a:r>
              <a:rPr lang="en-US" dirty="0" smtClean="0"/>
              <a:t> </a:t>
            </a:r>
            <a:r>
              <a:rPr lang="en-US" dirty="0" err="1" smtClean="0"/>
              <a:t>menandai</a:t>
            </a:r>
            <a:r>
              <a:rPr lang="en-US" dirty="0" smtClean="0"/>
              <a:t> </a:t>
            </a:r>
            <a:r>
              <a:rPr lang="en-US" dirty="0" err="1" smtClean="0"/>
              <a:t>suatu</a:t>
            </a:r>
            <a:r>
              <a:rPr lang="en-US" dirty="0" smtClean="0"/>
              <a:t> </a:t>
            </a:r>
            <a:r>
              <a:rPr lang="en-US" dirty="0" err="1" smtClean="0"/>
              <a:t>objek</a:t>
            </a:r>
            <a:r>
              <a:rPr lang="en-US" dirty="0" smtClean="0"/>
              <a:t> </a:t>
            </a:r>
            <a:r>
              <a:rPr lang="en-US" dirty="0" err="1" smtClean="0"/>
              <a:t>dihubung</a:t>
            </a:r>
            <a:r>
              <a:rPr lang="en-US" dirty="0" smtClean="0"/>
              <a:t> k </a:t>
            </a:r>
            <a:r>
              <a:rPr lang="en-US" dirty="0" err="1" smtClean="0"/>
              <a:t>objek</a:t>
            </a:r>
            <a:r>
              <a:rPr lang="en-US" dirty="0" smtClean="0"/>
              <a:t> lain, </a:t>
            </a:r>
            <a:r>
              <a:rPr lang="en-US" dirty="0" err="1" smtClean="0"/>
              <a:t>kita</a:t>
            </a:r>
            <a:r>
              <a:rPr lang="en-US" dirty="0" smtClean="0"/>
              <a:t> </a:t>
            </a:r>
            <a:r>
              <a:rPr lang="en-US" dirty="0" err="1" smtClean="0"/>
              <a:t>dapat</a:t>
            </a:r>
            <a:r>
              <a:rPr lang="en-US" dirty="0" smtClean="0"/>
              <a:t> </a:t>
            </a:r>
            <a:r>
              <a:rPr lang="en-US" dirty="0" err="1" smtClean="0"/>
              <a:t>menempelkan</a:t>
            </a:r>
            <a:r>
              <a:rPr lang="en-US" dirty="0" smtClean="0"/>
              <a:t> </a:t>
            </a:r>
            <a:r>
              <a:rPr lang="en-US" i="1" dirty="0" smtClean="0"/>
              <a:t>stereotype path </a:t>
            </a:r>
            <a:r>
              <a:rPr lang="en-US" dirty="0" err="1" smtClean="0"/>
              <a:t>di</a:t>
            </a:r>
            <a:r>
              <a:rPr lang="en-US" dirty="0" smtClean="0"/>
              <a:t> </a:t>
            </a:r>
            <a:r>
              <a:rPr lang="en-US" dirty="0" err="1" smtClean="0"/>
              <a:t>ujung</a:t>
            </a:r>
            <a:r>
              <a:rPr lang="en-US" dirty="0" smtClean="0"/>
              <a:t> </a:t>
            </a:r>
            <a:r>
              <a:rPr lang="en-US" i="1" dirty="0" smtClean="0"/>
              <a:t>link,</a:t>
            </a:r>
            <a:r>
              <a:rPr lang="en-US" dirty="0" smtClean="0"/>
              <a:t> </a:t>
            </a:r>
            <a:r>
              <a:rPr lang="en-US" dirty="0" err="1" smtClean="0"/>
              <a:t>Contoh</a:t>
            </a:r>
            <a:r>
              <a:rPr lang="en-US" dirty="0" smtClean="0"/>
              <a:t> :&lt;&lt;local&gt;&gt; </a:t>
            </a:r>
            <a:r>
              <a:rPr lang="en-US" dirty="0" err="1" smtClean="0"/>
              <a:t>untuk</a:t>
            </a:r>
            <a:r>
              <a:rPr lang="en-US" dirty="0" smtClean="0"/>
              <a:t> </a:t>
            </a:r>
            <a:r>
              <a:rPr lang="en-US" dirty="0" err="1" smtClean="0"/>
              <a:t>menunjukan</a:t>
            </a:r>
            <a:r>
              <a:rPr lang="en-US" dirty="0" smtClean="0"/>
              <a:t> </a:t>
            </a:r>
            <a:r>
              <a:rPr lang="en-US" dirty="0" err="1" smtClean="0"/>
              <a:t>bahwa</a:t>
            </a:r>
            <a:r>
              <a:rPr lang="en-US" dirty="0" smtClean="0"/>
              <a:t> </a:t>
            </a:r>
            <a:r>
              <a:rPr lang="en-US" dirty="0" err="1" smtClean="0"/>
              <a:t>itu</a:t>
            </a:r>
            <a:r>
              <a:rPr lang="en-US" dirty="0" smtClean="0"/>
              <a:t> </a:t>
            </a:r>
            <a:r>
              <a:rPr lang="en-US" dirty="0" err="1" smtClean="0"/>
              <a:t>objek</a:t>
            </a:r>
            <a:r>
              <a:rPr lang="en-US" dirty="0" smtClean="0"/>
              <a:t> local </a:t>
            </a:r>
            <a:r>
              <a:rPr lang="en-US" dirty="0" err="1" smtClean="0"/>
              <a:t>terhadap</a:t>
            </a:r>
            <a:r>
              <a:rPr lang="en-US" dirty="0" smtClean="0"/>
              <a:t> </a:t>
            </a:r>
            <a:r>
              <a:rPr lang="en-US" dirty="0" err="1" smtClean="0"/>
              <a:t>pengirim</a:t>
            </a:r>
            <a:r>
              <a:rPr lang="en-US" dirty="0" smtClean="0"/>
              <a:t>.</a:t>
            </a:r>
            <a:endParaRPr lang="id-ID" dirty="0" smtClean="0"/>
          </a:p>
          <a:p>
            <a:pPr lvl="0"/>
            <a:r>
              <a:rPr lang="en-US" dirty="0" err="1" smtClean="0"/>
              <a:t>Terdapat</a:t>
            </a:r>
            <a:r>
              <a:rPr lang="en-US" dirty="0" smtClean="0"/>
              <a:t> </a:t>
            </a:r>
            <a:r>
              <a:rPr lang="en-US" dirty="0" err="1" smtClean="0"/>
              <a:t>angka</a:t>
            </a:r>
            <a:r>
              <a:rPr lang="en-US" dirty="0" smtClean="0"/>
              <a:t> </a:t>
            </a:r>
            <a:r>
              <a:rPr lang="en-US" dirty="0" err="1" smtClean="0"/>
              <a:t>sekuen</a:t>
            </a:r>
            <a:r>
              <a:rPr lang="en-US" dirty="0" smtClean="0"/>
              <a:t>.</a:t>
            </a:r>
            <a:endParaRPr lang="id-ID" dirty="0" smtClean="0"/>
          </a:p>
          <a:p>
            <a:pPr algn="just">
              <a:buNone/>
            </a:pPr>
            <a:r>
              <a:rPr lang="id-ID" dirty="0" smtClean="0"/>
              <a:t>	</a:t>
            </a:r>
            <a:r>
              <a:rPr lang="en-US" dirty="0" err="1" smtClean="0"/>
              <a:t>Untuk</a:t>
            </a:r>
            <a:r>
              <a:rPr lang="en-US" dirty="0" smtClean="0"/>
              <a:t> </a:t>
            </a:r>
            <a:r>
              <a:rPr lang="en-US" dirty="0" err="1" smtClean="0"/>
              <a:t>mengindikasikan</a:t>
            </a:r>
            <a:r>
              <a:rPr lang="en-US" dirty="0" smtClean="0"/>
              <a:t> </a:t>
            </a:r>
            <a:r>
              <a:rPr lang="en-US" dirty="0" err="1" smtClean="0"/>
              <a:t>urutan</a:t>
            </a:r>
            <a:r>
              <a:rPr lang="en-US" dirty="0" smtClean="0"/>
              <a:t> </a:t>
            </a:r>
            <a:r>
              <a:rPr lang="en-US" dirty="0" err="1" smtClean="0"/>
              <a:t>pesan</a:t>
            </a:r>
            <a:r>
              <a:rPr lang="en-US" dirty="0" smtClean="0"/>
              <a:t>, </a:t>
            </a:r>
            <a:r>
              <a:rPr lang="en-US" dirty="0" err="1" smtClean="0"/>
              <a:t>maka</a:t>
            </a:r>
            <a:r>
              <a:rPr lang="en-US" dirty="0" smtClean="0"/>
              <a:t> </a:t>
            </a:r>
            <a:r>
              <a:rPr lang="en-US" dirty="0" err="1" smtClean="0"/>
              <a:t>kita</a:t>
            </a:r>
            <a:r>
              <a:rPr lang="en-US" dirty="0" smtClean="0"/>
              <a:t> member </a:t>
            </a:r>
            <a:r>
              <a:rPr lang="en-US" dirty="0" err="1" smtClean="0"/>
              <a:t>nomor</a:t>
            </a:r>
            <a:r>
              <a:rPr lang="en-US" dirty="0" smtClean="0"/>
              <a:t> </a:t>
            </a:r>
            <a:r>
              <a:rPr lang="en-US" dirty="0" err="1" smtClean="0"/>
              <a:t>pada</a:t>
            </a:r>
            <a:r>
              <a:rPr lang="en-US" dirty="0" smtClean="0"/>
              <a:t> </a:t>
            </a:r>
            <a:r>
              <a:rPr lang="en-US" dirty="0" err="1" smtClean="0"/>
              <a:t>pesan</a:t>
            </a:r>
            <a:r>
              <a:rPr lang="en-US" dirty="0" smtClean="0"/>
              <a:t> </a:t>
            </a:r>
            <a:r>
              <a:rPr lang="en-US" dirty="0" err="1" smtClean="0"/>
              <a:t>pesan</a:t>
            </a:r>
            <a:r>
              <a:rPr lang="en-US" dirty="0" smtClean="0"/>
              <a:t> yang </a:t>
            </a:r>
            <a:r>
              <a:rPr lang="en-US" dirty="0" err="1" smtClean="0"/>
              <a:t>dilewatkan</a:t>
            </a:r>
            <a:r>
              <a:rPr lang="en-US" dirty="0" smtClean="0"/>
              <a:t>. Kita </a:t>
            </a:r>
            <a:r>
              <a:rPr lang="en-US" dirty="0" err="1" smtClean="0"/>
              <a:t>dapat</a:t>
            </a:r>
            <a:r>
              <a:rPr lang="en-US" dirty="0" smtClean="0"/>
              <a:t> </a:t>
            </a:r>
            <a:r>
              <a:rPr lang="en-US" dirty="0" err="1" smtClean="0"/>
              <a:t>menggunakan</a:t>
            </a:r>
            <a:r>
              <a:rPr lang="en-US" dirty="0" smtClean="0"/>
              <a:t> </a:t>
            </a:r>
            <a:r>
              <a:rPr lang="en-US" dirty="0" err="1" smtClean="0"/>
              <a:t>penomoran</a:t>
            </a:r>
            <a:r>
              <a:rPr lang="en-US" dirty="0" smtClean="0"/>
              <a:t> </a:t>
            </a:r>
            <a:r>
              <a:rPr lang="en-US" dirty="0" err="1" smtClean="0"/>
              <a:t>menaik</a:t>
            </a:r>
            <a:r>
              <a:rPr lang="en-US" dirty="0" smtClean="0"/>
              <a:t> </a:t>
            </a:r>
            <a:r>
              <a:rPr lang="en-US" dirty="0" err="1" smtClean="0"/>
              <a:t>secara</a:t>
            </a:r>
            <a:r>
              <a:rPr lang="en-US" dirty="0" smtClean="0"/>
              <a:t> monotonic </a:t>
            </a:r>
            <a:r>
              <a:rPr lang="en-US" dirty="0" err="1" smtClean="0"/>
              <a:t>ataypun</a:t>
            </a:r>
            <a:r>
              <a:rPr lang="en-US" dirty="0" smtClean="0"/>
              <a:t> </a:t>
            </a:r>
            <a:r>
              <a:rPr lang="en-US" dirty="0" err="1" smtClean="0"/>
              <a:t>penomoran</a:t>
            </a:r>
            <a:r>
              <a:rPr lang="en-US" dirty="0" smtClean="0"/>
              <a:t> </a:t>
            </a:r>
            <a:r>
              <a:rPr lang="en-US" dirty="0" err="1" smtClean="0"/>
              <a:t>bersarang</a:t>
            </a:r>
            <a:r>
              <a:rPr lang="en-US" dirty="0" smtClean="0"/>
              <a:t> </a:t>
            </a:r>
            <a:endParaRPr lang="id-ID" dirty="0" smtClean="0"/>
          </a:p>
          <a:p>
            <a:endParaRPr lang="id-ID" dirty="0"/>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Notasi</a:t>
            </a:r>
            <a:endParaRPr lang="id-ID" dirty="0"/>
          </a:p>
        </p:txBody>
      </p:sp>
      <p:pic>
        <p:nvPicPr>
          <p:cNvPr id="4" name="Content Placeholder 3"/>
          <p:cNvPicPr>
            <a:picLocks noGrp="1"/>
          </p:cNvPicPr>
          <p:nvPr>
            <p:ph idx="1"/>
          </p:nvPr>
        </p:nvPicPr>
        <p:blipFill>
          <a:blip r:embed="rId2" cstate="print"/>
          <a:srcRect/>
          <a:stretch>
            <a:fillRect/>
          </a:stretch>
        </p:blipFill>
        <p:spPr bwMode="auto">
          <a:xfrm>
            <a:off x="457200" y="1800409"/>
            <a:ext cx="8229600" cy="4125544"/>
          </a:xfrm>
          <a:prstGeom prst="rect">
            <a:avLst/>
          </a:prstGeom>
          <a:noFill/>
          <a:ln w="9525">
            <a:noFill/>
            <a:miter lim="800000"/>
            <a:headEnd/>
            <a:tailEnd/>
          </a:ln>
        </p:spPr>
      </p:pic>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Pengiriman message</a:t>
            </a:r>
            <a:endParaRPr lang="id-ID" dirty="0"/>
          </a:p>
        </p:txBody>
      </p:sp>
      <p:pic>
        <p:nvPicPr>
          <p:cNvPr id="4" name="BLOGGER_PHOTO_ID_5336713657310217074" descr="http://4.bp.blogspot.com/_YU7HoXp-GlM/Sg_Qy9Pzg3I/AAAAAAAAAFY/HwnJbz2DoO4/s320/2102082971_803947baef_o.jpg">
            <a:hlinkClick r:id="rId2"/>
          </p:cNvPr>
          <p:cNvPicPr>
            <a:picLocks noGrp="1"/>
          </p:cNvPicPr>
          <p:nvPr>
            <p:ph idx="1"/>
          </p:nvPr>
        </p:nvPicPr>
        <p:blipFill>
          <a:blip r:embed="rId3" cstate="print"/>
          <a:srcRect/>
          <a:stretch>
            <a:fillRect/>
          </a:stretch>
        </p:blipFill>
        <p:spPr bwMode="auto">
          <a:xfrm>
            <a:off x="428596" y="1285860"/>
            <a:ext cx="8358246" cy="535785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r="806" b="1961"/>
          <a:stretch>
            <a:fillRect/>
          </a:stretch>
        </p:blipFill>
        <p:spPr bwMode="auto">
          <a:xfrm>
            <a:off x="0" y="1214422"/>
            <a:ext cx="9144000" cy="517615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Kriteria</a:t>
            </a:r>
            <a:endParaRPr lang="id-ID" dirty="0"/>
          </a:p>
        </p:txBody>
      </p:sp>
      <p:sp>
        <p:nvSpPr>
          <p:cNvPr id="3" name="Content Placeholder 2"/>
          <p:cNvSpPr>
            <a:spLocks noGrp="1"/>
          </p:cNvSpPr>
          <p:nvPr>
            <p:ph idx="1"/>
          </p:nvPr>
        </p:nvSpPr>
        <p:spPr/>
        <p:txBody>
          <a:bodyPr>
            <a:normAutofit lnSpcReduction="10000"/>
          </a:bodyPr>
          <a:lstStyle/>
          <a:p>
            <a:pPr lvl="0" algn="just"/>
            <a:r>
              <a:rPr lang="es-ES" dirty="0" err="1" smtClean="0"/>
              <a:t>Fokus</a:t>
            </a:r>
            <a:r>
              <a:rPr lang="es-ES" dirty="0" smtClean="0"/>
              <a:t> pada </a:t>
            </a:r>
            <a:r>
              <a:rPr lang="es-ES" dirty="0" err="1" smtClean="0"/>
              <a:t>mengkomunikasi</a:t>
            </a:r>
            <a:r>
              <a:rPr lang="es-ES" dirty="0" smtClean="0"/>
              <a:t> </a:t>
            </a:r>
            <a:r>
              <a:rPr lang="es-ES" dirty="0" err="1" smtClean="0"/>
              <a:t>satu</a:t>
            </a:r>
            <a:r>
              <a:rPr lang="es-ES" dirty="0" smtClean="0"/>
              <a:t> </a:t>
            </a:r>
            <a:r>
              <a:rPr lang="es-ES" dirty="0" err="1" smtClean="0"/>
              <a:t>aspek</a:t>
            </a:r>
            <a:r>
              <a:rPr lang="es-ES" dirty="0" smtClean="0"/>
              <a:t> </a:t>
            </a:r>
            <a:r>
              <a:rPr lang="es-ES" dirty="0" err="1" smtClean="0"/>
              <a:t>dinamisasi</a:t>
            </a:r>
            <a:r>
              <a:rPr lang="es-ES" dirty="0" smtClean="0"/>
              <a:t> </a:t>
            </a:r>
            <a:r>
              <a:rPr lang="es-ES" dirty="0" err="1" smtClean="0"/>
              <a:t>sistem</a:t>
            </a:r>
            <a:r>
              <a:rPr lang="es-ES" dirty="0" smtClean="0"/>
              <a:t> </a:t>
            </a:r>
            <a:endParaRPr lang="id-ID" dirty="0" smtClean="0"/>
          </a:p>
          <a:p>
            <a:pPr lvl="0" algn="just"/>
            <a:r>
              <a:rPr lang="es-ES" dirty="0" err="1" smtClean="0"/>
              <a:t>Hanya</a:t>
            </a:r>
            <a:r>
              <a:rPr lang="es-ES" dirty="0" smtClean="0"/>
              <a:t> </a:t>
            </a:r>
            <a:r>
              <a:rPr lang="es-ES" dirty="0" err="1" smtClean="0"/>
              <a:t>bersisi</a:t>
            </a:r>
            <a:r>
              <a:rPr lang="es-ES" dirty="0" smtClean="0"/>
              <a:t> </a:t>
            </a:r>
            <a:r>
              <a:rPr lang="es-ES" dirty="0" err="1" smtClean="0"/>
              <a:t>elemen-elemen</a:t>
            </a:r>
            <a:r>
              <a:rPr lang="es-ES" dirty="0" smtClean="0"/>
              <a:t> yang secara </a:t>
            </a:r>
            <a:r>
              <a:rPr lang="es-ES" dirty="0" err="1" smtClean="0"/>
              <a:t>esensi</a:t>
            </a:r>
            <a:r>
              <a:rPr lang="es-ES" dirty="0" smtClean="0"/>
              <a:t> </a:t>
            </a:r>
            <a:r>
              <a:rPr lang="es-ES" dirty="0" err="1" smtClean="0"/>
              <a:t>memahami</a:t>
            </a:r>
            <a:r>
              <a:rPr lang="es-ES" dirty="0" smtClean="0"/>
              <a:t> </a:t>
            </a:r>
            <a:r>
              <a:rPr lang="es-ES" dirty="0" err="1" smtClean="0"/>
              <a:t>aspek</a:t>
            </a:r>
            <a:r>
              <a:rPr lang="es-ES" dirty="0" smtClean="0"/>
              <a:t> </a:t>
            </a:r>
            <a:r>
              <a:rPr lang="es-ES" dirty="0" err="1" smtClean="0"/>
              <a:t>ini</a:t>
            </a:r>
            <a:r>
              <a:rPr lang="es-ES" dirty="0" smtClean="0"/>
              <a:t> </a:t>
            </a:r>
            <a:endParaRPr lang="id-ID" dirty="0" smtClean="0"/>
          </a:p>
          <a:p>
            <a:pPr lvl="0" algn="just"/>
            <a:r>
              <a:rPr lang="es-ES" dirty="0" err="1" smtClean="0"/>
              <a:t>Menyediakan</a:t>
            </a:r>
            <a:r>
              <a:rPr lang="es-ES" dirty="0" smtClean="0"/>
              <a:t> </a:t>
            </a:r>
            <a:r>
              <a:rPr lang="es-ES" dirty="0" err="1" smtClean="0"/>
              <a:t>konsistensi</a:t>
            </a:r>
            <a:r>
              <a:rPr lang="es-ES" dirty="0" smtClean="0"/>
              <a:t> </a:t>
            </a:r>
            <a:r>
              <a:rPr lang="es-ES" dirty="0" err="1" smtClean="0"/>
              <a:t>rinci</a:t>
            </a:r>
            <a:r>
              <a:rPr lang="es-ES" dirty="0" smtClean="0"/>
              <a:t> </a:t>
            </a:r>
            <a:r>
              <a:rPr lang="es-ES" dirty="0" err="1" smtClean="0"/>
              <a:t>dengan</a:t>
            </a:r>
            <a:r>
              <a:rPr lang="es-ES" dirty="0" smtClean="0"/>
              <a:t> </a:t>
            </a:r>
            <a:r>
              <a:rPr lang="es-ES" dirty="0" err="1" smtClean="0"/>
              <a:t>level</a:t>
            </a:r>
            <a:r>
              <a:rPr lang="es-ES" dirty="0" smtClean="0"/>
              <a:t> </a:t>
            </a:r>
            <a:r>
              <a:rPr lang="es-ES" dirty="0" err="1" smtClean="0"/>
              <a:t>abstraksinya</a:t>
            </a:r>
            <a:r>
              <a:rPr lang="es-ES" dirty="0" smtClean="0"/>
              <a:t> dan </a:t>
            </a:r>
            <a:r>
              <a:rPr lang="es-ES" dirty="0" err="1" smtClean="0"/>
              <a:t>seharusnya</a:t>
            </a:r>
            <a:r>
              <a:rPr lang="es-ES" dirty="0" smtClean="0"/>
              <a:t> </a:t>
            </a:r>
            <a:r>
              <a:rPr lang="es-ES" dirty="0" err="1" smtClean="0"/>
              <a:t>hanya</a:t>
            </a:r>
            <a:r>
              <a:rPr lang="es-ES" dirty="0" smtClean="0"/>
              <a:t> </a:t>
            </a:r>
            <a:r>
              <a:rPr lang="es-ES" dirty="0" err="1" smtClean="0"/>
              <a:t>mengemukan</a:t>
            </a:r>
            <a:r>
              <a:rPr lang="es-ES" dirty="0" smtClean="0"/>
              <a:t> </a:t>
            </a:r>
            <a:r>
              <a:rPr lang="es-ES" dirty="0" err="1" smtClean="0"/>
              <a:t>hal-hal</a:t>
            </a:r>
            <a:r>
              <a:rPr lang="es-ES" dirty="0" smtClean="0"/>
              <a:t> </a:t>
            </a:r>
            <a:r>
              <a:rPr lang="es-ES" dirty="0" err="1" smtClean="0"/>
              <a:t>esensi</a:t>
            </a:r>
            <a:r>
              <a:rPr lang="es-ES" dirty="0" smtClean="0"/>
              <a:t> yang </a:t>
            </a:r>
            <a:r>
              <a:rPr lang="es-ES" dirty="0" err="1" smtClean="0"/>
              <a:t>perlu</a:t>
            </a:r>
            <a:r>
              <a:rPr lang="es-ES" dirty="0" smtClean="0"/>
              <a:t> </a:t>
            </a:r>
            <a:r>
              <a:rPr lang="es-ES" dirty="0" err="1" smtClean="0"/>
              <a:t>dipahami</a:t>
            </a:r>
            <a:endParaRPr lang="id-ID" dirty="0" smtClean="0"/>
          </a:p>
          <a:p>
            <a:pPr lvl="0" algn="just"/>
            <a:r>
              <a:rPr lang="en-US" dirty="0" err="1" smtClean="0"/>
              <a:t>Bukan</a:t>
            </a:r>
            <a:r>
              <a:rPr lang="en-US" dirty="0" smtClean="0"/>
              <a:t> </a:t>
            </a:r>
            <a:r>
              <a:rPr lang="en-US" dirty="0" err="1" smtClean="0"/>
              <a:t>minimalis</a:t>
            </a:r>
            <a:r>
              <a:rPr lang="en-US" dirty="0" smtClean="0"/>
              <a:t> </a:t>
            </a:r>
            <a:r>
              <a:rPr lang="en-US" dirty="0" err="1" smtClean="0"/>
              <a:t>sehingga</a:t>
            </a:r>
            <a:r>
              <a:rPr lang="en-US" dirty="0" smtClean="0"/>
              <a:t> </a:t>
            </a:r>
            <a:r>
              <a:rPr lang="en-US" dirty="0" err="1" smtClean="0"/>
              <a:t>informasi</a:t>
            </a:r>
            <a:r>
              <a:rPr lang="en-US" dirty="0" smtClean="0"/>
              <a:t> </a:t>
            </a:r>
            <a:r>
              <a:rPr lang="en-US" dirty="0" err="1" smtClean="0"/>
              <a:t>ke</a:t>
            </a:r>
            <a:r>
              <a:rPr lang="en-US" dirty="0" smtClean="0"/>
              <a:t> </a:t>
            </a:r>
            <a:r>
              <a:rPr lang="en-US" dirty="0" err="1" smtClean="0"/>
              <a:t>pembaca</a:t>
            </a:r>
            <a:r>
              <a:rPr lang="en-US" dirty="0" smtClean="0"/>
              <a:t> </a:t>
            </a:r>
            <a:r>
              <a:rPr lang="en-US" dirty="0" err="1" smtClean="0"/>
              <a:t>mengenai</a:t>
            </a:r>
            <a:r>
              <a:rPr lang="en-US" dirty="0" smtClean="0"/>
              <a:t> semantics yang </a:t>
            </a:r>
            <a:r>
              <a:rPr lang="en-US" dirty="0" err="1" smtClean="0"/>
              <a:t>penting</a:t>
            </a:r>
            <a:r>
              <a:rPr lang="en-US" dirty="0" smtClean="0"/>
              <a:t> </a:t>
            </a:r>
            <a:r>
              <a:rPr lang="en-US" dirty="0" err="1" smtClean="0"/>
              <a:t>tidak</a:t>
            </a:r>
            <a:r>
              <a:rPr lang="en-US" dirty="0" smtClean="0"/>
              <a:t> </a:t>
            </a:r>
            <a:r>
              <a:rPr lang="en-US" dirty="0" err="1" smtClean="0"/>
              <a:t>kurang</a:t>
            </a:r>
            <a:r>
              <a:rPr lang="en-US" dirty="0" smtClean="0"/>
              <a:t> </a:t>
            </a:r>
            <a:endParaRPr lang="id-ID" dirty="0" smtClean="0"/>
          </a:p>
          <a:p>
            <a:endParaRPr lang="id-ID" dirty="0"/>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Sequence diagram adalah suatu diagram yang menggambarkan interaksi antar obyek dan mengindikasikan komunikasi diantara obyek-obyek tersebut. </a:t>
            </a:r>
          </a:p>
          <a:p>
            <a:pPr algn="just"/>
            <a:r>
              <a:rPr lang="id-ID" dirty="0" smtClean="0"/>
              <a:t>Diagram ini juga menunjukkan serangkaian pesan yang dipertukarkan oleh obyek-obyek yang melakukan suatu tugas atau aksi tertentu. Obyek-obyek tersebut kemudian diurutkan dari kiri ke kanan, aktor yang menginisiasi interaksi biasanya ditaruh di paling kiri dari diagram.</a:t>
            </a:r>
          </a:p>
          <a:p>
            <a:pPr algn="just"/>
            <a:endParaRPr lang="id-ID" dirty="0"/>
          </a:p>
        </p:txBody>
      </p:sp>
      <p:sp>
        <p:nvSpPr>
          <p:cNvPr id="2" name="Title 1"/>
          <p:cNvSpPr>
            <a:spLocks noGrp="1"/>
          </p:cNvSpPr>
          <p:nvPr>
            <p:ph type="title"/>
          </p:nvPr>
        </p:nvSpPr>
        <p:spPr/>
        <p:txBody>
          <a:bodyPr/>
          <a:lstStyle/>
          <a:p>
            <a:pPr algn="l"/>
            <a:r>
              <a:rPr lang="id-ID" dirty="0" smtClean="0"/>
              <a:t>Definisi</a:t>
            </a:r>
            <a:endParaRPr lang="id-ID"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dirty="0" err="1" smtClean="0"/>
              <a:t>Mengkomunikasikan</a:t>
            </a:r>
            <a:r>
              <a:rPr lang="en-US" dirty="0" smtClean="0"/>
              <a:t> requirement </a:t>
            </a:r>
            <a:r>
              <a:rPr lang="en-US" dirty="0" err="1" smtClean="0"/>
              <a:t>kepada</a:t>
            </a:r>
            <a:r>
              <a:rPr lang="en-US" dirty="0" smtClean="0"/>
              <a:t> </a:t>
            </a:r>
            <a:r>
              <a:rPr lang="en-US" dirty="0" err="1" smtClean="0"/>
              <a:t>tim</a:t>
            </a:r>
            <a:r>
              <a:rPr lang="en-US" dirty="0" smtClean="0"/>
              <a:t> </a:t>
            </a:r>
            <a:r>
              <a:rPr lang="en-US" dirty="0" err="1" smtClean="0"/>
              <a:t>teknis</a:t>
            </a:r>
            <a:r>
              <a:rPr lang="en-US" dirty="0" smtClean="0"/>
              <a:t> </a:t>
            </a:r>
            <a:r>
              <a:rPr lang="en-US" dirty="0" err="1" smtClean="0"/>
              <a:t>karena</a:t>
            </a:r>
            <a:r>
              <a:rPr lang="en-US" dirty="0" smtClean="0"/>
              <a:t> diagram </a:t>
            </a:r>
            <a:r>
              <a:rPr lang="en-US" dirty="0" err="1" smtClean="0"/>
              <a:t>ini</a:t>
            </a:r>
            <a:r>
              <a:rPr lang="en-US" dirty="0" smtClean="0"/>
              <a:t> </a:t>
            </a:r>
            <a:r>
              <a:rPr lang="en-US" dirty="0" err="1" smtClean="0"/>
              <a:t>dapat</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untuk</a:t>
            </a:r>
            <a:r>
              <a:rPr lang="en-US" dirty="0" smtClean="0"/>
              <a:t>  </a:t>
            </a:r>
            <a:r>
              <a:rPr lang="en-US" dirty="0" err="1" smtClean="0"/>
              <a:t>dielaborasikan</a:t>
            </a:r>
            <a:r>
              <a:rPr lang="en-US" dirty="0" smtClean="0"/>
              <a:t> </a:t>
            </a:r>
            <a:r>
              <a:rPr lang="en-US" dirty="0" err="1" smtClean="0"/>
              <a:t>menjadi</a:t>
            </a:r>
            <a:r>
              <a:rPr lang="en-US" dirty="0" smtClean="0"/>
              <a:t> model design.</a:t>
            </a:r>
            <a:endParaRPr lang="id-ID" dirty="0" smtClean="0"/>
          </a:p>
          <a:p>
            <a:pPr lvl="0" algn="just"/>
            <a:r>
              <a:rPr lang="en-US" dirty="0" err="1" smtClean="0"/>
              <a:t>Merupakan</a:t>
            </a:r>
            <a:r>
              <a:rPr lang="en-US" dirty="0" smtClean="0"/>
              <a:t> diagram yang paling </a:t>
            </a:r>
            <a:r>
              <a:rPr lang="en-US" dirty="0" err="1" smtClean="0"/>
              <a:t>cocok</a:t>
            </a:r>
            <a:r>
              <a:rPr lang="en-US" dirty="0" smtClean="0"/>
              <a:t> </a:t>
            </a:r>
            <a:r>
              <a:rPr lang="en-US" dirty="0" err="1" smtClean="0"/>
              <a:t>untuk</a:t>
            </a:r>
            <a:r>
              <a:rPr lang="en-US" dirty="0" smtClean="0"/>
              <a:t> </a:t>
            </a:r>
            <a:r>
              <a:rPr lang="en-US" dirty="0" err="1" smtClean="0"/>
              <a:t>mengembangkan</a:t>
            </a:r>
            <a:r>
              <a:rPr lang="en-US" dirty="0" smtClean="0"/>
              <a:t> model </a:t>
            </a:r>
            <a:r>
              <a:rPr lang="en-US" dirty="0" err="1" smtClean="0"/>
              <a:t>deskripsi</a:t>
            </a:r>
            <a:r>
              <a:rPr lang="en-US" dirty="0" smtClean="0"/>
              <a:t> use-case </a:t>
            </a:r>
            <a:r>
              <a:rPr lang="en-US" dirty="0" err="1" smtClean="0"/>
              <a:t>menjadi</a:t>
            </a:r>
            <a:r>
              <a:rPr lang="en-US" dirty="0" smtClean="0"/>
              <a:t> </a:t>
            </a:r>
            <a:r>
              <a:rPr lang="en-US" dirty="0" err="1" smtClean="0"/>
              <a:t>spesifikasi</a:t>
            </a:r>
            <a:r>
              <a:rPr lang="en-US" dirty="0" smtClean="0"/>
              <a:t> design.</a:t>
            </a:r>
            <a:endParaRPr lang="id-ID" dirty="0" smtClean="0"/>
          </a:p>
          <a:p>
            <a:endParaRPr lang="id-ID" dirty="0"/>
          </a:p>
        </p:txBody>
      </p:sp>
      <p:sp>
        <p:nvSpPr>
          <p:cNvPr id="2" name="Title 1"/>
          <p:cNvSpPr>
            <a:spLocks noGrp="1"/>
          </p:cNvSpPr>
          <p:nvPr>
            <p:ph type="title"/>
          </p:nvPr>
        </p:nvSpPr>
        <p:spPr/>
        <p:txBody>
          <a:bodyPr/>
          <a:lstStyle/>
          <a:p>
            <a:pPr algn="l"/>
            <a:r>
              <a:rPr lang="id-ID" dirty="0" smtClean="0"/>
              <a:t>Tujuan Penggunaan</a:t>
            </a:r>
            <a:endParaRPr lang="id-ID"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Alur waktu digambarkan vertikal dari atas ke bawah</a:t>
            </a:r>
          </a:p>
          <a:p>
            <a:pPr algn="just"/>
            <a:r>
              <a:rPr lang="id-ID" dirty="0" smtClean="0"/>
              <a:t>Obyek-obyek digambarkan sebagai segiempat segiempat dalam satu baris di bagian atas diagram</a:t>
            </a:r>
          </a:p>
          <a:p>
            <a:pPr algn="just"/>
            <a:r>
              <a:rPr lang="id-ID" dirty="0" smtClean="0"/>
              <a:t>Status aktifitas obyek digambarkan dengan garis vertikal di bawah segiempat obyek tb,</a:t>
            </a:r>
          </a:p>
          <a:p>
            <a:pPr lvl="1" algn="just"/>
            <a:r>
              <a:rPr lang="sv-SE" dirty="0" smtClean="0"/>
              <a:t>Garis tebal sedang melakukan aktifitas</a:t>
            </a:r>
          </a:p>
          <a:p>
            <a:pPr lvl="1" algn="just"/>
            <a:r>
              <a:rPr lang="id-ID" dirty="0" smtClean="0"/>
              <a:t>G</a:t>
            </a:r>
            <a:r>
              <a:rPr lang="fi-FI" dirty="0" smtClean="0"/>
              <a:t>aris putus-putus tipis tidak melakukan aktifitas</a:t>
            </a:r>
          </a:p>
          <a:p>
            <a:pPr algn="just"/>
            <a:r>
              <a:rPr lang="id-ID" dirty="0" smtClean="0"/>
              <a:t>Interaksi digambarkan dengan garis panah dengan keterangan dditulis di dekat garis tsb</a:t>
            </a:r>
            <a:endParaRPr lang="id-ID" dirty="0"/>
          </a:p>
        </p:txBody>
      </p:sp>
      <p:sp>
        <p:nvSpPr>
          <p:cNvPr id="2" name="Title 1"/>
          <p:cNvSpPr>
            <a:spLocks noGrp="1"/>
          </p:cNvSpPr>
          <p:nvPr>
            <p:ph type="title"/>
          </p:nvPr>
        </p:nvSpPr>
        <p:spPr/>
        <p:txBody>
          <a:bodyPr/>
          <a:lstStyle/>
          <a:p>
            <a:pPr algn="l"/>
            <a:r>
              <a:rPr lang="id-ID" dirty="0" smtClean="0"/>
              <a:t>Notasi</a:t>
            </a:r>
            <a:endParaRPr lang="id-ID"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id-ID" sz="2800" dirty="0" smtClean="0"/>
              <a:t>Partisipan : obyek atau entitas yang bertindak dalam sequence diagram</a:t>
            </a:r>
            <a:endParaRPr lang="en-US" sz="2400" dirty="0" smtClean="0"/>
          </a:p>
          <a:p>
            <a:pPr lvl="0" algn="just"/>
            <a:r>
              <a:rPr lang="id-ID" sz="2800" dirty="0" smtClean="0"/>
              <a:t>Message : komunikasi antar obyek partisipan </a:t>
            </a:r>
            <a:endParaRPr lang="en-US" sz="2400" dirty="0" smtClean="0"/>
          </a:p>
          <a:p>
            <a:pPr lvl="0" algn="just"/>
            <a:r>
              <a:rPr lang="id-ID" sz="2800" dirty="0" smtClean="0"/>
              <a:t>Terdapat 2 tipe garis yaitu vertikal dan horisontal </a:t>
            </a:r>
            <a:endParaRPr lang="en-US" sz="2400" dirty="0" smtClean="0"/>
          </a:p>
          <a:p>
            <a:pPr lvl="1"/>
            <a:r>
              <a:rPr lang="id-ID" sz="2400" dirty="0" smtClean="0"/>
              <a:t>Vertikal : waktu </a:t>
            </a:r>
            <a:r>
              <a:rPr lang="id-ID" sz="2400" dirty="0" smtClean="0">
                <a:sym typeface="Wingdings"/>
              </a:rPr>
              <a:t></a:t>
            </a:r>
            <a:r>
              <a:rPr lang="id-ID" sz="2400" dirty="0" smtClean="0"/>
              <a:t> maju berdasarkan waktu </a:t>
            </a:r>
            <a:endParaRPr lang="en-US" sz="2000" dirty="0" smtClean="0"/>
          </a:p>
          <a:p>
            <a:pPr lvl="1"/>
            <a:r>
              <a:rPr lang="id-ID" sz="2400" dirty="0" smtClean="0"/>
              <a:t>Horisontal : obyek mana yang beraksi </a:t>
            </a:r>
            <a:endParaRPr lang="en-US" sz="2000"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id-ID" sz="2800" dirty="0" smtClean="0"/>
              <a:t>Creation </a:t>
            </a:r>
            <a:endParaRPr lang="en-US" sz="2400" dirty="0" smtClean="0"/>
          </a:p>
          <a:p>
            <a:pPr lvl="2" algn="just"/>
            <a:r>
              <a:rPr lang="id-ID" sz="2400" dirty="0" smtClean="0"/>
              <a:t>Menunjukkan pesan yang menyebabkan terjadinya pembentukan instan obyek. </a:t>
            </a:r>
            <a:endParaRPr lang="en-US" sz="2000" dirty="0" smtClean="0"/>
          </a:p>
          <a:p>
            <a:pPr lvl="0"/>
            <a:r>
              <a:rPr lang="id-ID" sz="2800" dirty="0" smtClean="0"/>
              <a:t>Synchronous </a:t>
            </a:r>
            <a:endParaRPr lang="en-US" sz="2400" dirty="0" smtClean="0"/>
          </a:p>
          <a:p>
            <a:pPr lvl="2" algn="just"/>
            <a:r>
              <a:rPr lang="id-ID" sz="2400" dirty="0" smtClean="0"/>
              <a:t>Pesan yang dikirim oleh 1 obyek ke obyek lain dan obyek pertama menunggu sampai hasil aksi selesai. </a:t>
            </a:r>
            <a:endParaRPr lang="en-US" sz="2000" dirty="0" smtClean="0"/>
          </a:p>
          <a:p>
            <a:pPr lvl="0"/>
            <a:r>
              <a:rPr lang="id-ID" sz="2800" dirty="0" smtClean="0"/>
              <a:t>Asynchronous </a:t>
            </a:r>
            <a:endParaRPr lang="en-US" sz="2400" dirty="0" smtClean="0"/>
          </a:p>
          <a:p>
            <a:pPr lvl="2" algn="just"/>
            <a:r>
              <a:rPr lang="id-ID" sz="2400" dirty="0" smtClean="0"/>
              <a:t>Pesan yang dikirim oleh 1 obyek ke obyek lain dan obyek pertama tidak menunggu sampai hasil aksi selesai. </a:t>
            </a:r>
            <a:endParaRPr lang="en-US" sz="2000" dirty="0" smtClean="0"/>
          </a:p>
          <a:p>
            <a:pPr lvl="0"/>
            <a:r>
              <a:rPr lang="id-ID" sz="2800" dirty="0" smtClean="0"/>
              <a:t>Reply </a:t>
            </a:r>
            <a:endParaRPr lang="en-US" sz="2400" dirty="0" smtClean="0"/>
          </a:p>
          <a:p>
            <a:pPr lvl="2" algn="just"/>
            <a:r>
              <a:rPr lang="id-ID" sz="2400" dirty="0" smtClean="0"/>
              <a:t>Menunjukkan nilai kembali dari obyek ke obyek yang megirim pesan </a:t>
            </a:r>
            <a:endParaRPr lang="en-US" sz="2000" dirty="0" smtClean="0"/>
          </a:p>
          <a:p>
            <a:pPr>
              <a:buNone/>
            </a:pPr>
            <a:endParaRPr lang="en-US" sz="2400" dirty="0" smtClean="0"/>
          </a:p>
        </p:txBody>
      </p:sp>
      <p:sp>
        <p:nvSpPr>
          <p:cNvPr id="3" name="Title 2"/>
          <p:cNvSpPr>
            <a:spLocks noGrp="1"/>
          </p:cNvSpPr>
          <p:nvPr>
            <p:ph type="title"/>
          </p:nvPr>
        </p:nvSpPr>
        <p:spPr/>
        <p:txBody>
          <a:bodyPr>
            <a:normAutofit/>
          </a:bodyPr>
          <a:lstStyle/>
          <a:p>
            <a:r>
              <a:rPr lang="id-ID" dirty="0" smtClean="0"/>
              <a:t>Types of Interaction </a:t>
            </a:r>
            <a:endParaRPr lang="en-US" dirty="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rcRect/>
          <a:stretch>
            <a:fillRect/>
          </a:stretch>
        </p:blipFill>
        <p:spPr bwMode="auto">
          <a:xfrm>
            <a:off x="1071538" y="1643050"/>
            <a:ext cx="6929486" cy="4214842"/>
          </a:xfrm>
          <a:prstGeom prst="rect">
            <a:avLst/>
          </a:prstGeom>
          <a:noFill/>
          <a:ln w="9525">
            <a:noFill/>
            <a:miter lim="800000"/>
            <a:headEnd/>
            <a:tailEnd/>
          </a:ln>
        </p:spPr>
      </p:pic>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dirty="0" err="1" smtClean="0"/>
              <a:t>Sintak</a:t>
            </a:r>
            <a:r>
              <a:rPr lang="en-US" sz="2400" dirty="0" smtClean="0"/>
              <a:t> : </a:t>
            </a:r>
            <a:r>
              <a:rPr lang="en-US" sz="2400" i="1" dirty="0" smtClean="0"/>
              <a:t>[</a:t>
            </a:r>
            <a:r>
              <a:rPr lang="en-US" sz="2400" i="1" dirty="0" err="1" smtClean="0"/>
              <a:t>namaAnggota</a:t>
            </a:r>
            <a:r>
              <a:rPr lang="en-US" sz="2400" i="1" dirty="0" smtClean="0"/>
              <a:t>][:</a:t>
            </a:r>
            <a:r>
              <a:rPr lang="en-US" sz="2400" i="1" dirty="0" err="1" smtClean="0"/>
              <a:t>namaClass</a:t>
            </a:r>
            <a:r>
              <a:rPr lang="en-US" sz="2400" i="1" dirty="0" smtClean="0"/>
              <a:t>]</a:t>
            </a:r>
            <a:endParaRPr lang="en-US" sz="2400" dirty="0" smtClean="0"/>
          </a:p>
          <a:p>
            <a:pPr lvl="1" algn="just"/>
            <a:r>
              <a:rPr lang="en-US" sz="2400" dirty="0" err="1" smtClean="0"/>
              <a:t>Nama</a:t>
            </a:r>
            <a:r>
              <a:rPr lang="en-US" sz="2400" dirty="0" smtClean="0"/>
              <a:t> Class </a:t>
            </a:r>
            <a:r>
              <a:rPr lang="en-US" sz="2400" dirty="0" err="1" smtClean="0"/>
              <a:t>konsisten</a:t>
            </a:r>
            <a:r>
              <a:rPr lang="en-US" sz="2400" dirty="0" smtClean="0"/>
              <a:t> </a:t>
            </a:r>
            <a:r>
              <a:rPr lang="en-US" sz="2400" dirty="0" err="1" smtClean="0"/>
              <a:t>dengan</a:t>
            </a:r>
            <a:r>
              <a:rPr lang="en-US" sz="2400" dirty="0" smtClean="0"/>
              <a:t> diagram class (class yang </a:t>
            </a:r>
            <a:r>
              <a:rPr lang="en-US" sz="2400" dirty="0" err="1" smtClean="0"/>
              <a:t>sama</a:t>
            </a:r>
            <a:r>
              <a:rPr lang="en-US" sz="2400" dirty="0" smtClean="0"/>
              <a:t>)</a:t>
            </a:r>
          </a:p>
          <a:p>
            <a:pPr lvl="1" algn="just"/>
            <a:r>
              <a:rPr lang="en-US" sz="2400" dirty="0" err="1" smtClean="0"/>
              <a:t>Berisi</a:t>
            </a:r>
            <a:r>
              <a:rPr lang="en-US" sz="2400" dirty="0" smtClean="0"/>
              <a:t> </a:t>
            </a:r>
            <a:r>
              <a:rPr lang="en-US" sz="2400" dirty="0" err="1" smtClean="0"/>
              <a:t>nama</a:t>
            </a:r>
            <a:r>
              <a:rPr lang="en-US" sz="2400" dirty="0" smtClean="0"/>
              <a:t> </a:t>
            </a:r>
            <a:r>
              <a:rPr lang="en-US" sz="2400" dirty="0" err="1" smtClean="0"/>
              <a:t>anggota</a:t>
            </a:r>
            <a:r>
              <a:rPr lang="en-US" sz="2400" dirty="0" smtClean="0"/>
              <a:t> </a:t>
            </a:r>
            <a:r>
              <a:rPr lang="en-US" sz="2400" dirty="0" err="1" smtClean="0"/>
              <a:t>jika</a:t>
            </a:r>
            <a:r>
              <a:rPr lang="en-US" sz="2400" dirty="0" smtClean="0"/>
              <a:t> </a:t>
            </a:r>
            <a:r>
              <a:rPr lang="en-US" sz="2400" dirty="0" err="1" smtClean="0"/>
              <a:t>objek</a:t>
            </a:r>
            <a:r>
              <a:rPr lang="en-US" sz="2400" dirty="0" smtClean="0"/>
              <a:t> </a:t>
            </a:r>
            <a:r>
              <a:rPr lang="en-US" sz="2400" dirty="0" err="1" smtClean="0"/>
              <a:t>diacu</a:t>
            </a:r>
            <a:r>
              <a:rPr lang="en-US" sz="2400" dirty="0" smtClean="0"/>
              <a:t> </a:t>
            </a:r>
            <a:r>
              <a:rPr lang="en-US" sz="2400" dirty="0" err="1" smtClean="0"/>
              <a:t>atau</a:t>
            </a:r>
            <a:r>
              <a:rPr lang="en-US" sz="2400" dirty="0" smtClean="0"/>
              <a:t> </a:t>
            </a:r>
            <a:r>
              <a:rPr lang="en-US" sz="2400" dirty="0" err="1" smtClean="0"/>
              <a:t>jika</a:t>
            </a:r>
            <a:r>
              <a:rPr lang="en-US" sz="2400" dirty="0" smtClean="0"/>
              <a:t> </a:t>
            </a:r>
            <a:r>
              <a:rPr lang="en-US" sz="2400" dirty="0" err="1" smtClean="0"/>
              <a:t>beberapa</a:t>
            </a:r>
            <a:r>
              <a:rPr lang="en-US" sz="2400" dirty="0" smtClean="0"/>
              <a:t> </a:t>
            </a:r>
            <a:r>
              <a:rPr lang="en-US" sz="2400" dirty="0" err="1" smtClean="0"/>
              <a:t>objek</a:t>
            </a:r>
            <a:r>
              <a:rPr lang="en-US" sz="2400" dirty="0" smtClean="0"/>
              <a:t> </a:t>
            </a:r>
            <a:r>
              <a:rPr lang="en-US" sz="2400" dirty="0" err="1" smtClean="0"/>
              <a:t>dengan</a:t>
            </a:r>
            <a:r>
              <a:rPr lang="en-US" sz="2400" dirty="0" smtClean="0"/>
              <a:t> </a:t>
            </a:r>
            <a:r>
              <a:rPr lang="en-US" sz="2400" dirty="0" err="1" smtClean="0"/>
              <a:t>tipe</a:t>
            </a:r>
            <a:r>
              <a:rPr lang="en-US" sz="2400" dirty="0" smtClean="0"/>
              <a:t> yang </a:t>
            </a:r>
            <a:r>
              <a:rPr lang="en-US" sz="2400" dirty="0" err="1" smtClean="0"/>
              <a:t>sama</a:t>
            </a:r>
            <a:r>
              <a:rPr lang="en-US" sz="2400" dirty="0" smtClean="0"/>
              <a:t>  </a:t>
            </a:r>
            <a:r>
              <a:rPr lang="en-US" sz="2400" dirty="0" err="1" smtClean="0"/>
              <a:t>ada</a:t>
            </a:r>
            <a:r>
              <a:rPr lang="en-US" sz="2400" dirty="0" smtClean="0"/>
              <a:t> </a:t>
            </a:r>
            <a:r>
              <a:rPr lang="en-US" sz="2400" dirty="0" err="1" smtClean="0"/>
              <a:t>dalam</a:t>
            </a:r>
            <a:r>
              <a:rPr lang="en-US" sz="2400" dirty="0" smtClean="0"/>
              <a:t> diagram</a:t>
            </a:r>
          </a:p>
          <a:p>
            <a:pPr>
              <a:buNone/>
            </a:pPr>
            <a:endParaRPr lang="en-US" dirty="0"/>
          </a:p>
        </p:txBody>
      </p:sp>
      <p:sp>
        <p:nvSpPr>
          <p:cNvPr id="3" name="Title 2"/>
          <p:cNvSpPr>
            <a:spLocks noGrp="1"/>
          </p:cNvSpPr>
          <p:nvPr>
            <p:ph type="title"/>
          </p:nvPr>
        </p:nvSpPr>
        <p:spPr/>
        <p:txBody>
          <a:bodyPr/>
          <a:lstStyle/>
          <a:p>
            <a:r>
              <a:rPr lang="en-US" dirty="0" err="1" smtClean="0">
                <a:effectLst/>
              </a:rPr>
              <a:t>Penamaan</a:t>
            </a:r>
            <a:r>
              <a:rPr lang="en-US" dirty="0" smtClean="0">
                <a:effectLst/>
              </a:rPr>
              <a:t> </a:t>
            </a:r>
            <a:r>
              <a:rPr lang="en-US" dirty="0" err="1" smtClean="0">
                <a:effectLst/>
              </a:rPr>
              <a:t>Objek</a:t>
            </a:r>
            <a:endParaRPr lang="en-US" dirty="0">
              <a:effectLst/>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id-ID" sz="2800" dirty="0" smtClean="0"/>
              <a:t>Elemen notasi lifeline terletak pada posisi ata</a:t>
            </a:r>
            <a:r>
              <a:rPr lang="es-ES" sz="2800" dirty="0" smtClean="0"/>
              <a:t>s </a:t>
            </a:r>
            <a:r>
              <a:rPr lang="es-ES" sz="2800" dirty="0" err="1" smtClean="0"/>
              <a:t>diagram</a:t>
            </a:r>
            <a:r>
              <a:rPr lang="id-ID" sz="2800" dirty="0" smtClean="0"/>
              <a:t> </a:t>
            </a:r>
            <a:endParaRPr lang="en-US" sz="2400" dirty="0" smtClean="0"/>
          </a:p>
          <a:p>
            <a:pPr lvl="0" algn="just"/>
            <a:r>
              <a:rPr lang="id-ID" sz="2800" dirty="0" smtClean="0"/>
              <a:t>Menghadirkan baik  peran maupun  kejadian obyek yang mengambil bagian di dalam urutan yang sedang diperagakan </a:t>
            </a:r>
            <a:endParaRPr lang="en-US" sz="2400" dirty="0" smtClean="0"/>
          </a:p>
          <a:p>
            <a:pPr lvl="0"/>
            <a:r>
              <a:rPr lang="id-ID" sz="2800" dirty="0" smtClean="0"/>
              <a:t>Standar penamaan lifeline : </a:t>
            </a:r>
            <a:endParaRPr lang="en-US" sz="2400" dirty="0" smtClean="0"/>
          </a:p>
          <a:p>
            <a:pPr lvl="1"/>
            <a:r>
              <a:rPr lang="id-ID" sz="2400" dirty="0" smtClean="0"/>
              <a:t>Instance Name : Class Name </a:t>
            </a:r>
            <a:endParaRPr lang="en-US" sz="2000" dirty="0" smtClean="0"/>
          </a:p>
          <a:p>
            <a:pPr>
              <a:buNone/>
            </a:pPr>
            <a:endParaRPr lang="en-US" dirty="0"/>
          </a:p>
        </p:txBody>
      </p:sp>
      <p:sp>
        <p:nvSpPr>
          <p:cNvPr id="3" name="Title 2"/>
          <p:cNvSpPr>
            <a:spLocks noGrp="1"/>
          </p:cNvSpPr>
          <p:nvPr>
            <p:ph type="title"/>
          </p:nvPr>
        </p:nvSpPr>
        <p:spPr/>
        <p:txBody>
          <a:bodyPr/>
          <a:lstStyle/>
          <a:p>
            <a:r>
              <a:rPr lang="en-US" dirty="0" smtClean="0"/>
              <a:t>Lifeline</a:t>
            </a:r>
            <a:endParaRPr lang="en-US" dirty="0"/>
          </a:p>
        </p:txBody>
      </p:sp>
    </p:spTree>
  </p:cSld>
  <p:clrMapOvr>
    <a:masterClrMapping/>
  </p:clrMapOvr>
  <p:transition spd="med">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868</TotalTime>
  <Words>553</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Sequence Diagram</vt:lpstr>
      <vt:lpstr>Definisi</vt:lpstr>
      <vt:lpstr>Tujuan Penggunaan</vt:lpstr>
      <vt:lpstr>Notasi</vt:lpstr>
      <vt:lpstr>Slide 5</vt:lpstr>
      <vt:lpstr>Types of Interaction </vt:lpstr>
      <vt:lpstr>Slide 7</vt:lpstr>
      <vt:lpstr>Penamaan Objek</vt:lpstr>
      <vt:lpstr>Lifeline</vt:lpstr>
      <vt:lpstr>Pesan</vt:lpstr>
      <vt:lpstr>Tipe Message</vt:lpstr>
      <vt:lpstr>Penggunaan Notasi</vt:lpstr>
      <vt:lpstr>Colaboration Diagram</vt:lpstr>
      <vt:lpstr>Definisi</vt:lpstr>
      <vt:lpstr>Pembedaan dengan Sequential</vt:lpstr>
      <vt:lpstr>Notasi</vt:lpstr>
      <vt:lpstr>Pengiriman message</vt:lpstr>
      <vt:lpstr>Slide 18</vt:lpstr>
      <vt:lpstr>Kriteria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BERORIENTASI OBJEK</dc:title>
  <dc:creator>Citra</dc:creator>
  <cp:lastModifiedBy>Citra</cp:lastModifiedBy>
  <cp:revision>103</cp:revision>
  <dcterms:created xsi:type="dcterms:W3CDTF">2009-09-01T03:05:05Z</dcterms:created>
  <dcterms:modified xsi:type="dcterms:W3CDTF">2012-04-04T06:53:31Z</dcterms:modified>
</cp:coreProperties>
</file>