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5" r:id="rId6"/>
    <p:sldId id="262" r:id="rId7"/>
    <p:sldId id="259" r:id="rId8"/>
    <p:sldId id="263" r:id="rId9"/>
    <p:sldId id="264" r:id="rId10"/>
    <p:sldId id="266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62CBD-64B4-4207-A7BD-9CCC5E128E0B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F459A-F8D8-4953-BC15-E8D586EA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8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4650" y="1600200"/>
            <a:ext cx="5238750" cy="1600200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7502" y="3276600"/>
            <a:ext cx="4433047" cy="685800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8816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fld id="{B687E145-153E-4393-8361-84B3CD951945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3640"/>
            <a:ext cx="2895600" cy="255494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215153" y="381001"/>
            <a:ext cx="2639924" cy="5029200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29730 w 2928136"/>
              <a:gd name="connsiteY1" fmla="*/ 1463460 h 5548763"/>
              <a:gd name="connsiteX2" fmla="*/ 958067 w 2928136"/>
              <a:gd name="connsiteY2" fmla="*/ 1554822 h 5548763"/>
              <a:gd name="connsiteX3" fmla="*/ 2928136 w 2928136"/>
              <a:gd name="connsiteY3" fmla="*/ 107023 h 5548763"/>
              <a:gd name="connsiteX4" fmla="*/ 228600 w 2928136"/>
              <a:gd name="connsiteY4" fmla="*/ 2501761 h 5548763"/>
              <a:gd name="connsiteX5" fmla="*/ 2470934 w 2928136"/>
              <a:gd name="connsiteY5" fmla="*/ 1696096 h 5548763"/>
              <a:gd name="connsiteX6" fmla="*/ 0 w 2928136"/>
              <a:gd name="connsiteY6" fmla="*/ 1053958 h 5548763"/>
              <a:gd name="connsiteX7" fmla="*/ 0 w 2928136"/>
              <a:gd name="connsiteY7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102755 w 3030891"/>
              <a:gd name="connsiteY0" fmla="*/ 1053955 h 5548763"/>
              <a:gd name="connsiteX1" fmla="*/ 722768 w 3030891"/>
              <a:gd name="connsiteY1" fmla="*/ 1301228 h 5548763"/>
              <a:gd name="connsiteX2" fmla="*/ 1032485 w 3030891"/>
              <a:gd name="connsiteY2" fmla="*/ 1463460 h 5548763"/>
              <a:gd name="connsiteX3" fmla="*/ 1060822 w 3030891"/>
              <a:gd name="connsiteY3" fmla="*/ 1554822 h 5548763"/>
              <a:gd name="connsiteX4" fmla="*/ 3030891 w 3030891"/>
              <a:gd name="connsiteY4" fmla="*/ 107023 h 5548763"/>
              <a:gd name="connsiteX5" fmla="*/ 331355 w 3030891"/>
              <a:gd name="connsiteY5" fmla="*/ 2501761 h 5548763"/>
              <a:gd name="connsiteX6" fmla="*/ 2573689 w 3030891"/>
              <a:gd name="connsiteY6" fmla="*/ 1696096 h 5548763"/>
              <a:gd name="connsiteX7" fmla="*/ 102755 w 3030891"/>
              <a:gd name="connsiteY7" fmla="*/ 1053958 h 5548763"/>
              <a:gd name="connsiteX8" fmla="*/ 102755 w 3030891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57466 w 2928136"/>
              <a:gd name="connsiteY2" fmla="*/ 54258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296942 w 3225078"/>
              <a:gd name="connsiteY0" fmla="*/ 1053955 h 5578260"/>
              <a:gd name="connsiteX1" fmla="*/ 916955 w 3225078"/>
              <a:gd name="connsiteY1" fmla="*/ 1301228 h 5578260"/>
              <a:gd name="connsiteX2" fmla="*/ 986944 w 3225078"/>
              <a:gd name="connsiteY2" fmla="*/ 4740060 h 5578260"/>
              <a:gd name="connsiteX3" fmla="*/ 1255009 w 3225078"/>
              <a:gd name="connsiteY3" fmla="*/ 1554822 h 5578260"/>
              <a:gd name="connsiteX4" fmla="*/ 3225078 w 3225078"/>
              <a:gd name="connsiteY4" fmla="*/ 107023 h 5578260"/>
              <a:gd name="connsiteX5" fmla="*/ 525542 w 3225078"/>
              <a:gd name="connsiteY5" fmla="*/ 2501761 h 5578260"/>
              <a:gd name="connsiteX6" fmla="*/ 2767876 w 3225078"/>
              <a:gd name="connsiteY6" fmla="*/ 1696096 h 5578260"/>
              <a:gd name="connsiteX7" fmla="*/ 296942 w 3225078"/>
              <a:gd name="connsiteY7" fmla="*/ 1053958 h 5578260"/>
              <a:gd name="connsiteX8" fmla="*/ 296942 w 3225078"/>
              <a:gd name="connsiteY8" fmla="*/ 1053955 h 5578260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8136" h="5578260">
                <a:moveTo>
                  <a:pt x="0" y="1053955"/>
                </a:moveTo>
                <a:cubicBezTo>
                  <a:pt x="849961" y="667873"/>
                  <a:pt x="530324" y="4656582"/>
                  <a:pt x="690002" y="4740060"/>
                </a:cubicBezTo>
                <a:cubicBezTo>
                  <a:pt x="746344" y="4782326"/>
                  <a:pt x="625000" y="1780895"/>
                  <a:pt x="958067" y="1554822"/>
                </a:cubicBezTo>
                <a:cubicBezTo>
                  <a:pt x="1204042" y="2617693"/>
                  <a:pt x="2516314" y="0"/>
                  <a:pt x="2928136" y="107023"/>
                </a:cubicBezTo>
                <a:cubicBezTo>
                  <a:pt x="1435513" y="2045643"/>
                  <a:pt x="468189" y="5267469"/>
                  <a:pt x="228600" y="2501761"/>
                </a:cubicBezTo>
                <a:cubicBezTo>
                  <a:pt x="360324" y="5578260"/>
                  <a:pt x="2153781" y="2236695"/>
                  <a:pt x="2470934" y="1696096"/>
                </a:cubicBezTo>
                <a:cubicBezTo>
                  <a:pt x="429222" y="2772608"/>
                  <a:pt x="411822" y="1160981"/>
                  <a:pt x="0" y="1053958"/>
                </a:cubicBezTo>
                <a:lnTo>
                  <a:pt x="0" y="1053955"/>
                </a:ln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63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126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32"/>
          <p:cNvGrpSpPr/>
          <p:nvPr/>
        </p:nvGrpSpPr>
        <p:grpSpPr>
          <a:xfrm>
            <a:off x="6941417" y="5105400"/>
            <a:ext cx="2238442" cy="2005669"/>
            <a:chOff x="2810256" y="4943398"/>
            <a:chExt cx="2238442" cy="2005669"/>
          </a:xfrm>
        </p:grpSpPr>
        <p:sp>
          <p:nvSpPr>
            <p:cNvPr id="10" name="Freeform 9"/>
            <p:cNvSpPr>
              <a:spLocks noChangeAspect="1"/>
            </p:cNvSpPr>
            <p:nvPr/>
          </p:nvSpPr>
          <p:spPr>
            <a:xfrm rot="6563566" flipH="1" flipV="1">
              <a:off x="2928137" y="544273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3359071" y="482551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3613937" y="5236996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 noChangeAspect="1"/>
            </p:cNvSpPr>
            <p:nvPr/>
          </p:nvSpPr>
          <p:spPr>
            <a:xfrm rot="6563566" flipH="1" flipV="1">
              <a:off x="3209136" y="5914804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 noChangeAspect="1"/>
            </p:cNvSpPr>
            <p:nvPr/>
          </p:nvSpPr>
          <p:spPr>
            <a:xfrm rot="6563566" flipH="1" flipV="1">
              <a:off x="4014435" y="56584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1411288" cy="546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9138" y="665163"/>
            <a:ext cx="4487862" cy="546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38413"/>
            <a:ext cx="6665913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alpha val="9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799" y="3910013"/>
            <a:ext cx="4532313" cy="8143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768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fld id="{B687E145-153E-4393-8361-84B3CD951945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1309"/>
            <a:ext cx="2895600" cy="25549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432" y="6208059"/>
            <a:ext cx="1048872" cy="685800"/>
          </a:xfrm>
        </p:spPr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 rot="5400000" flipH="1" flipV="1">
            <a:off x="5782442" y="1304158"/>
            <a:ext cx="4208515" cy="3124199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1275236 w 4203372"/>
              <a:gd name="connsiteY0" fmla="*/ 1810262 h 6305070"/>
              <a:gd name="connsiteX1" fmla="*/ 2233303 w 4203372"/>
              <a:gd name="connsiteY1" fmla="*/ 2311129 h 6305070"/>
              <a:gd name="connsiteX2" fmla="*/ 4203372 w 4203372"/>
              <a:gd name="connsiteY2" fmla="*/ 863330 h 6305070"/>
              <a:gd name="connsiteX3" fmla="*/ 1503836 w 4203372"/>
              <a:gd name="connsiteY3" fmla="*/ 3258068 h 6305070"/>
              <a:gd name="connsiteX4" fmla="*/ 3746170 w 4203372"/>
              <a:gd name="connsiteY4" fmla="*/ 2452403 h 6305070"/>
              <a:gd name="connsiteX5" fmla="*/ 1275236 w 4203372"/>
              <a:gd name="connsiteY5" fmla="*/ 1810265 h 6305070"/>
              <a:gd name="connsiteX6" fmla="*/ 1275236 w 4203372"/>
              <a:gd name="connsiteY6" fmla="*/ 1810262 h 6305070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844930 w 3773066"/>
              <a:gd name="connsiteY0" fmla="*/ 2505027 h 6999835"/>
              <a:gd name="connsiteX1" fmla="*/ 1802997 w 3773066"/>
              <a:gd name="connsiteY1" fmla="*/ 3005894 h 6999835"/>
              <a:gd name="connsiteX2" fmla="*/ 3773066 w 3773066"/>
              <a:gd name="connsiteY2" fmla="*/ 1558095 h 6999835"/>
              <a:gd name="connsiteX3" fmla="*/ 1073530 w 3773066"/>
              <a:gd name="connsiteY3" fmla="*/ 3952833 h 6999835"/>
              <a:gd name="connsiteX4" fmla="*/ 3315864 w 3773066"/>
              <a:gd name="connsiteY4" fmla="*/ 3147168 h 6999835"/>
              <a:gd name="connsiteX5" fmla="*/ 844930 w 3773066"/>
              <a:gd name="connsiteY5" fmla="*/ 2505030 h 6999835"/>
              <a:gd name="connsiteX6" fmla="*/ 844930 w 3773066"/>
              <a:gd name="connsiteY6" fmla="*/ 2505027 h 6999835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869139 w 4797275"/>
              <a:gd name="connsiteY0" fmla="*/ 2392968 h 6887776"/>
              <a:gd name="connsiteX1" fmla="*/ 2827206 w 4797275"/>
              <a:gd name="connsiteY1" fmla="*/ 2893835 h 6887776"/>
              <a:gd name="connsiteX2" fmla="*/ 4797275 w 4797275"/>
              <a:gd name="connsiteY2" fmla="*/ 1446036 h 6887776"/>
              <a:gd name="connsiteX3" fmla="*/ 2097739 w 4797275"/>
              <a:gd name="connsiteY3" fmla="*/ 3840774 h 6887776"/>
              <a:gd name="connsiteX4" fmla="*/ 4340073 w 4797275"/>
              <a:gd name="connsiteY4" fmla="*/ 3035109 h 6887776"/>
              <a:gd name="connsiteX5" fmla="*/ 1869139 w 4797275"/>
              <a:gd name="connsiteY5" fmla="*/ 2392971 h 6887776"/>
              <a:gd name="connsiteX6" fmla="*/ 1869139 w 4797275"/>
              <a:gd name="connsiteY6" fmla="*/ 2392968 h 6887776"/>
              <a:gd name="connsiteX0" fmla="*/ 1869139 w 4797275"/>
              <a:gd name="connsiteY0" fmla="*/ 2433309 h 6928117"/>
              <a:gd name="connsiteX1" fmla="*/ 2827206 w 4797275"/>
              <a:gd name="connsiteY1" fmla="*/ 2934176 h 6928117"/>
              <a:gd name="connsiteX2" fmla="*/ 4797275 w 4797275"/>
              <a:gd name="connsiteY2" fmla="*/ 1486377 h 6928117"/>
              <a:gd name="connsiteX3" fmla="*/ 2097739 w 4797275"/>
              <a:gd name="connsiteY3" fmla="*/ 3881115 h 6928117"/>
              <a:gd name="connsiteX4" fmla="*/ 4340073 w 4797275"/>
              <a:gd name="connsiteY4" fmla="*/ 3075450 h 6928117"/>
              <a:gd name="connsiteX5" fmla="*/ 1869139 w 4797275"/>
              <a:gd name="connsiteY5" fmla="*/ 2433312 h 6928117"/>
              <a:gd name="connsiteX6" fmla="*/ 1869139 w 4797275"/>
              <a:gd name="connsiteY6" fmla="*/ 2433309 h 6928117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3269869 w 4797275"/>
              <a:gd name="connsiteY5" fmla="*/ 2756647 h 7026729"/>
              <a:gd name="connsiteX6" fmla="*/ 1869139 w 4797275"/>
              <a:gd name="connsiteY6" fmla="*/ 2531924 h 7026729"/>
              <a:gd name="connsiteX7" fmla="*/ 1869139 w 4797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6324598"/>
              <a:gd name="connsiteY0" fmla="*/ 2531921 h 7331529"/>
              <a:gd name="connsiteX1" fmla="*/ 2827206 w 6324598"/>
              <a:gd name="connsiteY1" fmla="*/ 3032788 h 7331529"/>
              <a:gd name="connsiteX2" fmla="*/ 5940275 w 6324598"/>
              <a:gd name="connsiteY2" fmla="*/ 2423189 h 7331529"/>
              <a:gd name="connsiteX3" fmla="*/ 5831539 w 6324598"/>
              <a:gd name="connsiteY3" fmla="*/ 4284527 h 7331529"/>
              <a:gd name="connsiteX4" fmla="*/ 4568673 w 6324598"/>
              <a:gd name="connsiteY4" fmla="*/ 3174062 h 7331529"/>
              <a:gd name="connsiteX5" fmla="*/ 3269869 w 6324598"/>
              <a:gd name="connsiteY5" fmla="*/ 2756647 h 7331529"/>
              <a:gd name="connsiteX6" fmla="*/ 1869139 w 6324598"/>
              <a:gd name="connsiteY6" fmla="*/ 2531924 h 7331529"/>
              <a:gd name="connsiteX7" fmla="*/ 1869139 w 63245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1869139 w 6934198"/>
              <a:gd name="connsiteY5" fmla="*/ 2531924 h 7331529"/>
              <a:gd name="connsiteX6" fmla="*/ 1869139 w 6934198"/>
              <a:gd name="connsiteY6" fmla="*/ 2531921 h 7331529"/>
              <a:gd name="connsiteX0" fmla="*/ 1869139 w 6911785"/>
              <a:gd name="connsiteY0" fmla="*/ 2531921 h 7336788"/>
              <a:gd name="connsiteX1" fmla="*/ 2827206 w 6911785"/>
              <a:gd name="connsiteY1" fmla="*/ 3032788 h 7336788"/>
              <a:gd name="connsiteX2" fmla="*/ 5940275 w 6911785"/>
              <a:gd name="connsiteY2" fmla="*/ 2423189 h 7336788"/>
              <a:gd name="connsiteX3" fmla="*/ 6441139 w 6911785"/>
              <a:gd name="connsiteY3" fmla="*/ 4284527 h 7336788"/>
              <a:gd name="connsiteX4" fmla="*/ 4568673 w 6911785"/>
              <a:gd name="connsiteY4" fmla="*/ 3174062 h 7336788"/>
              <a:gd name="connsiteX5" fmla="*/ 1869139 w 6911785"/>
              <a:gd name="connsiteY5" fmla="*/ 2531924 h 7336788"/>
              <a:gd name="connsiteX6" fmla="*/ 1869139 w 6911785"/>
              <a:gd name="connsiteY6" fmla="*/ 2531921 h 7336788"/>
              <a:gd name="connsiteX0" fmla="*/ 1869139 w 7024741"/>
              <a:gd name="connsiteY0" fmla="*/ 2531921 h 7336788"/>
              <a:gd name="connsiteX1" fmla="*/ 2827206 w 7024741"/>
              <a:gd name="connsiteY1" fmla="*/ 3032788 h 7336788"/>
              <a:gd name="connsiteX2" fmla="*/ 5940275 w 7024741"/>
              <a:gd name="connsiteY2" fmla="*/ 2423189 h 7336788"/>
              <a:gd name="connsiteX3" fmla="*/ 6441139 w 7024741"/>
              <a:gd name="connsiteY3" fmla="*/ 4284527 h 7336788"/>
              <a:gd name="connsiteX4" fmla="*/ 4568673 w 7024741"/>
              <a:gd name="connsiteY4" fmla="*/ 3174062 h 7336788"/>
              <a:gd name="connsiteX5" fmla="*/ 1869139 w 7024741"/>
              <a:gd name="connsiteY5" fmla="*/ 2531924 h 7336788"/>
              <a:gd name="connsiteX6" fmla="*/ 1869139 w 7024741"/>
              <a:gd name="connsiteY6" fmla="*/ 2531921 h 7336788"/>
              <a:gd name="connsiteX0" fmla="*/ 2685372 w 6756508"/>
              <a:gd name="connsiteY0" fmla="*/ 2531921 h 5551239"/>
              <a:gd name="connsiteX1" fmla="*/ 3643439 w 6756508"/>
              <a:gd name="connsiteY1" fmla="*/ 3032788 h 5551239"/>
              <a:gd name="connsiteX2" fmla="*/ 6756508 w 6756508"/>
              <a:gd name="connsiteY2" fmla="*/ 2423189 h 5551239"/>
              <a:gd name="connsiteX3" fmla="*/ 0 w 6756508"/>
              <a:gd name="connsiteY3" fmla="*/ 2498978 h 5551239"/>
              <a:gd name="connsiteX4" fmla="*/ 5384906 w 6756508"/>
              <a:gd name="connsiteY4" fmla="*/ 3174062 h 5551239"/>
              <a:gd name="connsiteX5" fmla="*/ 2685372 w 6756508"/>
              <a:gd name="connsiteY5" fmla="*/ 2531924 h 5551239"/>
              <a:gd name="connsiteX6" fmla="*/ 2685372 w 6756508"/>
              <a:gd name="connsiteY6" fmla="*/ 2531921 h 5551239"/>
              <a:gd name="connsiteX0" fmla="*/ 2685372 w 6756508"/>
              <a:gd name="connsiteY0" fmla="*/ 2531921 h 5663722"/>
              <a:gd name="connsiteX1" fmla="*/ 3643439 w 6756508"/>
              <a:gd name="connsiteY1" fmla="*/ 3032788 h 5663722"/>
              <a:gd name="connsiteX2" fmla="*/ 6756508 w 6756508"/>
              <a:gd name="connsiteY2" fmla="*/ 2423189 h 5663722"/>
              <a:gd name="connsiteX3" fmla="*/ 0 w 6756508"/>
              <a:gd name="connsiteY3" fmla="*/ 2498978 h 5663722"/>
              <a:gd name="connsiteX4" fmla="*/ 5384906 w 6756508"/>
              <a:gd name="connsiteY4" fmla="*/ 3174062 h 5663722"/>
              <a:gd name="connsiteX5" fmla="*/ 2685372 w 6756508"/>
              <a:gd name="connsiteY5" fmla="*/ 2531924 h 5663722"/>
              <a:gd name="connsiteX6" fmla="*/ 2685372 w 6756508"/>
              <a:gd name="connsiteY6" fmla="*/ 2531921 h 5663722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6508" h="4203685">
                <a:moveTo>
                  <a:pt x="2685372" y="1071887"/>
                </a:moveTo>
                <a:cubicBezTo>
                  <a:pt x="3004728" y="1238842"/>
                  <a:pt x="3929746" y="843385"/>
                  <a:pt x="3643439" y="1572751"/>
                </a:cubicBezTo>
                <a:cubicBezTo>
                  <a:pt x="5291114" y="2384738"/>
                  <a:pt x="5802321" y="0"/>
                  <a:pt x="6756508" y="963152"/>
                </a:cubicBezTo>
                <a:cubicBezTo>
                  <a:pt x="5263885" y="2901772"/>
                  <a:pt x="583602" y="3607661"/>
                  <a:pt x="0" y="1038941"/>
                </a:cubicBezTo>
                <a:cubicBezTo>
                  <a:pt x="438400" y="4203685"/>
                  <a:pt x="5067753" y="2254624"/>
                  <a:pt x="5384906" y="1714025"/>
                </a:cubicBezTo>
                <a:cubicBezTo>
                  <a:pt x="4622906" y="1421925"/>
                  <a:pt x="3135294" y="1178910"/>
                  <a:pt x="2685372" y="1071887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120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60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7360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638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1660" y="1722279"/>
            <a:ext cx="283464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3938" y="1722279"/>
            <a:ext cx="283464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sz="2000" b="1" kern="120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1737360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959638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7360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9638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5" name="Freeform 4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5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49941"/>
            <a:ext cx="3886200" cy="5486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5353" y="2516841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353" y="1526241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4666129" y="523718"/>
            <a:ext cx="4114800" cy="572826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656" y="1527048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7760" y="786384"/>
            <a:ext cx="3611880" cy="5212080"/>
          </a:xfrm>
          <a:effectLst>
            <a:softEdge rad="31750"/>
          </a:effectLst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656" y="2514600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52600"/>
            <a:ext cx="6041679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9279" y="6498874"/>
            <a:ext cx="2133600" cy="256032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fld id="{B687E145-153E-4393-8361-84B3CD951945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99412"/>
            <a:ext cx="2895600" cy="255494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l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7894" y="6208059"/>
            <a:ext cx="1048872" cy="685800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2800" b="1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</a:defRPr>
            </a:lvl1pPr>
          </a:lstStyle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990600" y="76200"/>
            <a:ext cx="3340100" cy="6629400"/>
          </a:xfrm>
          <a:custGeom>
            <a:avLst/>
            <a:gdLst>
              <a:gd name="connsiteX0" fmla="*/ 0 w 2057400"/>
              <a:gd name="connsiteY0" fmla="*/ 3238500 h 6477000"/>
              <a:gd name="connsiteX1" fmla="*/ 48274 w 2057400"/>
              <a:gd name="connsiteY1" fmla="*/ 2258072 h 6477000"/>
              <a:gd name="connsiteX2" fmla="*/ 1028706 w 2057400"/>
              <a:gd name="connsiteY2" fmla="*/ 1 h 6477000"/>
              <a:gd name="connsiteX3" fmla="*/ 2009129 w 2057400"/>
              <a:gd name="connsiteY3" fmla="*/ 2258077 h 6477000"/>
              <a:gd name="connsiteX4" fmla="*/ 2057403 w 2057400"/>
              <a:gd name="connsiteY4" fmla="*/ 3238502 h 6477000"/>
              <a:gd name="connsiteX5" fmla="*/ 2009129 w 2057400"/>
              <a:gd name="connsiteY5" fmla="*/ 4218929 h 6477000"/>
              <a:gd name="connsiteX6" fmla="*/ 1028701 w 2057400"/>
              <a:gd name="connsiteY6" fmla="*/ 6477002 h 6477000"/>
              <a:gd name="connsiteX7" fmla="*/ 48277 w 2057400"/>
              <a:gd name="connsiteY7" fmla="*/ 4218927 h 6477000"/>
              <a:gd name="connsiteX8" fmla="*/ 3 w 2057400"/>
              <a:gd name="connsiteY8" fmla="*/ 3238501 h 6477000"/>
              <a:gd name="connsiteX9" fmla="*/ 0 w 2057400"/>
              <a:gd name="connsiteY9" fmla="*/ 3238500 h 6477000"/>
              <a:gd name="connsiteX0" fmla="*/ 0 w 2057403"/>
              <a:gd name="connsiteY0" fmla="*/ 3238507 h 6477012"/>
              <a:gd name="connsiteX1" fmla="*/ 48274 w 2057403"/>
              <a:gd name="connsiteY1" fmla="*/ 22580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593235 w 2650638"/>
              <a:gd name="connsiteY0" fmla="*/ 3238507 h 6477012"/>
              <a:gd name="connsiteX1" fmla="*/ 1479709 w 2650638"/>
              <a:gd name="connsiteY1" fmla="*/ 2562879 h 6477012"/>
              <a:gd name="connsiteX2" fmla="*/ 1621941 w 2650638"/>
              <a:gd name="connsiteY2" fmla="*/ 8 h 6477012"/>
              <a:gd name="connsiteX3" fmla="*/ 2602364 w 2650638"/>
              <a:gd name="connsiteY3" fmla="*/ 2258084 h 6477012"/>
              <a:gd name="connsiteX4" fmla="*/ 2650638 w 2650638"/>
              <a:gd name="connsiteY4" fmla="*/ 3238509 h 6477012"/>
              <a:gd name="connsiteX5" fmla="*/ 2602364 w 2650638"/>
              <a:gd name="connsiteY5" fmla="*/ 4218936 h 6477012"/>
              <a:gd name="connsiteX6" fmla="*/ 1621936 w 2650638"/>
              <a:gd name="connsiteY6" fmla="*/ 6477009 h 6477012"/>
              <a:gd name="connsiteX7" fmla="*/ 641512 w 2650638"/>
              <a:gd name="connsiteY7" fmla="*/ 4218934 h 6477012"/>
              <a:gd name="connsiteX8" fmla="*/ 593238 w 2650638"/>
              <a:gd name="connsiteY8" fmla="*/ 3238508 h 6477012"/>
              <a:gd name="connsiteX9" fmla="*/ 593235 w 2650638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1964838 w 3406086"/>
              <a:gd name="connsiteY4" fmla="*/ 26289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8 w 3406086"/>
              <a:gd name="connsiteY0" fmla="*/ 3238508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0" fmla="*/ 641512 w 3406086"/>
              <a:gd name="connsiteY0" fmla="*/ 42189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7780" h="6477009">
                <a:moveTo>
                  <a:pt x="1860712" y="2923534"/>
                </a:moveTo>
                <a:cubicBezTo>
                  <a:pt x="1944660" y="1493706"/>
                  <a:pt x="1492916" y="2558773"/>
                  <a:pt x="1479709" y="2562879"/>
                </a:cubicBezTo>
                <a:cubicBezTo>
                  <a:pt x="3317780" y="1849120"/>
                  <a:pt x="1173778" y="0"/>
                  <a:pt x="1621941" y="8"/>
                </a:cubicBezTo>
                <a:cubicBezTo>
                  <a:pt x="0" y="1257313"/>
                  <a:pt x="2466688" y="913421"/>
                  <a:pt x="2602364" y="2258084"/>
                </a:cubicBezTo>
                <a:cubicBezTo>
                  <a:pt x="2812155" y="1330547"/>
                  <a:pt x="2128243" y="1925755"/>
                  <a:pt x="1964838" y="2628909"/>
                </a:cubicBezTo>
                <a:cubicBezTo>
                  <a:pt x="1801433" y="3332063"/>
                  <a:pt x="1842490" y="6212005"/>
                  <a:pt x="1621936" y="6477009"/>
                </a:cubicBezTo>
                <a:cubicBezTo>
                  <a:pt x="1173776" y="6477006"/>
                  <a:pt x="3025088" y="1778999"/>
                  <a:pt x="1860712" y="2923534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gradFill>
            <a:gsLst>
              <a:gs pos="0">
                <a:schemeClr val="tx1">
                  <a:alpha val="90000"/>
                </a:schemeClr>
              </a:gs>
              <a:gs pos="50000">
                <a:schemeClr val="tx1">
                  <a:lumMod val="75000"/>
                  <a:lumOff val="25000"/>
                  <a:alpha val="9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/>
        </a:buClr>
        <a:buSzPct val="80000"/>
        <a:buFont typeface="Wingdings" pitchFamily="2" charset="2"/>
        <a:buChar char="v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577850" indent="-228600" algn="l" defTabSz="914400" rtl="0" eaLnBrk="1" latinLnBrk="0" hangingPunct="1">
        <a:spcBef>
          <a:spcPts val="1200"/>
        </a:spcBef>
        <a:buSzPct val="100000"/>
        <a:buFont typeface="Wingdings" pitchFamily="2" charset="2"/>
        <a:buChar char="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200"/>
        </a:spcBef>
        <a:buClr>
          <a:schemeClr val="accent4"/>
        </a:buClr>
        <a:buSzPct val="100000"/>
        <a:buFont typeface="Wingdings" pitchFamily="2" charset="2"/>
        <a:buChar char="w"/>
        <a:defRPr sz="20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35050" indent="-228600" algn="l" defTabSz="914400" rtl="0" eaLnBrk="1" latinLnBrk="0" hangingPunct="1">
        <a:spcBef>
          <a:spcPts val="1200"/>
        </a:spcBef>
        <a:buClr>
          <a:schemeClr val="accent2"/>
        </a:buClr>
        <a:buFont typeface="Wingdings" pitchFamily="2" charset="2"/>
        <a:buChar char=""/>
        <a:defRPr sz="18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63650" indent="-228600" algn="l" defTabSz="914400" rtl="0" eaLnBrk="1" latinLnBrk="0" hangingPunct="1">
        <a:spcBef>
          <a:spcPts val="1200"/>
        </a:spcBef>
        <a:buClr>
          <a:schemeClr val="accent3"/>
        </a:buClr>
        <a:buSzPct val="100000"/>
        <a:buFont typeface="Wingdings" pitchFamily="2" charset="2"/>
        <a:buChar char="w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92250" indent="-228600" algn="l" defTabSz="914400" rtl="0" eaLnBrk="1" latinLnBrk="0" hangingPunct="1">
        <a:spcBef>
          <a:spcPts val="1200"/>
        </a:spcBef>
        <a:buClr>
          <a:schemeClr val="accent5"/>
        </a:buClr>
        <a:buFont typeface="Wingdings" pitchFamily="2" charset="2"/>
        <a:buChar char="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6pPr>
      <a:lvl7pPr marL="1720850" indent="-228600" algn="l" defTabSz="914400" rtl="0" eaLnBrk="1" latinLnBrk="0" hangingPunct="1">
        <a:spcBef>
          <a:spcPts val="1200"/>
        </a:spcBef>
        <a:buClr>
          <a:schemeClr val="accent6"/>
        </a:buClr>
        <a:buFont typeface="Wingdings" pitchFamily="2" charset="2"/>
        <a:buChar char="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7pPr>
      <a:lvl8pPr marL="1949450" indent="-228600" algn="l" defTabSz="914400" rtl="0" eaLnBrk="1" latinLnBrk="0" hangingPunct="1">
        <a:spcBef>
          <a:spcPts val="1200"/>
        </a:spcBef>
        <a:buFont typeface="Wingdings" pitchFamily="2" charset="2"/>
        <a:buChar char=""/>
        <a:defRPr sz="1600" kern="1200" baseline="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8pPr>
      <a:lvl9pPr marL="2178050" indent="-228600" algn="l" defTabSz="914400" rtl="0" eaLnBrk="1" latinLnBrk="0" hangingPunct="1">
        <a:spcBef>
          <a:spcPts val="1200"/>
        </a:spcBef>
        <a:buFont typeface="Wingdings" pitchFamily="2" charset="2"/>
        <a:buChar char=""/>
        <a:defRPr sz="1600" kern="1200" baseline="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2000250"/>
            <a:ext cx="5250678" cy="350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199" y="76200"/>
            <a:ext cx="7639081" cy="1371600"/>
          </a:xfrm>
        </p:spPr>
        <p:txBody>
          <a:bodyPr>
            <a:normAutofit/>
          </a:bodyPr>
          <a:lstStyle/>
          <a:p>
            <a:r>
              <a:rPr lang="en-US" b="1" dirty="0" smtClean="0"/>
              <a:t>NILAI  DEMOKRASI </a:t>
            </a:r>
            <a:r>
              <a:rPr lang="en-US" sz="2700" b="1" dirty="0" smtClean="0"/>
              <a:t>Henry B. Mayo</a:t>
            </a:r>
            <a:endParaRPr lang="en-US" sz="27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57356" y="1357298"/>
            <a:ext cx="6929486" cy="5214974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Menyelesaikan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perselisihan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damai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secara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melembaga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Menjamin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terselenggaranya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perubahan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secara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damai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suatu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masyarakat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sedang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berubah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Menyelenggarakan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pergantian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pimpinan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secara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teratur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Membatasi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pemakaian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kekerasan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sampai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minimum.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Mengakui serta menganggap wajar adanya keanekaragaman.</a:t>
            </a:r>
            <a:endParaRPr lang="en-US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Menjamin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tegaknya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keadilan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1431" y="1509713"/>
            <a:ext cx="7051097" cy="341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ASAL KATA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2075" indent="0" algn="ctr">
              <a:buNone/>
            </a:pP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Bahasa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Yunani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δημοκρατία – (</a:t>
            </a:r>
            <a:r>
              <a:rPr lang="en-US" sz="32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dēmokratía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"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kekuasaan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rakyat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", yang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dibentuk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dari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kata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δῆμος (</a:t>
            </a:r>
            <a:r>
              <a:rPr lang="en-US" sz="32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dêmos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"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rakyat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κράτος (</a:t>
            </a:r>
            <a:r>
              <a:rPr lang="en-US" sz="32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Kratos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"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kekuasaan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“,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merujuk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pada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sistem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politik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yang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muncul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pada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pertengahan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abad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ke-5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ke-4 SM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negara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kota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Yunani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Kuno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khususnya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Athena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PENGERTIAN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85860"/>
            <a:ext cx="6041679" cy="819143"/>
          </a:xfrm>
        </p:spPr>
        <p:txBody>
          <a:bodyPr>
            <a:normAutofit/>
          </a:bodyPr>
          <a:lstStyle/>
          <a:p>
            <a:pPr marL="92075" indent="0" algn="ctr">
              <a:buNone/>
            </a:pPr>
            <a:r>
              <a:rPr lang="de-DE" sz="3200" dirty="0" smtClean="0">
                <a:solidFill>
                  <a:srgbClr val="FF0000"/>
                </a:solidFill>
              </a:rPr>
              <a:t>“.. </a:t>
            </a:r>
            <a:r>
              <a:rPr lang="de-DE" sz="3200" i="1" dirty="0" smtClean="0">
                <a:solidFill>
                  <a:srgbClr val="FF0000"/>
                </a:solidFill>
              </a:rPr>
              <a:t>government or rule by the people</a:t>
            </a:r>
            <a:r>
              <a:rPr lang="de-DE" sz="3200" dirty="0" smtClean="0">
                <a:solidFill>
                  <a:srgbClr val="FF0000"/>
                </a:solidFill>
              </a:rPr>
              <a:t>”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59279" y="2538419"/>
            <a:ext cx="6041679" cy="1033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2075" marR="0" lvl="0" indent="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“The government from the people, by the people and for the people”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075" y="76200"/>
            <a:ext cx="7567643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DEMOKRASI  PARLEMENTER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18" y="1142984"/>
            <a:ext cx="7072362" cy="54292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Periode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1945 - 1959</a:t>
            </a:r>
          </a:p>
          <a:p>
            <a:endParaRPr lang="en-US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Kedudukan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parlemen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sangat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kuat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pada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gilirannya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menguat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pula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kedudukan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partai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politik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182563" indent="0" algn="just">
              <a:buNone/>
            </a:pPr>
            <a:endParaRPr lang="en-US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785926"/>
            <a:ext cx="5191140" cy="327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57298"/>
            <a:ext cx="6662766" cy="4373563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Perdebatan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antar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partai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politik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sering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terjadi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pula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kebijakan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pemerintah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bahkan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sering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berakhir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ketidaksepakatan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Mendorong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Presiden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Soekarno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mengeluarkan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Dekrit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Oresiden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5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juli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1959,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kembali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pada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UUD 1945.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075" y="76200"/>
            <a:ext cx="7567643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DEMOKRASI  TERPIMPIN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57298"/>
            <a:ext cx="6877080" cy="43577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Periode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1959 - 1965</a:t>
            </a:r>
          </a:p>
          <a:p>
            <a:pPr marL="4389438" indent="0" algn="ctr">
              <a:buNone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389438" indent="0" algn="ctr">
              <a:buNone/>
            </a:pP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Pemerintahan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dikendalikan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Presiden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mengakibatkan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terhambatnya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komunikasi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964520"/>
            <a:ext cx="4643450" cy="380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52000" contrast="-12000"/>
          </a:blip>
          <a:srcRect/>
          <a:stretch>
            <a:fillRect/>
          </a:stretch>
        </p:blipFill>
        <p:spPr bwMode="auto">
          <a:xfrm>
            <a:off x="2071670" y="1109253"/>
            <a:ext cx="6429419" cy="574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857356" y="142852"/>
            <a:ext cx="7000924" cy="546261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Nilai-nilai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falsafah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Pancasila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pemerintahan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oleh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rakyat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berdasarkan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sila-sila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Pancasila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Transformasi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nilai-nilai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Pancasila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pada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bentuk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pemerintahan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Konsekuaensi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komitmen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terhadap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nilai-nilai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Pancasila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UUD 1945.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57166"/>
            <a:ext cx="6734204" cy="6143668"/>
          </a:xfrm>
        </p:spPr>
        <p:txBody>
          <a:bodyPr>
            <a:noAutofit/>
          </a:bodyPr>
          <a:lstStyle/>
          <a:p>
            <a:pPr marL="182563" indent="0" algn="ctr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Periode</a:t>
            </a:r>
            <a:r>
              <a:rPr lang="en-US" sz="2800" b="1" dirty="0" smtClean="0">
                <a:solidFill>
                  <a:srgbClr val="FF0000"/>
                </a:solidFill>
              </a:rPr>
              <a:t> 1965 - 1998</a:t>
            </a:r>
          </a:p>
          <a:p>
            <a:pPr marL="182563" indent="0" algn="ctr">
              <a:buNone/>
            </a:pPr>
            <a:r>
              <a:rPr lang="en-US" sz="2800" dirty="0" err="1" smtClean="0"/>
              <a:t>Masa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dirty="0" err="1" smtClean="0"/>
              <a:t>Demokrasi</a:t>
            </a:r>
            <a:r>
              <a:rPr lang="en-US" sz="2800" dirty="0" smtClean="0"/>
              <a:t> </a:t>
            </a:r>
            <a:r>
              <a:rPr lang="en-US" sz="2800" dirty="0" err="1" smtClean="0"/>
              <a:t>Retorika</a:t>
            </a:r>
            <a:r>
              <a:rPr lang="en-US" sz="2800" dirty="0" smtClean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baru</a:t>
            </a:r>
            <a:r>
              <a:rPr lang="en-US" sz="2800" dirty="0" smtClean="0"/>
              <a:t> </a:t>
            </a:r>
            <a:r>
              <a:rPr lang="en-US" sz="2800" dirty="0" err="1" smtClean="0"/>
              <a:t>gagasan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mengadakan</a:t>
            </a:r>
            <a:r>
              <a:rPr lang="en-US" sz="2800" dirty="0" smtClean="0"/>
              <a:t> </a:t>
            </a:r>
            <a:r>
              <a:rPr lang="en-US" sz="2800" dirty="0" err="1" smtClean="0"/>
              <a:t>koreksi</a:t>
            </a:r>
            <a:r>
              <a:rPr lang="en-US" sz="2800" dirty="0" smtClean="0"/>
              <a:t> total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demokrasi</a:t>
            </a:r>
            <a:r>
              <a:rPr lang="en-US" sz="2800" dirty="0" smtClean="0"/>
              <a:t> </a:t>
            </a:r>
            <a:r>
              <a:rPr lang="en-US" sz="2800" dirty="0" err="1" smtClean="0"/>
              <a:t>terpimpin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melaksanakan</a:t>
            </a:r>
            <a:r>
              <a:rPr lang="en-US" sz="2800" dirty="0" smtClean="0"/>
              <a:t> </a:t>
            </a:r>
            <a:r>
              <a:rPr lang="en-US" sz="2800" dirty="0" err="1" smtClean="0"/>
              <a:t>kehidupan</a:t>
            </a:r>
            <a:r>
              <a:rPr lang="en-US" sz="2800" dirty="0" smtClean="0"/>
              <a:t> </a:t>
            </a:r>
            <a:r>
              <a:rPr lang="en-US" sz="2800" dirty="0" err="1" smtClean="0"/>
              <a:t>berbangsa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bernegara</a:t>
            </a:r>
            <a:r>
              <a:rPr lang="en-US" sz="2800" dirty="0" smtClean="0"/>
              <a:t>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UUD 1945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Pancasila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murni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konsekuen</a:t>
            </a:r>
            <a:r>
              <a:rPr lang="en-US" sz="2800" dirty="0" smtClean="0"/>
              <a:t>. </a:t>
            </a:r>
          </a:p>
          <a:p>
            <a:pPr marL="182563" indent="0" algn="ctr">
              <a:buNone/>
            </a:pPr>
            <a:endParaRPr lang="en-US" sz="2800" dirty="0" smtClean="0"/>
          </a:p>
          <a:p>
            <a:pPr marL="182563" indent="0" algn="ctr">
              <a:buNone/>
            </a:pPr>
            <a:r>
              <a:rPr lang="en-US" sz="2800" dirty="0" err="1" smtClean="0">
                <a:solidFill>
                  <a:srgbClr val="00B0F0"/>
                </a:solidFill>
              </a:rPr>
              <a:t>Namun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belum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sampai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pada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tataran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praktis</a:t>
            </a:r>
            <a:r>
              <a:rPr lang="en-US" sz="2800" dirty="0" smtClean="0">
                <a:solidFill>
                  <a:srgbClr val="00B0F0"/>
                </a:solidFill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</a:rPr>
              <a:t>karena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dalam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kenyataannya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sama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seperti</a:t>
            </a:r>
            <a:r>
              <a:rPr lang="en-US" sz="2800" dirty="0" smtClean="0">
                <a:solidFill>
                  <a:srgbClr val="00B0F0"/>
                </a:solidFill>
              </a:rPr>
              <a:t> yang </a:t>
            </a:r>
            <a:r>
              <a:rPr lang="en-US" sz="2800" dirty="0" err="1" smtClean="0">
                <a:solidFill>
                  <a:srgbClr val="00B0F0"/>
                </a:solidFill>
              </a:rPr>
              <a:t>dilakukan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sebelumnya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terpimpin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kembali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dengan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metode</a:t>
            </a:r>
            <a:r>
              <a:rPr lang="en-US" sz="2800" dirty="0" smtClean="0">
                <a:solidFill>
                  <a:srgbClr val="00B0F0"/>
                </a:solidFill>
              </a:rPr>
              <a:t> lain.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86248" y="3929066"/>
            <a:ext cx="2643206" cy="57150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3857628"/>
            <a:ext cx="7429552" cy="2928958"/>
          </a:xfrm>
        </p:spPr>
        <p:txBody>
          <a:bodyPr>
            <a:noAutofit/>
          </a:bodyPr>
          <a:lstStyle/>
          <a:p>
            <a:pPr marL="182563" indent="0" algn="ctr">
              <a:buNone/>
            </a:pPr>
            <a:r>
              <a:rPr lang="en-US" sz="2800" dirty="0" err="1" smtClean="0"/>
              <a:t>Rumusan</a:t>
            </a:r>
            <a:r>
              <a:rPr lang="en-US" sz="2800" dirty="0" smtClean="0"/>
              <a:t> “</a:t>
            </a:r>
            <a:r>
              <a:rPr lang="en-US" sz="2800" dirty="0" err="1" smtClean="0"/>
              <a:t>mekanisme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r>
              <a:rPr lang="en-US" sz="2800" dirty="0" smtClean="0"/>
              <a:t> </a:t>
            </a:r>
            <a:r>
              <a:rPr lang="en-US" sz="2800" dirty="0" err="1" smtClean="0"/>
              <a:t>berkelompok</a:t>
            </a:r>
            <a:r>
              <a:rPr lang="en-US" sz="2800" dirty="0" smtClean="0"/>
              <a:t>, </a:t>
            </a:r>
            <a:r>
              <a:rPr lang="en-US" sz="2800" dirty="0" err="1" smtClean="0"/>
              <a:t>bermasyarakat</a:t>
            </a:r>
            <a:r>
              <a:rPr lang="en-US" sz="2800" dirty="0" smtClean="0"/>
              <a:t>, </a:t>
            </a:r>
            <a:r>
              <a:rPr lang="en-US" sz="2800" dirty="0" err="1" smtClean="0"/>
              <a:t>berbangsa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bernegara</a:t>
            </a:r>
            <a:r>
              <a:rPr lang="en-US" sz="2800" dirty="0" smtClean="0"/>
              <a:t> yang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menjawab</a:t>
            </a:r>
            <a:r>
              <a:rPr lang="en-US" sz="2800" dirty="0" smtClean="0"/>
              <a:t> </a:t>
            </a:r>
            <a:r>
              <a:rPr lang="en-US" sz="2800" dirty="0" err="1" smtClean="0"/>
              <a:t>keanekaragaman</a:t>
            </a:r>
            <a:r>
              <a:rPr lang="en-US" sz="2800" dirty="0" smtClean="0"/>
              <a:t> </a:t>
            </a:r>
            <a:r>
              <a:rPr lang="en-US" sz="2800" dirty="0" err="1" smtClean="0"/>
              <a:t>suku</a:t>
            </a:r>
            <a:r>
              <a:rPr lang="en-US" sz="2800" dirty="0" smtClean="0"/>
              <a:t> </a:t>
            </a:r>
            <a:r>
              <a:rPr lang="en-US" sz="2800" dirty="0" err="1" smtClean="0"/>
              <a:t>adat-istiadat</a:t>
            </a:r>
            <a:r>
              <a:rPr lang="en-US" sz="2800" dirty="0" smtClean="0"/>
              <a:t>, </a:t>
            </a:r>
            <a:r>
              <a:rPr lang="en-US" sz="2800" dirty="0" err="1" smtClean="0"/>
              <a:t>bahasa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agama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kehendak</a:t>
            </a:r>
            <a:r>
              <a:rPr lang="en-US" sz="2800" dirty="0" smtClean="0"/>
              <a:t>”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kerakyatan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dipimpin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hikmat</a:t>
            </a:r>
            <a:r>
              <a:rPr lang="en-US" sz="2800" dirty="0" smtClean="0"/>
              <a:t> </a:t>
            </a:r>
            <a:r>
              <a:rPr lang="en-US" sz="2800" dirty="0" err="1" smtClean="0"/>
              <a:t>kebijaksanan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permusyawratan</a:t>
            </a:r>
            <a:r>
              <a:rPr lang="en-US" sz="2800" dirty="0" smtClean="0"/>
              <a:t> </a:t>
            </a:r>
            <a:r>
              <a:rPr lang="en-US" sz="2800" dirty="0" err="1" smtClean="0"/>
              <a:t>perwakilan</a:t>
            </a:r>
            <a:r>
              <a:rPr lang="en-US" sz="2800" dirty="0" smtClean="0"/>
              <a:t> .</a:t>
            </a:r>
          </a:p>
          <a:p>
            <a:pPr marL="182563" indent="0" algn="ctr"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71667" y="214293"/>
            <a:ext cx="6572298" cy="3357586"/>
            <a:chOff x="2071667" y="214293"/>
            <a:chExt cx="6572298" cy="3357586"/>
          </a:xfrm>
        </p:grpSpPr>
        <p:sp>
          <p:nvSpPr>
            <p:cNvPr id="5" name="Right Arrow Callout 4"/>
            <p:cNvSpPr/>
            <p:nvPr/>
          </p:nvSpPr>
          <p:spPr>
            <a:xfrm rot="5400000">
              <a:off x="3679023" y="-1393063"/>
              <a:ext cx="3357586" cy="6572298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57422" y="285728"/>
              <a:ext cx="6000792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chemeClr val="bg2">
                      <a:lumMod val="90000"/>
                    </a:schemeClr>
                  </a:solidFill>
                </a:rPr>
                <a:t>Periode</a:t>
              </a:r>
              <a:r>
                <a:rPr lang="en-US" sz="2800" b="1" dirty="0" smtClean="0">
                  <a:solidFill>
                    <a:schemeClr val="bg2">
                      <a:lumMod val="90000"/>
                    </a:schemeClr>
                  </a:solidFill>
                </a:rPr>
                <a:t> 1998 – </a:t>
              </a:r>
              <a:r>
                <a:rPr lang="en-US" sz="2800" b="1" dirty="0" err="1" smtClean="0">
                  <a:solidFill>
                    <a:schemeClr val="bg2">
                      <a:lumMod val="90000"/>
                    </a:schemeClr>
                  </a:solidFill>
                </a:rPr>
                <a:t>sekarang</a:t>
              </a:r>
              <a:endParaRPr lang="en-US" sz="2800" b="1" dirty="0" smtClean="0">
                <a:solidFill>
                  <a:schemeClr val="bg2">
                    <a:lumMod val="90000"/>
                  </a:schemeClr>
                </a:solidFill>
              </a:endParaRPr>
            </a:p>
            <a:p>
              <a:pPr algn="ctr"/>
              <a:endParaRPr lang="en-US" sz="1000" dirty="0" smtClean="0">
                <a:solidFill>
                  <a:schemeClr val="tx2">
                    <a:lumMod val="10000"/>
                    <a:lumOff val="90000"/>
                  </a:schemeClr>
                </a:solidFill>
              </a:endParaRPr>
            </a:p>
            <a:p>
              <a:pPr algn="ctr"/>
              <a:r>
                <a:rPr lang="en-US" sz="2800" dirty="0" err="1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Masa</a:t>
              </a:r>
              <a:r>
                <a:rPr lang="en-US" sz="2800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kini</a:t>
              </a:r>
              <a:r>
                <a:rPr lang="en-US" sz="2800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 yang </a:t>
              </a:r>
              <a:r>
                <a:rPr lang="en-US" sz="2800" dirty="0" err="1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disebut</a:t>
              </a:r>
              <a:r>
                <a:rPr lang="en-US" sz="2800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 Era </a:t>
              </a:r>
              <a:r>
                <a:rPr lang="en-US" sz="2800" dirty="0" err="1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Reformasi</a:t>
              </a:r>
              <a:r>
                <a:rPr lang="en-US" sz="2800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dengan</a:t>
              </a:r>
              <a:r>
                <a:rPr lang="en-US" sz="2800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reposisi</a:t>
              </a:r>
              <a:r>
                <a:rPr lang="en-US" sz="2800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terhadap</a:t>
              </a:r>
              <a:r>
                <a:rPr lang="en-US" sz="2800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sistem</a:t>
              </a:r>
              <a:r>
                <a:rPr lang="en-US" sz="2800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pemerintahan</a:t>
              </a:r>
              <a:r>
                <a:rPr lang="en-US" sz="2800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 Indonesia.</a:t>
              </a:r>
              <a:endParaRPr lang="en-US" sz="2800" dirty="0">
                <a:solidFill>
                  <a:schemeClr val="tx2">
                    <a:lumMod val="10000"/>
                    <a:lumOff val="9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ymphony">
  <a:themeElements>
    <a:clrScheme name="Symphony">
      <a:dk1>
        <a:sysClr val="windowText" lastClr="000000"/>
      </a:dk1>
      <a:lt1>
        <a:sysClr val="window" lastClr="FFFFFF"/>
      </a:lt1>
      <a:dk2>
        <a:srgbClr val="241F00"/>
      </a:dk2>
      <a:lt2>
        <a:srgbClr val="E5E9F7"/>
      </a:lt2>
      <a:accent1>
        <a:srgbClr val="AE0000"/>
      </a:accent1>
      <a:accent2>
        <a:srgbClr val="63457F"/>
      </a:accent2>
      <a:accent3>
        <a:srgbClr val="255775"/>
      </a:accent3>
      <a:accent4>
        <a:srgbClr val="A47C0C"/>
      </a:accent4>
      <a:accent5>
        <a:srgbClr val="39378D"/>
      </a:accent5>
      <a:accent6>
        <a:srgbClr val="680039"/>
      </a:accent6>
      <a:hlink>
        <a:srgbClr val="0000FF"/>
      </a:hlink>
      <a:folHlink>
        <a:srgbClr val="800080"/>
      </a:folHlink>
    </a:clrScheme>
    <a:fontScheme name="Symphony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aramond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ymphon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75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0000"/>
                <a:satMod val="115000"/>
              </a:schemeClr>
            </a:gs>
            <a:gs pos="100000">
              <a:schemeClr val="phClr">
                <a:tint val="80000"/>
                <a:shade val="100000"/>
                <a:alpha val="85000"/>
                <a:satMod val="25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25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3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25400" h="0" prst="convex"/>
          </a:sp3d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63500" h="25400" prst="convex"/>
          </a:sp3d>
        </a:effectStyle>
      </a:effectStyleLst>
      <a:bgFillStyleLst>
        <a:solidFill>
          <a:schemeClr val="phClr">
            <a:shade val="95000"/>
            <a:satMod val="11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250000"/>
              </a:schemeClr>
              <a:schemeClr val="phClr">
                <a:tint val="8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250000"/>
              </a:schemeClr>
              <a:schemeClr val="phClr">
                <a:tint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Symphony</Template>
  <TotalTime>103</TotalTime>
  <Words>346</Words>
  <Application>Microsoft Office PowerPoint</Application>
  <PresentationFormat>On-screen Show (4:3)</PresentationFormat>
  <Paragraphs>48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Symphony</vt:lpstr>
      <vt:lpstr>PowerPoint Presentation</vt:lpstr>
      <vt:lpstr>ASAL KATA</vt:lpstr>
      <vt:lpstr>PENGERTIAN</vt:lpstr>
      <vt:lpstr>DEMOKRASI  PARLEMENTER</vt:lpstr>
      <vt:lpstr>PowerPoint Presentation</vt:lpstr>
      <vt:lpstr>DEMOKRASI  TERPIMPIN</vt:lpstr>
      <vt:lpstr>PowerPoint Presentation</vt:lpstr>
      <vt:lpstr>PowerPoint Presentation</vt:lpstr>
      <vt:lpstr>PowerPoint Presentation</vt:lpstr>
      <vt:lpstr>NILAI  DEMOKRASI Henry B. Mayo</vt:lpstr>
      <vt:lpstr>PowerPoint Presentation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Dewi Kurniasih</dc:title>
  <dc:creator>Valued Acer Customer</dc:creator>
  <cp:lastModifiedBy>Netbook01</cp:lastModifiedBy>
  <cp:revision>13</cp:revision>
  <dcterms:created xsi:type="dcterms:W3CDTF">2011-10-17T19:58:50Z</dcterms:created>
  <dcterms:modified xsi:type="dcterms:W3CDTF">2012-04-09T00:54:49Z</dcterms:modified>
</cp:coreProperties>
</file>