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A6B4B-4D82-4D2D-87F0-0640230D4178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DA8A7-F321-4367-95E7-93DC95982B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929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DA8A7-F321-4367-95E7-93DC95982BE2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165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F2FA85A-378C-4476-8876-B0CF79BECC30}" type="datetimeFigureOut">
              <a:rPr lang="id-ID" smtClean="0"/>
              <a:t>04/04/2012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2B3447-F8A1-4873-BA6B-8613CE413FCB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6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Pemanggilan fungsi dan array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755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Require dan include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id-ID" dirty="0" smtClean="0"/>
              <a:t>Fungsi diatas adalah fungsi dimana untuk memanggil file dan membaca isi dari file yang berbeda dalam satu direktori.</a:t>
            </a:r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59429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Beri nama dengan contoh.php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&lt;html&gt;</a:t>
            </a:r>
          </a:p>
          <a:p>
            <a:pPr marL="0" indent="0">
              <a:buNone/>
            </a:pPr>
            <a:r>
              <a:rPr lang="id-ID" dirty="0" smtClean="0"/>
              <a:t>&lt;head&gt;</a:t>
            </a:r>
          </a:p>
          <a:p>
            <a:pPr marL="0" indent="0">
              <a:buNone/>
            </a:pPr>
            <a:r>
              <a:rPr lang="id-ID" dirty="0" smtClean="0"/>
              <a:t>&lt;/head&gt;</a:t>
            </a:r>
          </a:p>
          <a:p>
            <a:pPr marL="0" indent="0">
              <a:buNone/>
            </a:pPr>
            <a:r>
              <a:rPr lang="id-ID" dirty="0" smtClean="0"/>
              <a:t>&lt;body&gt;</a:t>
            </a:r>
          </a:p>
          <a:p>
            <a:pPr marL="0" indent="0">
              <a:buNone/>
            </a:pPr>
            <a:r>
              <a:rPr lang="id-ID" dirty="0" smtClean="0"/>
              <a:t>&lt;?php</a:t>
            </a:r>
          </a:p>
          <a:p>
            <a:pPr marL="0" indent="0">
              <a:buNone/>
            </a:pPr>
            <a:r>
              <a:rPr lang="id-ID" dirty="0" smtClean="0"/>
              <a:t>echo("------------------------&lt;br&gt;");</a:t>
            </a:r>
          </a:p>
          <a:p>
            <a:pPr marL="0" indent="0">
              <a:buNone/>
            </a:pPr>
            <a:r>
              <a:rPr lang="id-ID" dirty="0" smtClean="0"/>
              <a:t>echo(" Andris&lt;br&gt; ");</a:t>
            </a:r>
          </a:p>
          <a:p>
            <a:pPr marL="0" indent="0">
              <a:buNone/>
            </a:pPr>
            <a:r>
              <a:rPr lang="id-ID" dirty="0" smtClean="0"/>
              <a:t>echo(" Sistem Informasi&lt;br&gt;");</a:t>
            </a:r>
          </a:p>
          <a:p>
            <a:pPr marL="0" indent="0">
              <a:buNone/>
            </a:pPr>
            <a:r>
              <a:rPr lang="id-ID" dirty="0" smtClean="0"/>
              <a:t>echo("------------------------&lt;br&gt;");</a:t>
            </a:r>
          </a:p>
          <a:p>
            <a:pPr marL="0" indent="0">
              <a:buNone/>
            </a:pPr>
            <a:r>
              <a:rPr lang="id-ID" dirty="0" smtClean="0"/>
              <a:t>?&gt;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&lt;/body&gt;</a:t>
            </a:r>
          </a:p>
          <a:p>
            <a:pPr marL="0" indent="0">
              <a:buNone/>
            </a:pPr>
            <a:r>
              <a:rPr lang="id-ID" dirty="0" smtClean="0"/>
              <a:t>&lt;/html&gt;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811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pemanggilannya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for($</a:t>
            </a:r>
            <a:r>
              <a:rPr lang="en-US" dirty="0" err="1" smtClean="0"/>
              <a:t>i</a:t>
            </a:r>
            <a:r>
              <a:rPr lang="en-US" dirty="0" smtClean="0"/>
              <a:t>=1; $</a:t>
            </a:r>
            <a:r>
              <a:rPr lang="en-US" dirty="0" err="1" smtClean="0"/>
              <a:t>i</a:t>
            </a:r>
            <a:r>
              <a:rPr lang="en-US" dirty="0" smtClean="0"/>
              <a:t>&lt;=5;$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require("</a:t>
            </a:r>
            <a:r>
              <a:rPr lang="en-US" dirty="0" err="1" smtClean="0"/>
              <a:t>contoh.php</a:t>
            </a:r>
            <a:r>
              <a:rPr lang="en-US" dirty="0" smtClean="0"/>
              <a:t>");</a:t>
            </a:r>
            <a:r>
              <a:rPr lang="id-ID" dirty="0" smtClean="0"/>
              <a:t>// cara panggil boleh pakai require ataupun include)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echo("&lt;BR&gt;");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?&gt;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4327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Array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Array merupakan suatu variabel yang mempunyai atau menampung banyak nilai, biasanya yang kita kenal satu variabel menyimpan satu nilai.</a:t>
            </a:r>
          </a:p>
          <a:p>
            <a:r>
              <a:rPr lang="id-ID" dirty="0" smtClean="0"/>
              <a:t>Indeks selalu dimulai dengan indeks 0 dan seterusnya.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024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Cara pendefinisian array indeks numerik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Salah satu contohnya misalkan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$namabarang=array(‘kaos’,’kemeja’,’jeans’);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$namabarang[0]=‘kaos’;</a:t>
            </a:r>
          </a:p>
          <a:p>
            <a:pPr marL="0" indent="0">
              <a:buNone/>
            </a:pPr>
            <a:r>
              <a:rPr lang="id-ID" dirty="0" smtClean="0"/>
              <a:t>      $namabarang[1]=‘kemeja’;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$namabarang[2]=‘jeans’;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$namabarang[ ]=‘kaos’;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$namabarang[ ]=‘kemeja’;</a:t>
            </a:r>
          </a:p>
          <a:p>
            <a:pPr marL="0" indent="0">
              <a:buNone/>
            </a:pPr>
            <a:r>
              <a:rPr lang="id-ID" dirty="0" smtClean="0"/>
              <a:t>      $namabarang[ ]=‘jeans’;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389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mengakses nilai array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echo($namabarang[0]." ". $namabarang[1]." " .$namabarang[2]);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Menggunakan for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r>
              <a:rPr lang="nn-NO" dirty="0" smtClean="0"/>
              <a:t>for($i=0;$i&lt;=2;$i++)</a:t>
            </a:r>
          </a:p>
          <a:p>
            <a:pPr marL="0" indent="0">
              <a:buNone/>
            </a:pPr>
            <a:r>
              <a:rPr lang="id-ID" dirty="0" smtClean="0"/>
              <a:t>      </a:t>
            </a:r>
            <a:r>
              <a:rPr lang="nn-NO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      </a:t>
            </a:r>
            <a:r>
              <a:rPr lang="nn-NO" dirty="0" smtClean="0"/>
              <a:t>echo("$namabarang[$i]&lt;br&gt;");</a:t>
            </a:r>
          </a:p>
          <a:p>
            <a:pPr marL="0" indent="0">
              <a:buNone/>
            </a:pPr>
            <a:r>
              <a:rPr lang="id-ID" dirty="0" smtClean="0"/>
              <a:t>       </a:t>
            </a:r>
            <a:r>
              <a:rPr lang="nn-NO" dirty="0" smtClean="0"/>
              <a:t>}</a:t>
            </a:r>
            <a:endParaRPr lang="id-ID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Menggunkan foreach</a:t>
            </a:r>
          </a:p>
          <a:p>
            <a:pPr marL="0" indent="0">
              <a:buNone/>
            </a:pPr>
            <a:r>
              <a:rPr lang="id-ID" dirty="0" smtClean="0"/>
              <a:t>      </a:t>
            </a: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/>
              <a:t>(ekspresi1 as </a:t>
            </a:r>
            <a:r>
              <a:rPr lang="en-US" dirty="0" smtClean="0"/>
              <a:t>eskpresi2 </a:t>
            </a:r>
            <a:r>
              <a:rPr lang="en-US" dirty="0"/>
              <a:t>=&gt; </a:t>
            </a:r>
            <a:r>
              <a:rPr lang="en-US" dirty="0" smtClean="0"/>
              <a:t> </a:t>
            </a:r>
            <a:r>
              <a:rPr lang="en-US" dirty="0"/>
              <a:t>ekspresi3) {</a:t>
            </a:r>
          </a:p>
          <a:p>
            <a:pPr marL="0" indent="0">
              <a:buNone/>
            </a:pPr>
            <a:r>
              <a:rPr lang="id-ID" dirty="0" smtClean="0"/>
              <a:t>      // </a:t>
            </a:r>
            <a:r>
              <a:rPr lang="id-ID" dirty="0"/>
              <a:t>kode yang akan dieksekusi</a:t>
            </a:r>
          </a:p>
          <a:p>
            <a:pPr marL="0" indent="0">
              <a:buNone/>
            </a:pPr>
            <a:r>
              <a:rPr lang="id-ID" dirty="0" smtClean="0"/>
              <a:t>      }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foreach($namabarang as $indeks=&gt;$hasil){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echo “$indeks=$hasil”; }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846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Array dengan indeks string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Didalam indeks string kita dapat mendefinisikan indeksnya dengan string sesuai keinginan kita.</a:t>
            </a:r>
          </a:p>
          <a:p>
            <a:pPr marL="0" indent="0">
              <a:buNone/>
            </a:pPr>
            <a:r>
              <a:rPr lang="id-ID" dirty="0" smtClean="0"/>
              <a:t>Cara pendefinisian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$namabarang=array(‘ks’=&gt;’kaos’,’ka’=&gt;’kemeja’,’js’=&gt;’jeans’);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$namabarang=array(‘ks’=&gt;’kaos’);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$namabarang=array(‘ka’=&gt;’kemeja’);</a:t>
            </a:r>
          </a:p>
          <a:p>
            <a:pPr marL="0" indent="0">
              <a:buNone/>
            </a:pPr>
            <a:r>
              <a:rPr lang="id-ID" dirty="0" smtClean="0"/>
              <a:t>      $namabarang=array(‘js’=&gt;’jeans’);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$namabarang[‘ks’]=’kaos’;</a:t>
            </a:r>
          </a:p>
          <a:p>
            <a:pPr marL="0" indent="0">
              <a:buNone/>
            </a:pPr>
            <a:r>
              <a:rPr lang="id-ID" dirty="0" smtClean="0"/>
              <a:t>       $namabarang[‘ka’]=’kemeja’;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$namabarang[‘js’]=’jeans’;</a:t>
            </a:r>
          </a:p>
          <a:p>
            <a:pPr marL="514350" indent="-514350">
              <a:buFont typeface="+mj-lt"/>
              <a:buAutoNum type="arabicPeriod" startAt="3"/>
            </a:pPr>
            <a:endParaRPr lang="id-ID" dirty="0" smtClean="0"/>
          </a:p>
          <a:p>
            <a:pPr marL="514350" indent="-514350">
              <a:buFont typeface="+mj-lt"/>
              <a:buAutoNum type="arabicPeriod" startAt="3"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508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Mengakses nilai array string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echo $produk['stc'] . ' ' . $produk['ks'] . ' ' . $produk['jkt'];</a:t>
            </a:r>
          </a:p>
          <a:p>
            <a:pPr marL="354013" indent="-354013">
              <a:buNone/>
            </a:pPr>
            <a:r>
              <a:rPr lang="id-ID" dirty="0" smtClean="0"/>
              <a:t>    atau echo </a:t>
            </a:r>
            <a:r>
              <a:rPr lang="id-ID" dirty="0"/>
              <a:t>“{$produk['stc']} {$produk['ks'} </a:t>
            </a:r>
            <a:r>
              <a:rPr lang="id-ID" dirty="0" smtClean="0"/>
              <a:t> {$produk</a:t>
            </a:r>
            <a:r>
              <a:rPr lang="id-ID" dirty="0"/>
              <a:t>['jkt</a:t>
            </a:r>
            <a:r>
              <a:rPr lang="id-ID" dirty="0" smtClean="0"/>
              <a:t>']}”;</a:t>
            </a:r>
          </a:p>
          <a:p>
            <a:r>
              <a:rPr lang="en-US" dirty="0" err="1"/>
              <a:t>foreach</a:t>
            </a:r>
            <a:r>
              <a:rPr lang="en-US" dirty="0"/>
              <a:t> ($</a:t>
            </a:r>
            <a:r>
              <a:rPr lang="en-US" dirty="0" err="1"/>
              <a:t>produk</a:t>
            </a:r>
            <a:r>
              <a:rPr lang="en-US" dirty="0"/>
              <a:t> as $index =&gt; $</a:t>
            </a:r>
            <a:r>
              <a:rPr lang="en-US" dirty="0" err="1"/>
              <a:t>prd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id-ID" smtClean="0"/>
              <a:t>    echo </a:t>
            </a:r>
            <a:r>
              <a:rPr lang="id-ID" dirty="0"/>
              <a:t>“$index :: $prd&lt;br /&gt;”;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064781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1657</TotalTime>
  <Words>426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Pertemuan 6</vt:lpstr>
      <vt:lpstr>Require dan include</vt:lpstr>
      <vt:lpstr>Beri nama dengan contoh.php</vt:lpstr>
      <vt:lpstr>Cara pemanggilannya </vt:lpstr>
      <vt:lpstr>Array </vt:lpstr>
      <vt:lpstr>Cara pendefinisian array indeks numerik </vt:lpstr>
      <vt:lpstr>Cara mengakses nilai array</vt:lpstr>
      <vt:lpstr>Array dengan indeks string</vt:lpstr>
      <vt:lpstr>Mengakses nilai array string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User</dc:creator>
  <cp:lastModifiedBy>User</cp:lastModifiedBy>
  <cp:revision>12</cp:revision>
  <dcterms:created xsi:type="dcterms:W3CDTF">2012-04-01T17:23:14Z</dcterms:created>
  <dcterms:modified xsi:type="dcterms:W3CDTF">2012-04-05T05:40:05Z</dcterms:modified>
</cp:coreProperties>
</file>