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5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218202-ABB7-4908-A7D2-9B43087BC33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2C4333-1F65-4EC1-9882-4D5A65DA7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Gutenberg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0"/>
            <a:ext cx="7406640" cy="990600"/>
          </a:xfrm>
        </p:spPr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6019800" y="2743200"/>
            <a:ext cx="2286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0" y="1524000"/>
            <a:ext cx="3429000" cy="3505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2971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1828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EKONOMIS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GRAFIS</a:t>
            </a:r>
            <a:r>
              <a:rPr lang="en-US" dirty="0" smtClean="0"/>
              <a:t>, BENDA </a:t>
            </a:r>
            <a:r>
              <a:rPr lang="en-US" dirty="0" err="1" smtClean="0"/>
              <a:t>PRODUK</a:t>
            </a:r>
            <a:r>
              <a:rPr lang="en-US" dirty="0" smtClean="0"/>
              <a:t>, DLL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429000"/>
            <a:ext cx="2971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3505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ARTIFAK</a:t>
            </a:r>
            <a:r>
              <a:rPr lang="en-US" dirty="0" smtClean="0"/>
              <a:t>, DLL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019800" y="11430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1219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971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TINJAUAN</a:t>
            </a:r>
            <a:endParaRPr lang="en-US" sz="2400" dirty="0" smtClean="0"/>
          </a:p>
          <a:p>
            <a:pPr algn="ctr"/>
            <a:r>
              <a:rPr lang="en-US" sz="2400" dirty="0" err="1" smtClean="0"/>
              <a:t>DESAIN</a:t>
            </a:r>
            <a:endParaRPr lang="en-US" sz="2400" dirty="0"/>
          </a:p>
        </p:txBody>
      </p:sp>
      <p:sp>
        <p:nvSpPr>
          <p:cNvPr id="15" name="Down Arrow 14"/>
          <p:cNvSpPr/>
          <p:nvPr/>
        </p:nvSpPr>
        <p:spPr>
          <a:xfrm rot="5400000">
            <a:off x="5181600" y="2971800"/>
            <a:ext cx="457200" cy="762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010400" y="1828800"/>
            <a:ext cx="228600" cy="762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9800" y="5105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 flipV="1">
            <a:off x="7010400" y="4191000"/>
            <a:ext cx="228600" cy="838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943600" y="51816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198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00200" y="60960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57400" y="914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HISTORIS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498080" cy="289560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rekonstruksi</a:t>
            </a:r>
            <a:r>
              <a:rPr lang="en-US" dirty="0" smtClean="0"/>
              <a:t> 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dikonstruksi</a:t>
            </a:r>
            <a:r>
              <a:rPr lang="en-US" dirty="0" smtClean="0"/>
              <a:t>?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, </a:t>
            </a:r>
            <a:r>
              <a:rPr lang="en-US" dirty="0" err="1" smtClean="0"/>
              <a:t>dikatakan</a:t>
            </a:r>
            <a:r>
              <a:rPr lang="en-US" dirty="0" smtClean="0"/>
              <a:t>, </a:t>
            </a:r>
            <a:r>
              <a:rPr lang="en-US" dirty="0" err="1" smtClean="0"/>
              <a:t>dikerjakan</a:t>
            </a:r>
            <a:r>
              <a:rPr lang="en-US" dirty="0" smtClean="0"/>
              <a:t>,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/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371600" y="5334000"/>
            <a:ext cx="7239000" cy="5334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57912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DIAKRONIS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67000" y="4648200"/>
            <a:ext cx="838200" cy="12954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41910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SINKRONIS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81400" y="51054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    E    J    A    R     A    H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0" y="16764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SINKRONIS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synchronus</a:t>
            </a:r>
            <a:r>
              <a:rPr lang="en-US" sz="2400" dirty="0" smtClean="0"/>
              <a:t> - </a:t>
            </a:r>
            <a:r>
              <a:rPr lang="en-US" sz="2400" dirty="0" err="1" smtClean="0"/>
              <a:t>bhs</a:t>
            </a:r>
            <a:r>
              <a:rPr lang="en-US" sz="2400" dirty="0" smtClean="0"/>
              <a:t> </a:t>
            </a:r>
            <a:r>
              <a:rPr lang="en-US" sz="2400" dirty="0" err="1" smtClean="0"/>
              <a:t>Yunani</a:t>
            </a:r>
            <a:r>
              <a:rPr lang="en-US" sz="2400" dirty="0" smtClean="0"/>
              <a:t>:  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bersamaan</a:t>
            </a:r>
            <a:r>
              <a:rPr lang="en-US" sz="2400" dirty="0" smtClean="0"/>
              <a:t>):</a:t>
            </a:r>
            <a:r>
              <a:rPr lang="en-US" sz="2400" dirty="0" smtClean="0"/>
              <a:t>  </a:t>
            </a:r>
            <a:r>
              <a:rPr lang="en-US" sz="2400" dirty="0" err="1" smtClean="0"/>
              <a:t>Pembahasan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DIAKRONIS</a:t>
            </a:r>
            <a:r>
              <a:rPr lang="en-US" sz="2400" dirty="0" smtClean="0"/>
              <a:t> (</a:t>
            </a:r>
            <a:r>
              <a:rPr lang="en-US" sz="2400" dirty="0" err="1" smtClean="0"/>
              <a:t>diachronus</a:t>
            </a:r>
            <a:r>
              <a:rPr lang="en-US" sz="2400" dirty="0" smtClean="0"/>
              <a:t> – </a:t>
            </a:r>
            <a:r>
              <a:rPr lang="en-US" sz="2400" dirty="0" err="1" smtClean="0"/>
              <a:t>bhs</a:t>
            </a:r>
            <a:r>
              <a:rPr lang="en-US" sz="2400" dirty="0" smtClean="0"/>
              <a:t> </a:t>
            </a:r>
            <a:r>
              <a:rPr lang="en-US" sz="2400" dirty="0" err="1" smtClean="0"/>
              <a:t>Yunani</a:t>
            </a:r>
            <a:r>
              <a:rPr lang="en-US" sz="2400" dirty="0" smtClean="0"/>
              <a:t>: </a:t>
            </a:r>
            <a:r>
              <a:rPr lang="en-US" sz="2400" dirty="0" err="1" smtClean="0"/>
              <a:t>melampaui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): </a:t>
            </a:r>
            <a:r>
              <a:rPr lang="en-US" sz="2400" dirty="0" err="1" smtClean="0"/>
              <a:t>Pembahasan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turutan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98080" cy="480060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terinci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2667000"/>
            <a:ext cx="220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PERKEMBANGAN</a:t>
            </a:r>
            <a:endParaRPr lang="en-US" sz="2000" dirty="0" smtClean="0"/>
          </a:p>
          <a:p>
            <a:r>
              <a:rPr lang="en-US" sz="2000" dirty="0" err="1" smtClean="0">
                <a:solidFill>
                  <a:srgbClr val="FFC000"/>
                </a:solidFill>
              </a:rPr>
              <a:t>Berkembang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dari</a:t>
            </a:r>
            <a:r>
              <a:rPr lang="en-US" sz="2000" dirty="0" smtClean="0">
                <a:solidFill>
                  <a:srgbClr val="FFC000"/>
                </a:solidFill>
              </a:rPr>
              <a:t>  </a:t>
            </a:r>
            <a:r>
              <a:rPr lang="en-US" sz="2000" dirty="0" err="1" smtClean="0">
                <a:solidFill>
                  <a:srgbClr val="FFC000"/>
                </a:solidFill>
              </a:rPr>
              <a:t>bentuk</a:t>
            </a:r>
            <a:r>
              <a:rPr lang="en-US" sz="2000" dirty="0" smtClean="0">
                <a:solidFill>
                  <a:srgbClr val="FFC000"/>
                </a:solidFill>
              </a:rPr>
              <a:t> yang </a:t>
            </a:r>
            <a:r>
              <a:rPr lang="en-US" sz="2000" dirty="0" err="1" smtClean="0">
                <a:solidFill>
                  <a:srgbClr val="FFC000"/>
                </a:solidFill>
              </a:rPr>
              <a:t>sederhana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ke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lebih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kompleks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743200"/>
            <a:ext cx="2514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KESINAMBUNGAN</a:t>
            </a:r>
            <a:endParaRPr lang="en-US" sz="2000" dirty="0" smtClean="0"/>
          </a:p>
          <a:p>
            <a:r>
              <a:rPr lang="en-US" sz="2000" dirty="0" err="1" smtClean="0">
                <a:solidFill>
                  <a:srgbClr val="FFC000"/>
                </a:solidFill>
              </a:rPr>
              <a:t>Melanjutkan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atau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mengadopsi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sesutu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dari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sebelumnya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800600"/>
            <a:ext cx="2362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PENGULANGAN</a:t>
            </a:r>
            <a:endParaRPr lang="en-US" sz="2000" dirty="0" smtClean="0"/>
          </a:p>
          <a:p>
            <a:r>
              <a:rPr lang="en-US" sz="2000" dirty="0" err="1" smtClean="0">
                <a:solidFill>
                  <a:srgbClr val="FFC000"/>
                </a:solidFill>
              </a:rPr>
              <a:t>Peristiwa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yg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pernah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terjadi</a:t>
            </a:r>
            <a:r>
              <a:rPr lang="en-US" sz="2000" dirty="0" smtClean="0">
                <a:solidFill>
                  <a:srgbClr val="FFC000"/>
                </a:solidFill>
              </a:rPr>
              <a:t>  </a:t>
            </a:r>
            <a:r>
              <a:rPr lang="en-US" sz="2000" dirty="0" err="1" smtClean="0">
                <a:solidFill>
                  <a:srgbClr val="FFC000"/>
                </a:solidFill>
              </a:rPr>
              <a:t>di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masa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lalu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terjadi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kembali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4800600"/>
            <a:ext cx="236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PERUBAHAN</a:t>
            </a:r>
            <a:endParaRPr lang="en-US" sz="2000" dirty="0" smtClean="0"/>
          </a:p>
          <a:p>
            <a:r>
              <a:rPr lang="en-US" sz="2000" dirty="0" err="1" smtClean="0">
                <a:solidFill>
                  <a:srgbClr val="FFC000"/>
                </a:solidFill>
              </a:rPr>
              <a:t>Pergeseran</a:t>
            </a:r>
            <a:r>
              <a:rPr lang="en-US" sz="2000" dirty="0" smtClean="0">
                <a:solidFill>
                  <a:srgbClr val="FFC000"/>
                </a:solidFill>
              </a:rPr>
              <a:t> / </a:t>
            </a:r>
            <a:r>
              <a:rPr lang="en-US" sz="2000" dirty="0" err="1" smtClean="0">
                <a:solidFill>
                  <a:srgbClr val="FFC000"/>
                </a:solidFill>
              </a:rPr>
              <a:t>perkembangan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besar-besaran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dlm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waktu</a:t>
            </a:r>
            <a:r>
              <a:rPr lang="en-US" sz="2000" dirty="0" smtClean="0">
                <a:solidFill>
                  <a:srgbClr val="FFC000"/>
                </a:solidFill>
              </a:rPr>
              <a:t>  </a:t>
            </a:r>
            <a:r>
              <a:rPr lang="en-US" sz="2000" dirty="0" err="1" smtClean="0">
                <a:solidFill>
                  <a:srgbClr val="FFC000"/>
                </a:solidFill>
              </a:rPr>
              <a:t>relatif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singkat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1066800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 </a:t>
            </a:r>
            <a:r>
              <a:rPr lang="en-US" sz="2400" dirty="0" err="1" smtClean="0"/>
              <a:t>TERTENTU</a:t>
            </a:r>
            <a:endParaRPr lang="en-US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362200" y="2057400"/>
            <a:ext cx="9144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552700" y="2857500"/>
            <a:ext cx="24384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886200" y="3048000"/>
            <a:ext cx="25908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19800" y="2057400"/>
            <a:ext cx="10668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PRASEJARAH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Paleolitikum</a:t>
            </a:r>
            <a:r>
              <a:rPr lang="en-US" dirty="0" smtClean="0"/>
              <a:t> (35.000-4000 SM),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prasejarah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benua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melukis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gua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:  ritual magi (</a:t>
            </a:r>
            <a:r>
              <a:rPr lang="en-US" dirty="0" err="1" smtClean="0"/>
              <a:t>pemujaan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Situs</a:t>
            </a:r>
            <a:r>
              <a:rPr lang="en-US" dirty="0" smtClean="0"/>
              <a:t>: Lascaux (</a:t>
            </a:r>
            <a:r>
              <a:rPr lang="en-US" dirty="0" err="1" smtClean="0"/>
              <a:t>Perancis</a:t>
            </a:r>
            <a:r>
              <a:rPr lang="en-US" dirty="0" smtClean="0"/>
              <a:t> Selatan), Altamira (</a:t>
            </a:r>
            <a:r>
              <a:rPr lang="en-US" dirty="0" err="1" smtClean="0"/>
              <a:t>Spanyol</a:t>
            </a:r>
            <a:r>
              <a:rPr lang="en-US" dirty="0" smtClean="0"/>
              <a:t>), </a:t>
            </a:r>
            <a:r>
              <a:rPr lang="en-US" dirty="0" err="1" smtClean="0"/>
              <a:t>Gua</a:t>
            </a:r>
            <a:r>
              <a:rPr lang="en-US" dirty="0" smtClean="0"/>
              <a:t> </a:t>
            </a:r>
            <a:r>
              <a:rPr lang="en-US" dirty="0" err="1" smtClean="0"/>
              <a:t>Tewet</a:t>
            </a:r>
            <a:r>
              <a:rPr lang="en-US" dirty="0" smtClean="0"/>
              <a:t>,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Marang</a:t>
            </a:r>
            <a:r>
              <a:rPr lang="en-US" dirty="0" smtClean="0"/>
              <a:t> (Kalimantan </a:t>
            </a:r>
            <a:r>
              <a:rPr lang="en-US" dirty="0" err="1" smtClean="0"/>
              <a:t>Timur</a:t>
            </a:r>
            <a:r>
              <a:rPr lang="en-US" dirty="0" smtClean="0"/>
              <a:t>- Indonesia),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Lukisan-lukisan</a:t>
            </a:r>
            <a:r>
              <a:rPr lang="en-US" dirty="0" smtClean="0"/>
              <a:t> </a:t>
            </a:r>
            <a:r>
              <a:rPr lang="en-US" dirty="0" err="1" smtClean="0"/>
              <a:t>gua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>
            <a:hlinkClick r:id="rId2" tooltip=" "/>
          </p:cNvPr>
          <p:cNvSpPr>
            <a:spLocks noChangeArrowheads="1"/>
          </p:cNvSpPr>
          <p:nvPr/>
        </p:nvSpPr>
        <p:spPr bwMode="auto">
          <a:xfrm>
            <a:off x="3500438" y="205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8681" name="Picture 9" descr="D:\DATA_DATA\TAUFAN\TUGAS S2\PENELITIAN DESAIN\timelines.jpg"/>
          <p:cNvPicPr>
            <a:picLocks noChangeAspect="1" noChangeArrowheads="1"/>
          </p:cNvPicPr>
          <p:nvPr/>
        </p:nvPicPr>
        <p:blipFill>
          <a:blip r:embed="rId3"/>
          <a:srcRect l="4167" r="5833" b="45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370</TotalTime>
  <Words>265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PENGERTIAN SEJARAH</vt:lpstr>
      <vt:lpstr>Slide 2</vt:lpstr>
      <vt:lpstr>PENGERTIAN SEJARAH</vt:lpstr>
      <vt:lpstr>PEMBAHASAN SEJARAH</vt:lpstr>
      <vt:lpstr>PEMAHAMAN TENTANG  ILMU SEJARAH </vt:lpstr>
      <vt:lpstr>Slide 6</vt:lpstr>
      <vt:lpstr>KOMUNIKASI VISUAL PADA MASA PRASEJARAH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TINJAUAN HISTORIS</dc:title>
  <dc:creator>axioo</dc:creator>
  <cp:lastModifiedBy>axioo</cp:lastModifiedBy>
  <cp:revision>16</cp:revision>
  <dcterms:created xsi:type="dcterms:W3CDTF">2010-09-30T13:18:53Z</dcterms:created>
  <dcterms:modified xsi:type="dcterms:W3CDTF">2011-02-21T05:17:30Z</dcterms:modified>
</cp:coreProperties>
</file>