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CD50-AF8B-4AE8-9C03-B48C71618064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5474-BDE8-40B3-83FA-69E2F847DE86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fi-FI" sz="4700" dirty="0">
                <a:latin typeface="Bauhaus 93" pitchFamily="82" charset="0"/>
              </a:rPr>
              <a:t>MEWIRAUSAHAKAN </a:t>
            </a:r>
            <a:r>
              <a:rPr lang="fi-FI" sz="4700" dirty="0" smtClean="0">
                <a:latin typeface="Bauhaus 93" pitchFamily="82" charset="0"/>
              </a:rPr>
              <a:t>BIROKRASI</a:t>
            </a:r>
            <a:br>
              <a:rPr lang="fi-FI" sz="4700" dirty="0" smtClean="0">
                <a:latin typeface="Bauhaus 93" pitchFamily="82" charset="0"/>
              </a:rPr>
            </a:br>
            <a:r>
              <a:rPr lang="fi-FI" sz="4800" i="1" dirty="0"/>
              <a:t>Reinfenting </a:t>
            </a:r>
            <a:r>
              <a:rPr lang="fi-FI" sz="4800" i="1" dirty="0" smtClean="0"/>
              <a:t>Government</a:t>
            </a:r>
            <a:br>
              <a:rPr lang="fi-FI" sz="4800" i="1" dirty="0" smtClean="0"/>
            </a:br>
            <a:r>
              <a:rPr lang="fi-FI" sz="4700" dirty="0" smtClean="0">
                <a:latin typeface="Bauhaus 93" pitchFamily="82" charset="0"/>
              </a:rPr>
              <a:t> </a:t>
            </a:r>
            <a:r>
              <a:rPr lang="en-US" sz="4700" dirty="0">
                <a:latin typeface="Bauhaus 93" pitchFamily="82" charset="0"/>
              </a:rPr>
              <a:t/>
            </a:r>
            <a:br>
              <a:rPr lang="en-US" sz="4700" dirty="0">
                <a:latin typeface="Bauhaus 93" pitchFamily="82" charset="0"/>
              </a:rPr>
            </a:br>
            <a:r>
              <a:rPr lang="fi-FI" sz="5400" dirty="0">
                <a:latin typeface="Freestyle Script" pitchFamily="66" charset="0"/>
              </a:rPr>
              <a:t>Mentranformasi S</a:t>
            </a:r>
            <a:r>
              <a:rPr lang="fi-FI" sz="5400" dirty="0" smtClean="0">
                <a:latin typeface="Freestyle Script" pitchFamily="66" charset="0"/>
              </a:rPr>
              <a:t>emangat Wirausaha Melalui </a:t>
            </a:r>
            <a:r>
              <a:rPr lang="fi-FI" sz="5400" dirty="0">
                <a:latin typeface="Freestyle Script" pitchFamily="66" charset="0"/>
              </a:rPr>
              <a:t>P</a:t>
            </a:r>
            <a:r>
              <a:rPr lang="fi-FI" sz="5400" dirty="0" smtClean="0">
                <a:latin typeface="Freestyle Script" pitchFamily="66" charset="0"/>
              </a:rPr>
              <a:t>asar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fi-FI" sz="3600" dirty="0" smtClean="0"/>
              <a:t>David Osborn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304800"/>
            <a:ext cx="7125112" cy="2734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5400" dirty="0" smtClean="0">
                <a:latin typeface="Freestyle Script" pitchFamily="66" charset="0"/>
              </a:rPr>
              <a:t>1. </a:t>
            </a:r>
            <a:r>
              <a:rPr lang="en-US" sz="5400" dirty="0" smtClean="0">
                <a:latin typeface="Freestyle Script" pitchFamily="66" charset="0"/>
              </a:rPr>
              <a:t>PEMERINTAHAN </a:t>
            </a:r>
            <a:r>
              <a:rPr lang="en-US" sz="5400" dirty="0">
                <a:latin typeface="Freestyle Script" pitchFamily="66" charset="0"/>
              </a:rPr>
              <a:t>KATALIS; </a:t>
            </a:r>
            <a:r>
              <a:rPr lang="en-US" sz="6000" dirty="0" err="1">
                <a:latin typeface="Freestyle Script" pitchFamily="66" charset="0"/>
              </a:rPr>
              <a:t>Mengarahkan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ketimbang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mengayuh</a:t>
            </a:r>
            <a:endParaRPr lang="en-US" sz="6000" dirty="0">
              <a:latin typeface="Freestyle Script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819400"/>
            <a:ext cx="86868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5400" dirty="0" smtClean="0">
                <a:latin typeface="Freestyle Script" pitchFamily="66" charset="0"/>
              </a:rPr>
              <a:t>2.</a:t>
            </a:r>
            <a:r>
              <a:rPr lang="en-US" sz="5200" dirty="0" smtClean="0">
                <a:latin typeface="Freestyle Script" pitchFamily="66" charset="0"/>
              </a:rPr>
              <a:t>PEMERINTAHAN </a:t>
            </a:r>
            <a:r>
              <a:rPr lang="en-US" sz="5200" dirty="0">
                <a:latin typeface="Freestyle Script" pitchFamily="66" charset="0"/>
              </a:rPr>
              <a:t>MILIK MASYARAKAT</a:t>
            </a:r>
            <a:r>
              <a:rPr lang="en-US" sz="5400" dirty="0">
                <a:latin typeface="Freestyle Script" pitchFamily="66" charset="0"/>
              </a:rPr>
              <a:t>; </a:t>
            </a:r>
            <a:r>
              <a:rPr lang="en-US" sz="5400" dirty="0" smtClean="0">
                <a:latin typeface="Freestyle Script" pitchFamily="66" charset="0"/>
              </a:rPr>
              <a:t>    </a:t>
            </a:r>
          </a:p>
          <a:p>
            <a:pPr marL="0" indent="0">
              <a:buNone/>
            </a:pP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smtClean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Memberi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wewenang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ketimbang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melayani</a:t>
            </a:r>
            <a:endParaRPr lang="en-US" sz="60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6693" y="533400"/>
            <a:ext cx="8438707" cy="2734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400" dirty="0" smtClean="0">
                <a:latin typeface="Freestyle Script" pitchFamily="66" charset="0"/>
              </a:rPr>
              <a:t>3. </a:t>
            </a:r>
            <a:r>
              <a:rPr lang="en-US" sz="5400" dirty="0" smtClean="0">
                <a:latin typeface="Freestyle Script" pitchFamily="66" charset="0"/>
              </a:rPr>
              <a:t>PEMERINTAHAN </a:t>
            </a:r>
            <a:r>
              <a:rPr lang="en-US" sz="5400" dirty="0">
                <a:latin typeface="Freestyle Script" pitchFamily="66" charset="0"/>
              </a:rPr>
              <a:t>YANG KOMPETITIF; </a:t>
            </a:r>
            <a:r>
              <a:rPr lang="en-US" sz="5400" dirty="0" smtClean="0">
                <a:latin typeface="Freestyle Script" pitchFamily="66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latin typeface="Freestyle Script" pitchFamily="66" charset="0"/>
              </a:rPr>
              <a:t>   </a:t>
            </a:r>
            <a:r>
              <a:rPr lang="en-US" sz="6000" dirty="0" err="1" smtClean="0">
                <a:latin typeface="Freestyle Script" pitchFamily="66" charset="0"/>
              </a:rPr>
              <a:t>Menyuntikan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persaingan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kedalam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err="1">
                <a:latin typeface="Freestyle Script" pitchFamily="66" charset="0"/>
              </a:rPr>
              <a:t>pemberian</a:t>
            </a: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smtClean="0">
                <a:latin typeface="Freestyle Script" pitchFamily="66" charset="0"/>
              </a:rPr>
              <a:t>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Freestyle Script" pitchFamily="66" charset="0"/>
              </a:rPr>
              <a:t> </a:t>
            </a:r>
            <a:r>
              <a:rPr lang="en-US" sz="6000" dirty="0" smtClean="0">
                <a:latin typeface="Freestyle Script" pitchFamily="66" charset="0"/>
              </a:rPr>
              <a:t>  </a:t>
            </a:r>
            <a:r>
              <a:rPr lang="en-US" sz="6000" dirty="0" err="1" smtClean="0">
                <a:latin typeface="Freestyle Script" pitchFamily="66" charset="0"/>
              </a:rPr>
              <a:t>pelayanan</a:t>
            </a:r>
            <a:endParaRPr lang="en-US" sz="6000" dirty="0">
              <a:latin typeface="Freestyle Script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12793"/>
            <a:ext cx="8438707" cy="2734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600" dirty="0">
                <a:latin typeface="Freestyle Script" pitchFamily="66" charset="0"/>
              </a:rPr>
              <a:t>4</a:t>
            </a:r>
            <a:r>
              <a:rPr lang="fi-FI" sz="4600" dirty="0" smtClean="0">
                <a:latin typeface="Freestyle Script" pitchFamily="66" charset="0"/>
              </a:rPr>
              <a:t>. </a:t>
            </a:r>
            <a:r>
              <a:rPr lang="en-US" sz="4600" dirty="0">
                <a:latin typeface="Freestyle Script" pitchFamily="66" charset="0"/>
              </a:rPr>
              <a:t>PEMERINTAHAN YANG DIGERAKAN </a:t>
            </a:r>
            <a:endParaRPr lang="en-US" sz="46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Freestyle Script" pitchFamily="66" charset="0"/>
              </a:rPr>
              <a:t>  OLEH </a:t>
            </a:r>
            <a:r>
              <a:rPr lang="en-US" sz="4600" dirty="0">
                <a:latin typeface="Freestyle Script" pitchFamily="66" charset="0"/>
              </a:rPr>
              <a:t>MISI MENGUBAH ORGANISASI </a:t>
            </a:r>
            <a:endParaRPr lang="en-US" sz="46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Freestyle Script" pitchFamily="66" charset="0"/>
              </a:rPr>
              <a:t>  YANG </a:t>
            </a:r>
            <a:r>
              <a:rPr lang="en-US" sz="4600" dirty="0">
                <a:latin typeface="Freestyle Script" pitchFamily="66" charset="0"/>
              </a:rPr>
              <a:t>DIGERAKAN OLEH PERATURAN</a:t>
            </a:r>
            <a:endParaRPr lang="en-US" sz="46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" y="685800"/>
            <a:ext cx="9067800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400" dirty="0">
                <a:latin typeface="Freestyle Script" pitchFamily="66" charset="0"/>
              </a:rPr>
              <a:t>5</a:t>
            </a:r>
            <a:r>
              <a:rPr lang="fi-FI" sz="4400" dirty="0" smtClean="0">
                <a:latin typeface="Freestyle Script" pitchFamily="66" charset="0"/>
              </a:rPr>
              <a:t>. </a:t>
            </a:r>
            <a:r>
              <a:rPr lang="en-US" sz="4400" dirty="0">
                <a:latin typeface="Freestyle Script" pitchFamily="66" charset="0"/>
              </a:rPr>
              <a:t>PEMERINTAHAN YANG BERORIENTASI </a:t>
            </a:r>
            <a:r>
              <a:rPr lang="en-US" sz="4400" dirty="0" smtClean="0">
                <a:latin typeface="Freestyle Script" pitchFamily="66" charset="0"/>
              </a:rPr>
              <a:t>HASIL</a:t>
            </a:r>
            <a:r>
              <a:rPr lang="en-US" sz="4000" dirty="0" smtClean="0">
                <a:latin typeface="Freestyle Script" pitchFamily="66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Freestyle Script" pitchFamily="66" charset="0"/>
              </a:rPr>
              <a:t>   </a:t>
            </a:r>
            <a:r>
              <a:rPr lang="en-US" sz="4800" dirty="0" err="1" smtClean="0">
                <a:latin typeface="Freestyle Script" pitchFamily="66" charset="0"/>
              </a:rPr>
              <a:t>Membiayai</a:t>
            </a:r>
            <a:r>
              <a:rPr lang="en-US" sz="4800" dirty="0" smtClean="0">
                <a:latin typeface="Freestyle Script" pitchFamily="66" charset="0"/>
              </a:rPr>
              <a:t> </a:t>
            </a:r>
            <a:r>
              <a:rPr lang="en-US" sz="4800" dirty="0" err="1">
                <a:latin typeface="Freestyle Script" pitchFamily="66" charset="0"/>
              </a:rPr>
              <a:t>hasil</a:t>
            </a:r>
            <a:r>
              <a:rPr lang="en-US" sz="4800" dirty="0">
                <a:latin typeface="Freestyle Script" pitchFamily="66" charset="0"/>
              </a:rPr>
              <a:t> </a:t>
            </a:r>
            <a:r>
              <a:rPr lang="en-US" sz="4800" dirty="0" err="1">
                <a:latin typeface="Freestyle Script" pitchFamily="66" charset="0"/>
              </a:rPr>
              <a:t>bukan</a:t>
            </a:r>
            <a:r>
              <a:rPr lang="en-US" sz="4800" dirty="0">
                <a:latin typeface="Freestyle Script" pitchFamily="66" charset="0"/>
              </a:rPr>
              <a:t> </a:t>
            </a:r>
            <a:r>
              <a:rPr lang="en-US" sz="4800" dirty="0" err="1">
                <a:latin typeface="Freestyle Script" pitchFamily="66" charset="0"/>
              </a:rPr>
              <a:t>masukan</a:t>
            </a:r>
            <a:endParaRPr lang="en-US" sz="4800" dirty="0">
              <a:latin typeface="Freestyle Script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3893" y="3666202"/>
            <a:ext cx="7905307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4400" dirty="0" smtClean="0">
                <a:latin typeface="Freestyle Script" pitchFamily="66" charset="0"/>
              </a:rPr>
              <a:t>6. </a:t>
            </a:r>
            <a:r>
              <a:rPr lang="en-US" sz="4400" dirty="0">
                <a:latin typeface="Freestyle Script" pitchFamily="66" charset="0"/>
              </a:rPr>
              <a:t>PEMERINTAHAN BERORIENTASI </a:t>
            </a:r>
            <a:r>
              <a:rPr lang="en-US" sz="4400" dirty="0" smtClean="0">
                <a:latin typeface="Freestyle Script" pitchFamily="66" charset="0"/>
              </a:rPr>
              <a:t>  </a:t>
            </a:r>
          </a:p>
          <a:p>
            <a:pPr marL="0" indent="0">
              <a:buNone/>
            </a:pPr>
            <a:r>
              <a:rPr lang="en-US" sz="4400" dirty="0">
                <a:latin typeface="Freestyle Script" pitchFamily="66" charset="0"/>
              </a:rPr>
              <a:t> </a:t>
            </a:r>
            <a:r>
              <a:rPr lang="en-US" sz="4400" dirty="0" smtClean="0">
                <a:latin typeface="Freestyle Script" pitchFamily="66" charset="0"/>
              </a:rPr>
              <a:t>  MEMENUHI </a:t>
            </a:r>
            <a:r>
              <a:rPr lang="en-US" sz="4400" dirty="0">
                <a:latin typeface="Freestyle Script" pitchFamily="66" charset="0"/>
              </a:rPr>
              <a:t>KEBUTUHAN PELANGGAN </a:t>
            </a:r>
            <a:endParaRPr lang="en-US" sz="4400" dirty="0" smtClean="0">
              <a:latin typeface="Freestyle Script" pitchFamily="66" charset="0"/>
            </a:endParaRPr>
          </a:p>
          <a:p>
            <a:pPr marL="0" indent="0">
              <a:buNone/>
            </a:pPr>
            <a:r>
              <a:rPr lang="en-US" sz="4400" dirty="0">
                <a:latin typeface="Freestyle Script" pitchFamily="66" charset="0"/>
              </a:rPr>
              <a:t> </a:t>
            </a:r>
            <a:r>
              <a:rPr lang="en-US" sz="4400" dirty="0" smtClean="0">
                <a:latin typeface="Freestyle Script" pitchFamily="66" charset="0"/>
              </a:rPr>
              <a:t>  BUKAN </a:t>
            </a:r>
            <a:r>
              <a:rPr lang="en-US" sz="4400" dirty="0">
                <a:latin typeface="Freestyle Script" pitchFamily="66" charset="0"/>
              </a:rPr>
              <a:t>BIROKRASI</a:t>
            </a:r>
            <a:endParaRPr lang="en-US" sz="44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46802"/>
            <a:ext cx="8229600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400" dirty="0" smtClean="0">
                <a:latin typeface="Freestyle Script" pitchFamily="66" charset="0"/>
              </a:rPr>
              <a:t>7. </a:t>
            </a:r>
            <a:r>
              <a:rPr lang="en-US" sz="5400" dirty="0">
                <a:latin typeface="Freestyle Script" pitchFamily="66" charset="0"/>
              </a:rPr>
              <a:t>PEMERINTAHAN WIRAUSAHA; </a:t>
            </a:r>
            <a:endParaRPr lang="en-US" sz="54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smtClean="0">
                <a:latin typeface="Freestyle Script" pitchFamily="66" charset="0"/>
              </a:rPr>
              <a:t>  </a:t>
            </a:r>
            <a:r>
              <a:rPr lang="en-US" sz="5400" dirty="0" err="1" smtClean="0">
                <a:latin typeface="Freestyle Script" pitchFamily="66" charset="0"/>
              </a:rPr>
              <a:t>Menghasilkan</a:t>
            </a:r>
            <a:r>
              <a:rPr lang="en-US" sz="5400" dirty="0" smtClean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ketimbang</a:t>
            </a: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membelanjakan</a:t>
            </a:r>
            <a:endParaRPr lang="en-US" sz="5400" dirty="0">
              <a:latin typeface="Freestyle Script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666202"/>
            <a:ext cx="8077200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400" dirty="0" smtClean="0">
                <a:latin typeface="Freestyle Script" pitchFamily="66" charset="0"/>
              </a:rPr>
              <a:t>8. </a:t>
            </a:r>
            <a:r>
              <a:rPr lang="en-US" sz="5400" dirty="0">
                <a:latin typeface="Freestyle Script" pitchFamily="66" charset="0"/>
              </a:rPr>
              <a:t>PEMERINTAHAN ANTISIPATIF; </a:t>
            </a:r>
            <a:endParaRPr lang="en-US" sz="54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smtClean="0">
                <a:latin typeface="Freestyle Script" pitchFamily="66" charset="0"/>
              </a:rPr>
              <a:t>  </a:t>
            </a:r>
            <a:r>
              <a:rPr lang="en-US" sz="5400" dirty="0" err="1" smtClean="0">
                <a:latin typeface="Freestyle Script" pitchFamily="66" charset="0"/>
              </a:rPr>
              <a:t>Mencegah</a:t>
            </a:r>
            <a:r>
              <a:rPr lang="en-US" sz="5400" dirty="0" smtClean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daripada</a:t>
            </a: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mengobati</a:t>
            </a:r>
            <a:endParaRPr lang="en-US" sz="54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075402"/>
            <a:ext cx="8229600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400" dirty="0">
                <a:latin typeface="Freestyle Script" pitchFamily="66" charset="0"/>
              </a:rPr>
              <a:t>9</a:t>
            </a:r>
            <a:r>
              <a:rPr lang="fi-FI" sz="5400" dirty="0" smtClean="0">
                <a:latin typeface="Freestyle Script" pitchFamily="66" charset="0"/>
              </a:rPr>
              <a:t>. </a:t>
            </a:r>
            <a:r>
              <a:rPr lang="en-US" sz="5400" dirty="0">
                <a:latin typeface="Freestyle Script" pitchFamily="66" charset="0"/>
              </a:rPr>
              <a:t>PEMERINTAHAN WIRAUSAHA; </a:t>
            </a:r>
            <a:endParaRPr lang="en-US" sz="54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smtClean="0">
                <a:latin typeface="Freestyle Script" pitchFamily="66" charset="0"/>
              </a:rPr>
              <a:t>  </a:t>
            </a:r>
            <a:r>
              <a:rPr lang="en-US" sz="5400" dirty="0" err="1" smtClean="0">
                <a:latin typeface="Freestyle Script" pitchFamily="66" charset="0"/>
              </a:rPr>
              <a:t>Menghasilkan</a:t>
            </a:r>
            <a:r>
              <a:rPr lang="en-US" sz="5400" dirty="0" smtClean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ketimbang</a:t>
            </a:r>
            <a:r>
              <a:rPr lang="en-US" sz="5400" dirty="0">
                <a:latin typeface="Freestyle Script" pitchFamily="66" charset="0"/>
              </a:rPr>
              <a:t> </a:t>
            </a:r>
            <a:r>
              <a:rPr lang="en-US" sz="5400" dirty="0" err="1">
                <a:latin typeface="Freestyle Script" pitchFamily="66" charset="0"/>
              </a:rPr>
              <a:t>membelanjakan</a:t>
            </a:r>
            <a:endParaRPr lang="en-US" sz="5400" dirty="0">
              <a:latin typeface="Freestyle Script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818602"/>
            <a:ext cx="8357191" cy="212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400" dirty="0" smtClean="0">
                <a:latin typeface="Freestyle Script" pitchFamily="66" charset="0"/>
              </a:rPr>
              <a:t>10. </a:t>
            </a:r>
            <a:r>
              <a:rPr lang="it-IT" sz="5200" dirty="0">
                <a:latin typeface="Freestyle Script" pitchFamily="66" charset="0"/>
              </a:rPr>
              <a:t>PEMERINTAH BERORIENTASI PASAR; </a:t>
            </a:r>
            <a:endParaRPr lang="it-IT" sz="5200" dirty="0" smtClean="0">
              <a:latin typeface="Freestyle Script" pitchFamily="66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200" dirty="0">
                <a:latin typeface="Freestyle Script" pitchFamily="66" charset="0"/>
              </a:rPr>
              <a:t> </a:t>
            </a:r>
            <a:r>
              <a:rPr lang="it-IT" sz="5200" dirty="0" smtClean="0">
                <a:latin typeface="Freestyle Script" pitchFamily="66" charset="0"/>
              </a:rPr>
              <a:t>   </a:t>
            </a:r>
            <a:r>
              <a:rPr lang="it-IT" sz="5400" dirty="0" smtClean="0">
                <a:latin typeface="Freestyle Script" pitchFamily="66" charset="0"/>
              </a:rPr>
              <a:t>Mendongkrak </a:t>
            </a:r>
            <a:r>
              <a:rPr lang="it-IT" sz="5400" dirty="0">
                <a:latin typeface="Freestyle Script" pitchFamily="66" charset="0"/>
              </a:rPr>
              <a:t>perubahan melalui </a:t>
            </a:r>
            <a:r>
              <a:rPr lang="it-IT" sz="5400" dirty="0" smtClean="0">
                <a:latin typeface="Freestyle Script" pitchFamily="66" charset="0"/>
              </a:rPr>
              <a:t>pasar</a:t>
            </a:r>
            <a:endParaRPr lang="en-US" sz="54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83</TotalTime>
  <Words>109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MEWIRAUSAHAKAN BIROKRASI Reinfenting Government   Mentranformasi Semangat Wirausaha Melalui Pasar  David Osborn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MEWIRAUSAHAKAN BIROKRASI;  Mentranformasi semangat wirausaha melalui pasar (Reinfenting Government  David Osborn) </dc:title>
  <dc:creator>Universitas Komputer Indonesia</dc:creator>
  <cp:lastModifiedBy>Universitas Komputer Indonesia</cp:lastModifiedBy>
  <cp:revision>10</cp:revision>
  <dcterms:created xsi:type="dcterms:W3CDTF">2012-04-09T01:47:56Z</dcterms:created>
  <dcterms:modified xsi:type="dcterms:W3CDTF">2012-04-09T03:11:02Z</dcterms:modified>
</cp:coreProperties>
</file>