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73" r:id="rId9"/>
    <p:sldId id="262" r:id="rId10"/>
    <p:sldId id="274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3759-1695-4EFE-B282-9C10A78D832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BF16-087C-4B5C-9A2A-9D4962782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3759-1695-4EFE-B282-9C10A78D832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BF16-087C-4B5C-9A2A-9D4962782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3759-1695-4EFE-B282-9C10A78D832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BF16-087C-4B5C-9A2A-9D4962782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3759-1695-4EFE-B282-9C10A78D832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BF16-087C-4B5C-9A2A-9D4962782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3759-1695-4EFE-B282-9C10A78D832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BF16-087C-4B5C-9A2A-9D4962782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3759-1695-4EFE-B282-9C10A78D832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BF16-087C-4B5C-9A2A-9D4962782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3759-1695-4EFE-B282-9C10A78D832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BF16-087C-4B5C-9A2A-9D4962782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3759-1695-4EFE-B282-9C10A78D832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BF16-087C-4B5C-9A2A-9D4962782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3759-1695-4EFE-B282-9C10A78D832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BF16-087C-4B5C-9A2A-9D4962782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3759-1695-4EFE-B282-9C10A78D832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BF16-087C-4B5C-9A2A-9D4962782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3759-1695-4EFE-B282-9C10A78D832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02BF16-087C-4B5C-9A2A-9D4962782A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423759-1695-4EFE-B282-9C10A78D832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02BF16-087C-4B5C-9A2A-9D4962782A1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Setup </a:t>
            </a:r>
            <a:r>
              <a:rPr lang="en-US" dirty="0" err="1" smtClean="0"/>
              <a:t>Mahir</a:t>
            </a:r>
            <a:r>
              <a:rPr lang="en-US" dirty="0" smtClean="0"/>
              <a:t> </a:t>
            </a:r>
            <a:r>
              <a:rPr lang="en-US" dirty="0" smtClean="0"/>
              <a:t>I &amp;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err="1" smtClean="0"/>
              <a:t>Tampilan</a:t>
            </a:r>
            <a:r>
              <a:rPr lang="en-US" dirty="0" smtClean="0"/>
              <a:t> Import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Akun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Akun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akun</a:t>
            </a:r>
            <a:r>
              <a:rPr lang="en-US" dirty="0" smtClean="0"/>
              <a:t>,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hapus</a:t>
            </a:r>
            <a:r>
              <a:rPr lang="en-US" dirty="0" smtClean="0"/>
              <a:t> header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akun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file excel.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286125"/>
            <a:ext cx="8039518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/>
              <a:t>A</a:t>
            </a:r>
            <a:r>
              <a:rPr lang="en-US" dirty="0" err="1" smtClean="0"/>
              <a:t>kun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905000" y="1295400"/>
            <a:ext cx="5334000" cy="5257800"/>
            <a:chOff x="2519363" y="2452688"/>
            <a:chExt cx="4105275" cy="3655654"/>
          </a:xfrm>
        </p:grpSpPr>
        <p:grpSp>
          <p:nvGrpSpPr>
            <p:cNvPr id="6" name="Group 5"/>
            <p:cNvGrpSpPr/>
            <p:nvPr/>
          </p:nvGrpSpPr>
          <p:grpSpPr>
            <a:xfrm>
              <a:off x="2519363" y="2452688"/>
              <a:ext cx="4105275" cy="2601733"/>
              <a:chOff x="2519363" y="2452688"/>
              <a:chExt cx="4105275" cy="2601733"/>
            </a:xfrm>
          </p:grpSpPr>
          <p:pic>
            <p:nvPicPr>
              <p:cNvPr id="8194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519363" y="2452688"/>
                <a:ext cx="4105275" cy="19526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8195" name="Picture 3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519363" y="3949521"/>
                <a:ext cx="4105275" cy="1104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pic>
          <p:nvPicPr>
            <p:cNvPr id="8196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519363" y="4622442"/>
              <a:ext cx="4105275" cy="148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Mata </a:t>
            </a:r>
            <a:r>
              <a:rPr lang="en-US" dirty="0" err="1" smtClean="0"/>
              <a:t>Uang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514600"/>
            <a:ext cx="5737371" cy="272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9363" y="2452688"/>
            <a:ext cx="410527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25" y="228600"/>
            <a:ext cx="714375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8400" y="2590800"/>
            <a:ext cx="3479024" cy="190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Akun</a:t>
            </a:r>
            <a:r>
              <a:rPr lang="en-US" dirty="0" smtClean="0"/>
              <a:t> Default Mata </a:t>
            </a:r>
            <a:r>
              <a:rPr lang="en-US" dirty="0" err="1" smtClean="0"/>
              <a:t>Uang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219200"/>
            <a:ext cx="4333875" cy="2762250"/>
          </a:xfrm>
          <a:prstGeom prst="rect">
            <a:avLst/>
          </a:prstGeom>
          <a:noFill/>
          <a:ln w="9525">
            <a:solidFill>
              <a:schemeClr val="accent1">
                <a:shade val="5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219200"/>
            <a:ext cx="4343400" cy="2714625"/>
          </a:xfrm>
          <a:prstGeom prst="rect">
            <a:avLst/>
          </a:prstGeom>
          <a:noFill/>
          <a:ln w="9525">
            <a:solidFill>
              <a:schemeClr val="accent1">
                <a:shade val="5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00300" y="4114800"/>
            <a:ext cx="4343400" cy="2657475"/>
          </a:xfrm>
          <a:prstGeom prst="rect">
            <a:avLst/>
          </a:prstGeom>
          <a:noFill/>
          <a:ln w="9525">
            <a:solidFill>
              <a:schemeClr val="accent1">
                <a:shade val="5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Akun</a:t>
            </a:r>
            <a:r>
              <a:rPr lang="en-US" dirty="0" smtClean="0"/>
              <a:t> </a:t>
            </a:r>
            <a:r>
              <a:rPr lang="en-US" dirty="0" err="1" smtClean="0"/>
              <a:t>Lainya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00300" y="2100263"/>
            <a:ext cx="434340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371600"/>
            <a:ext cx="8391525" cy="536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400347" y="2967335"/>
            <a:ext cx="36189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Terimakasih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Mahir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mahir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fitur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accurate, </a:t>
            </a:r>
            <a:r>
              <a:rPr lang="en-US" dirty="0" err="1" smtClean="0"/>
              <a:t>fitur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menginput</a:t>
            </a:r>
            <a:r>
              <a:rPr lang="en-US" dirty="0" smtClean="0"/>
              <a:t> data-data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database Accurate.</a:t>
            </a:r>
          </a:p>
          <a:p>
            <a:r>
              <a:rPr lang="en-US" dirty="0" smtClean="0"/>
              <a:t>Data-data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berupa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Info Perusahaan &amp; Mata </a:t>
            </a:r>
            <a:r>
              <a:rPr lang="en-US" dirty="0" err="1" smtClean="0"/>
              <a:t>uang</a:t>
            </a:r>
            <a:endParaRPr lang="en-US" dirty="0" smtClean="0"/>
          </a:p>
          <a:p>
            <a:pPr lvl="1"/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akun</a:t>
            </a:r>
            <a:r>
              <a:rPr lang="en-US" dirty="0" smtClean="0"/>
              <a:t> &amp; </a:t>
            </a:r>
            <a:r>
              <a:rPr lang="en-US" dirty="0" err="1" smtClean="0"/>
              <a:t>daftar</a:t>
            </a:r>
            <a:r>
              <a:rPr lang="en-US" dirty="0" smtClean="0"/>
              <a:t> lain</a:t>
            </a:r>
          </a:p>
          <a:p>
            <a:pPr lvl="1"/>
            <a:r>
              <a:rPr lang="en-US" dirty="0" err="1" smtClean="0"/>
              <a:t>Pelanggan</a:t>
            </a:r>
            <a:r>
              <a:rPr lang="en-US" dirty="0" smtClean="0"/>
              <a:t> &amp; </a:t>
            </a:r>
            <a:r>
              <a:rPr lang="en-US" dirty="0" err="1" smtClean="0"/>
              <a:t>Pemasok</a:t>
            </a:r>
            <a:endParaRPr lang="en-US" dirty="0" smtClean="0"/>
          </a:p>
          <a:p>
            <a:pPr lvl="1"/>
            <a:r>
              <a:rPr lang="en-US" dirty="0" err="1" smtClean="0"/>
              <a:t>Departemen</a:t>
            </a:r>
            <a:r>
              <a:rPr lang="en-US" dirty="0" smtClean="0"/>
              <a:t> &amp; </a:t>
            </a:r>
            <a:r>
              <a:rPr lang="en-US" dirty="0" err="1" smtClean="0"/>
              <a:t>Proyek</a:t>
            </a:r>
            <a:endParaRPr lang="en-US" dirty="0" smtClean="0"/>
          </a:p>
          <a:p>
            <a:pPr lvl="1"/>
            <a:r>
              <a:rPr lang="en-US" dirty="0" err="1" smtClean="0"/>
              <a:t>Persediaan</a:t>
            </a:r>
            <a:r>
              <a:rPr lang="en-US" dirty="0" smtClean="0"/>
              <a:t> (</a:t>
            </a:r>
            <a:r>
              <a:rPr lang="en-US" dirty="0" err="1" smtClean="0"/>
              <a:t>Barang</a:t>
            </a:r>
            <a:r>
              <a:rPr lang="en-US" dirty="0" smtClean="0"/>
              <a:t> &amp; </a:t>
            </a:r>
            <a:r>
              <a:rPr lang="en-US" dirty="0" err="1" smtClean="0"/>
              <a:t>Jasa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endParaRPr lang="en-US" dirty="0" smtClean="0"/>
          </a:p>
          <a:p>
            <a:pPr lvl="1"/>
            <a:r>
              <a:rPr lang="en-US" dirty="0" smtClean="0"/>
              <a:t>Trial Balance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Pertanggal</a:t>
            </a:r>
            <a:r>
              <a:rPr lang="en-US" dirty="0" smtClean="0"/>
              <a:t> 1 </a:t>
            </a:r>
            <a:r>
              <a:rPr lang="en-US" dirty="0" err="1" smtClean="0"/>
              <a:t>juli</a:t>
            </a:r>
            <a:r>
              <a:rPr lang="en-US" dirty="0" smtClean="0"/>
              <a:t> 2008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Accurate, </a:t>
            </a:r>
            <a:r>
              <a:rPr lang="en-US" dirty="0" err="1" smtClean="0"/>
              <a:t>dengan</a:t>
            </a:r>
            <a:r>
              <a:rPr lang="en-US" dirty="0" smtClean="0"/>
              <a:t> input data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akun</a:t>
            </a:r>
            <a:r>
              <a:rPr lang="en-US" dirty="0" smtClean="0"/>
              <a:t> per </a:t>
            </a:r>
            <a:r>
              <a:rPr lang="en-US" dirty="0" err="1" smtClean="0"/>
              <a:t>saldo</a:t>
            </a:r>
            <a:r>
              <a:rPr lang="en-US" dirty="0" smtClean="0"/>
              <a:t> 30 </a:t>
            </a:r>
            <a:r>
              <a:rPr lang="en-US" dirty="0" err="1" smtClean="0"/>
              <a:t>juli</a:t>
            </a:r>
            <a:r>
              <a:rPr lang="en-US" dirty="0" smtClean="0"/>
              <a:t> 2008</a:t>
            </a:r>
          </a:p>
          <a:p>
            <a:pPr lvl="1"/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en-US" dirty="0" err="1" smtClean="0"/>
              <a:t>piutang</a:t>
            </a:r>
            <a:r>
              <a:rPr lang="en-US" dirty="0" smtClean="0"/>
              <a:t> per 30 </a:t>
            </a:r>
            <a:r>
              <a:rPr lang="en-US" dirty="0" err="1" smtClean="0"/>
              <a:t>juni</a:t>
            </a:r>
            <a:r>
              <a:rPr lang="en-US" dirty="0" smtClean="0"/>
              <a:t> 2008</a:t>
            </a:r>
          </a:p>
          <a:p>
            <a:pPr lvl="1"/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Pemasok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 per 30 </a:t>
            </a:r>
            <a:r>
              <a:rPr lang="en-US" dirty="0" err="1" smtClean="0"/>
              <a:t>juni</a:t>
            </a:r>
            <a:r>
              <a:rPr lang="en-US" dirty="0" smtClean="0"/>
              <a:t> 2008</a:t>
            </a:r>
          </a:p>
          <a:p>
            <a:pPr lvl="1"/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per 30 </a:t>
            </a:r>
            <a:r>
              <a:rPr lang="en-US" dirty="0" err="1" smtClean="0"/>
              <a:t>juni</a:t>
            </a:r>
            <a:r>
              <a:rPr lang="en-US" dirty="0" smtClean="0"/>
              <a:t> 2008</a:t>
            </a:r>
          </a:p>
          <a:p>
            <a:pPr lvl="1"/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stok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r>
              <a:rPr lang="en-US" dirty="0" smtClean="0"/>
              <a:t> per 30 </a:t>
            </a:r>
            <a:r>
              <a:rPr lang="en-US" dirty="0" err="1" smtClean="0"/>
              <a:t>juni</a:t>
            </a:r>
            <a:r>
              <a:rPr lang="en-US" dirty="0" smtClean="0"/>
              <a:t> 2008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Input Mata </a:t>
            </a:r>
            <a:r>
              <a:rPr lang="en-US" dirty="0" err="1" smtClean="0"/>
              <a:t>Uang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76400"/>
            <a:ext cx="44005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3048000"/>
            <a:ext cx="5334000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val 5"/>
          <p:cNvSpPr/>
          <p:nvPr/>
        </p:nvSpPr>
        <p:spPr>
          <a:xfrm>
            <a:off x="838200" y="1676400"/>
            <a:ext cx="2514600" cy="457200"/>
          </a:xfrm>
          <a:prstGeom prst="ellipse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1143000" y="11430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ent-Up Arrow 7"/>
          <p:cNvSpPr/>
          <p:nvPr/>
        </p:nvSpPr>
        <p:spPr>
          <a:xfrm rot="5400000">
            <a:off x="1866900" y="3695700"/>
            <a:ext cx="1066800" cy="16002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Info Perusahaan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219200"/>
            <a:ext cx="7696200" cy="5413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Info </a:t>
            </a:r>
            <a:r>
              <a:rPr lang="en-US" dirty="0" err="1" smtClean="0"/>
              <a:t>Pajak</a:t>
            </a:r>
            <a:r>
              <a:rPr lang="en-US" dirty="0" smtClean="0"/>
              <a:t> Perusahaan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219200"/>
            <a:ext cx="7848600" cy="5520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Akun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19200"/>
            <a:ext cx="8229600" cy="5531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Import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Akun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Import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akun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Hapus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akun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i="1" dirty="0" err="1" smtClean="0"/>
              <a:t>create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otomatis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Accurate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Sisakan</a:t>
            </a:r>
            <a:r>
              <a:rPr lang="en-US" dirty="0" smtClean="0"/>
              <a:t> 2 </a:t>
            </a:r>
            <a:r>
              <a:rPr lang="en-US" dirty="0" err="1" smtClean="0"/>
              <a:t>akun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 </a:t>
            </a:r>
            <a:r>
              <a:rPr lang="en-US" dirty="0" err="1" smtClean="0"/>
              <a:t>akun</a:t>
            </a:r>
            <a:r>
              <a:rPr lang="en-US" dirty="0" smtClean="0"/>
              <a:t> </a:t>
            </a:r>
            <a:r>
              <a:rPr lang="en-US" b="1" dirty="0" smtClean="0"/>
              <a:t>Opening Balance Equity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smtClean="0"/>
              <a:t>Retained Earning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Selanjutnya</a:t>
            </a:r>
            <a:r>
              <a:rPr lang="en-US" dirty="0" smtClean="0"/>
              <a:t> 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“</a:t>
            </a:r>
            <a:r>
              <a:rPr lang="en-US" b="1" dirty="0" err="1" smtClean="0"/>
              <a:t>Klik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sini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import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berkas</a:t>
            </a:r>
            <a:r>
              <a:rPr lang="en-US" b="1" dirty="0" smtClean="0"/>
              <a:t> </a:t>
            </a:r>
            <a:r>
              <a:rPr lang="en-US" dirty="0" err="1" smtClean="0"/>
              <a:t>atau</a:t>
            </a:r>
            <a:r>
              <a:rPr lang="en-US" b="1" dirty="0" smtClean="0"/>
              <a:t> </a:t>
            </a:r>
            <a:r>
              <a:rPr lang="en-US" b="1" i="1" dirty="0" smtClean="0"/>
              <a:t>Click here to import from file</a:t>
            </a:r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Hapus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Akun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import data,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akun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accurate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sisakan</a:t>
            </a:r>
            <a:r>
              <a:rPr lang="en-US" dirty="0" smtClean="0"/>
              <a:t> </a:t>
            </a:r>
            <a:r>
              <a:rPr lang="en-US" dirty="0" err="1" smtClean="0"/>
              <a:t>akun</a:t>
            </a:r>
            <a:r>
              <a:rPr lang="en-US" dirty="0" smtClean="0"/>
              <a:t> Opening Balance Equity </a:t>
            </a:r>
            <a:r>
              <a:rPr lang="en-US" dirty="0" err="1" smtClean="0"/>
              <a:t>dan</a:t>
            </a:r>
            <a:r>
              <a:rPr lang="en-US" dirty="0" smtClean="0"/>
              <a:t> Retained Earning.</a:t>
            </a:r>
            <a:endParaRPr lang="en-US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581400"/>
            <a:ext cx="8001000" cy="2776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9450" y="4562475"/>
            <a:ext cx="27051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226</TotalTime>
  <Words>262</Words>
  <Application>Microsoft Office PowerPoint</Application>
  <PresentationFormat>On-screen Show (4:3)</PresentationFormat>
  <Paragraphs>37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Setup Mahir I &amp; II</vt:lpstr>
      <vt:lpstr>Persiapan Mahir</vt:lpstr>
      <vt:lpstr>Studi Kasus</vt:lpstr>
      <vt:lpstr>Input Mata Uang</vt:lpstr>
      <vt:lpstr>Info Perusahaan</vt:lpstr>
      <vt:lpstr>Info Pajak Perusahaan</vt:lpstr>
      <vt:lpstr>Daftar Akun</vt:lpstr>
      <vt:lpstr>Import Daftar Akun</vt:lpstr>
      <vt:lpstr>Hapus Daftar Akun</vt:lpstr>
      <vt:lpstr>Tampilan Import Daftar Akun</vt:lpstr>
      <vt:lpstr>Tahap Definisi Daftar Akun</vt:lpstr>
      <vt:lpstr>Definisi Tipe Akun</vt:lpstr>
      <vt:lpstr>Definisi Mata Uang</vt:lpstr>
      <vt:lpstr>Slide 14</vt:lpstr>
      <vt:lpstr>Akun Default Mata Uang</vt:lpstr>
      <vt:lpstr>Daftar Akun Lainya</vt:lpstr>
      <vt:lpstr>Slide 17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Zain SPH</dc:creator>
  <cp:lastModifiedBy>Zain SPH</cp:lastModifiedBy>
  <cp:revision>29</cp:revision>
  <dcterms:created xsi:type="dcterms:W3CDTF">2012-03-27T20:55:20Z</dcterms:created>
  <dcterms:modified xsi:type="dcterms:W3CDTF">2012-04-12T02:00:37Z</dcterms:modified>
</cp:coreProperties>
</file>